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147309858" r:id="rId2"/>
    <p:sldId id="2147309807" r:id="rId3"/>
    <p:sldId id="2147480166" r:id="rId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5A1F5-8244-4BCE-BC5A-7755D6CAE813}" type="datetimeFigureOut">
              <a:rPr lang="en-GB" smtClean="0"/>
              <a:t>24/02/2025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EC749-FE33-4054-BB7E-FD106D542175}" type="slidenum">
              <a:rPr lang="en-GB" smtClean="0"/>
              <a:t>‹#›</a:t>
            </a:fld>
            <a:endParaRPr lang="en-GB"/>
          </a:p>
        </p:txBody>
      </p:sp>
    </p:spTree>
    <p:extLst>
      <p:ext uri="{BB962C8B-B14F-4D97-AF65-F5344CB8AC3E}">
        <p14:creationId xmlns:p14="http://schemas.microsoft.com/office/powerpoint/2010/main" val="126655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 quick look at the regulatory front and we see many more reasons to professionalize</a:t>
            </a:r>
          </a:p>
          <a:p>
            <a:pPr marL="171450" indent="-171450">
              <a:buFont typeface="Arial" panose="020B0604020202020204" pitchFamily="34" charset="0"/>
              <a:buChar char="•"/>
            </a:pPr>
            <a:r>
              <a:rPr lang="en-US" b="0" dirty="0"/>
              <a:t>In the EU, on the back of PA and EUGD, came the CSRD, EUTAX and SFDR</a:t>
            </a:r>
          </a:p>
          <a:p>
            <a:pPr marL="171450" indent="-171450">
              <a:buFont typeface="Arial" panose="020B0604020202020204" pitchFamily="34" charset="0"/>
              <a:buChar char="•"/>
            </a:pPr>
            <a:r>
              <a:rPr lang="en-US" b="0" dirty="0"/>
              <a:t>In the US, among others (SA,JPN,HK), it’s the stock market regulators (mostly TCFD, now going IFRS)</a:t>
            </a:r>
          </a:p>
          <a:p>
            <a:pPr marL="171450" indent="-171450">
              <a:buFont typeface="Arial" panose="020B0604020202020204" pitchFamily="34" charset="0"/>
              <a:buChar char="•"/>
            </a:pPr>
            <a:r>
              <a:rPr lang="en-US" b="0" dirty="0"/>
              <a:t>But with a much wider scope we see, IFRS, GRI and many other industry frameworks</a:t>
            </a:r>
          </a:p>
          <a:p>
            <a:pPr marL="171450" indent="-171450">
              <a:buFont typeface="Arial" panose="020B0604020202020204" pitchFamily="34" charset="0"/>
              <a:buChar char="•"/>
            </a:pPr>
            <a:r>
              <a:rPr lang="en-US" b="0" dirty="0"/>
              <a:t>Even non-profits like CDP, Ecovadis and SBTI are likely to become business requirements</a:t>
            </a:r>
          </a:p>
          <a:p>
            <a:pPr marL="0" indent="0">
              <a:buFontTx/>
              <a:buNone/>
            </a:pPr>
            <a:endParaRPr lang="en-US" dirty="0"/>
          </a:p>
          <a:p>
            <a:pPr marL="0" indent="0">
              <a:buFontTx/>
              <a:buNone/>
            </a:pPr>
            <a:r>
              <a:rPr lang="en-US" b="1" dirty="0"/>
              <a:t>Standards and Frameworks:</a:t>
            </a:r>
          </a:p>
          <a:p>
            <a:pPr marL="171450" indent="-171450">
              <a:buFontTx/>
              <a:buChar char="-"/>
            </a:pPr>
            <a:r>
              <a:rPr lang="en-US" dirty="0"/>
              <a:t>Overlap and complement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Some only E </a:t>
            </a:r>
            <a:r>
              <a:rPr lang="en-US" i="1" dirty="0"/>
              <a:t>(IFRS, TCFD, SEC, CDP), </a:t>
            </a:r>
            <a:r>
              <a:rPr lang="en-US" dirty="0"/>
              <a:t>some full ESG </a:t>
            </a:r>
            <a:r>
              <a:rPr lang="en-US" i="1" dirty="0"/>
              <a:t>(CSRD, GRI)</a:t>
            </a:r>
          </a:p>
          <a:p>
            <a:pPr marL="171450" indent="-171450">
              <a:buFontTx/>
              <a:buChar char="-"/>
            </a:pPr>
            <a:r>
              <a:rPr lang="en-US" dirty="0"/>
              <a:t>Some single </a:t>
            </a:r>
            <a:r>
              <a:rPr lang="en-US" i="1" dirty="0"/>
              <a:t>(IFRS, TCFD, SEC), </a:t>
            </a:r>
            <a:r>
              <a:rPr lang="en-US" dirty="0"/>
              <a:t>some double materiality </a:t>
            </a:r>
            <a:r>
              <a:rPr lang="en-US" i="1" dirty="0"/>
              <a:t>(CSRD, GRI)</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7C377-F7CA-4EA3-932C-3B21B35B0D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3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1D1C1D"/>
              </a:solidFill>
              <a:latin typeface="Slack-Lato"/>
            </a:endParaRPr>
          </a:p>
          <a:p>
            <a:r>
              <a:rPr lang="en-US" sz="1200" dirty="0">
                <a:solidFill>
                  <a:srgbClr val="1D1C1D"/>
                </a:solidFill>
                <a:latin typeface="Slack-Lato"/>
              </a:rPr>
              <a:t>For or easiness' sake I will limit myself to speak about carbon accounting and reporting, but just know that the features I speak of translate to social and governance reporting as well. For most companies coming out of the DMA, they try to figure out“ what KPIs do we need to report”, to “what data points are underneath those KPIs” to “how do we gather that data, and bring it into a structure process” akin to a financial record-to-report process.  Internally it is quite likely there will be applications gathering some of the information required. External data often proves to be quite a bit harder.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D1C1D"/>
              </a:solidFill>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D1C1D"/>
                </a:solidFill>
                <a:latin typeface="Slack-Lato"/>
              </a:rPr>
              <a:t>One of the other big parts of the implementation is really focused on the transformation of data, so, once the data is in EPM what are the calculations we need to do to get to the impact metrics. Severely dumbing it down, Carbon accounting is just a systematic framework to translate operational activities into emissions. So having the activity data as we wanted it and combining that with the right emission factors, we turned that into simple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D1C1D"/>
              </a:solidFill>
              <a:latin typeface="Slack-Lato"/>
            </a:endParaRPr>
          </a:p>
          <a:p>
            <a:pPr marL="0" indent="0">
              <a:buFont typeface="Arial" panose="020B0604020202020204" pitchFamily="34" charset="0"/>
              <a:buNone/>
            </a:pPr>
            <a:r>
              <a:rPr lang="en-US" b="1" dirty="0"/>
              <a:t>Notes:</a:t>
            </a:r>
            <a:endParaRPr lang="en-US" dirty="0"/>
          </a:p>
          <a:p>
            <a:pPr marL="171450" indent="-171450">
              <a:buFont typeface="Arial" panose="020B0604020202020204" pitchFamily="34" charset="0"/>
              <a:buChar char="•"/>
            </a:pPr>
            <a:r>
              <a:rPr lang="en-US" dirty="0"/>
              <a:t>Fundamentally it seems to be a data problem </a:t>
            </a:r>
          </a:p>
          <a:p>
            <a:pPr marL="171450" indent="-171450">
              <a:buFont typeface="Arial" panose="020B0604020202020204" pitchFamily="34" charset="0"/>
              <a:buChar char="•"/>
            </a:pPr>
            <a:r>
              <a:rPr lang="en-US" dirty="0"/>
              <a:t>The data journey resembles a </a:t>
            </a:r>
            <a:r>
              <a:rPr lang="en-US" b="1" dirty="0"/>
              <a:t>Record to Report cycle </a:t>
            </a:r>
            <a:r>
              <a:rPr lang="en-US" dirty="0"/>
              <a:t>– but with vastly more complex data coming from all kinds of sources </a:t>
            </a:r>
          </a:p>
          <a:p>
            <a:pPr marL="171450" indent="-171450">
              <a:buFont typeface="Arial" panose="020B0604020202020204" pitchFamily="34" charset="0"/>
              <a:buChar char="•"/>
            </a:pPr>
            <a:r>
              <a:rPr lang="en-US" dirty="0"/>
              <a:t>Most businesses are not so worried about that </a:t>
            </a:r>
            <a:r>
              <a:rPr lang="en-US" b="1" dirty="0"/>
              <a:t>last mile reporting </a:t>
            </a:r>
            <a:r>
              <a:rPr lang="en-US" dirty="0"/>
              <a:t>– more so where to record the data and how to get it in one place</a:t>
            </a:r>
          </a:p>
          <a:p>
            <a:pPr marL="171450" indent="-171450">
              <a:buFont typeface="Arial" panose="020B0604020202020204" pitchFamily="34" charset="0"/>
              <a:buChar char="•"/>
            </a:pPr>
            <a:r>
              <a:rPr lang="en-US" dirty="0"/>
              <a:t>Businesses are starting to realize that beyond having to calculate the entity metrics they will be asked about their </a:t>
            </a:r>
            <a:r>
              <a:rPr lang="en-US" b="1" dirty="0"/>
              <a:t>product metrics </a:t>
            </a:r>
            <a:r>
              <a:rPr lang="en-US" dirty="0"/>
              <a:t>by their customers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7C377-F7CA-4EA3-932C-3B21B35B0D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55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Gather data: </a:t>
            </a:r>
            <a:r>
              <a:rPr lang="en-GB" sz="1200" i="0" dirty="0">
                <a:solidFill>
                  <a:srgbClr val="8BA2A3"/>
                </a:solidFill>
                <a:latin typeface="Oracle Sans Light"/>
                <a:ea typeface="Open Sans Light" panose="020B0306030504020204" pitchFamily="34" charset="0"/>
                <a:cs typeface="Oracle Sans" panose="020B0503020204020204" pitchFamily="34" charset="0"/>
              </a:rPr>
              <a:t>Minimize time input, Maximize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8BA2A3"/>
                </a:solidFill>
                <a:latin typeface="Oracle Sans Light"/>
                <a:ea typeface="Open Sans Light" panose="020B0306030504020204" pitchFamily="34" charset="0"/>
                <a:cs typeface="Oracle Sans" panose="020B0503020204020204" pitchFamily="34" charset="0"/>
              </a:rPr>
              <a:t>Control data: </a:t>
            </a:r>
            <a:r>
              <a:rPr lang="en-GB" sz="1200" i="0" dirty="0">
                <a:solidFill>
                  <a:srgbClr val="8BA2A3"/>
                </a:solidFill>
                <a:latin typeface="Oracle Sans Light"/>
                <a:ea typeface="Open Sans Light" panose="020B0306030504020204" pitchFamily="34" charset="0"/>
                <a:cs typeface="Oracle Sans" panose="020B0503020204020204" pitchFamily="34" charset="0"/>
              </a:rPr>
              <a:t>Minimize dependency,  Maximize accuracy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8BA2A3"/>
                </a:solidFill>
                <a:latin typeface="Oracle Sans Light"/>
                <a:ea typeface="Open Sans Light" panose="020B0306030504020204" pitchFamily="34" charset="0"/>
                <a:cs typeface="Oracle Sans" panose="020B0503020204020204" pitchFamily="34" charset="0"/>
              </a:rPr>
              <a:t>Use data: </a:t>
            </a:r>
            <a:r>
              <a:rPr lang="en-GB" sz="1200" i="0" dirty="0">
                <a:solidFill>
                  <a:srgbClr val="8BA2A3"/>
                </a:solidFill>
                <a:latin typeface="Oracle Sans Light"/>
                <a:ea typeface="Open Sans Light" panose="020B0306030504020204" pitchFamily="34" charset="0"/>
                <a:cs typeface="Oracle Sans" panose="020B0503020204020204" pitchFamily="34" charset="0"/>
              </a:rPr>
              <a:t>Minimize resource waste, Maximize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8BA2A3"/>
              </a:solidFill>
              <a:latin typeface="Oracle Sans Light"/>
              <a:ea typeface="Open Sans Light" panose="020B0306030504020204" pitchFamily="34" charset="0"/>
              <a:cs typeface="Oracle Sans"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8BA2A3"/>
              </a:solidFill>
              <a:latin typeface="Oracle Sans Light"/>
              <a:ea typeface="Open Sans Light" panose="020B0306030504020204" pitchFamily="34" charset="0"/>
              <a:cs typeface="Oracle Sans" panose="020B0503020204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AF31F-16D5-413E-8216-A1CAD2500C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498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emf"/><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emf"/><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1.emf"/><Relationship Id="rId4" Type="http://schemas.openxmlformats.org/officeDocument/2006/relationships/image" Target="../media/image21.png"/><Relationship Id="rId9"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emf"/><Relationship Id="rId4" Type="http://schemas.openxmlformats.org/officeDocument/2006/relationships/image" Target="../media/image22.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Drum_cov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F9AE3-4816-472F-0AAE-2EBFED1925FF}"/>
              </a:ext>
            </a:extLst>
          </p:cNvPr>
          <p:cNvSpPr/>
          <p:nvPr userDrawn="1"/>
        </p:nvSpPr>
        <p:spPr>
          <a:xfrm>
            <a:off x="-1" y="0"/>
            <a:ext cx="12192001" cy="685800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a:extLst>
              <a:ext uri="{FF2B5EF4-FFF2-40B4-BE49-F238E27FC236}">
                <a16:creationId xmlns:a16="http://schemas.microsoft.com/office/drawing/2014/main" id="{0D749B2D-CD6E-2873-96F0-2D488D0E513A}"/>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9" name="Footer Placeholder">
            <a:extLst>
              <a:ext uri="{FF2B5EF4-FFF2-40B4-BE49-F238E27FC236}">
                <a16:creationId xmlns:a16="http://schemas.microsoft.com/office/drawing/2014/main" id="{945B45E7-33DA-8DFE-58F1-25A08F20A5CE}"/>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
        <p:nvSpPr>
          <p:cNvPr id="10" name="Title 1">
            <a:extLst>
              <a:ext uri="{FF2B5EF4-FFF2-40B4-BE49-F238E27FC236}">
                <a16:creationId xmlns:a16="http://schemas.microsoft.com/office/drawing/2014/main" id="{761F9F69-77B7-F84B-DAF1-B5529A8CD496}"/>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pic>
        <p:nvPicPr>
          <p:cNvPr id="3" name="OTag">
            <a:extLst>
              <a:ext uri="{FF2B5EF4-FFF2-40B4-BE49-F238E27FC236}">
                <a16:creationId xmlns:a16="http://schemas.microsoft.com/office/drawing/2014/main" id="{6A2156BC-62EC-4BF6-DB21-5770C790F54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31821495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rum page_single">
    <p:bg>
      <p:bgPr>
        <a:solidFill>
          <a:schemeClr val="bg1">
            <a:lumMod val="10000"/>
            <a:lumOff val="90000"/>
          </a:schemeClr>
        </a:solidFill>
        <a:effectLst/>
      </p:bgPr>
    </p:bg>
    <p:spTree>
      <p:nvGrpSpPr>
        <p:cNvPr id="1" name=""/>
        <p:cNvGrpSpPr/>
        <p:nvPr/>
      </p:nvGrpSpPr>
      <p:grpSpPr>
        <a:xfrm>
          <a:off x="0" y="0"/>
          <a:ext cx="0" cy="0"/>
          <a:chOff x="0" y="0"/>
          <a:chExt cx="0" cy="0"/>
        </a:xfrm>
      </p:grpSpPr>
      <p:pic>
        <p:nvPicPr>
          <p:cNvPr id="3" name="Picture 2" descr="A picture containing screenshot, black&#10;&#10;Description automatically generated">
            <a:extLst>
              <a:ext uri="{FF2B5EF4-FFF2-40B4-BE49-F238E27FC236}">
                <a16:creationId xmlns:a16="http://schemas.microsoft.com/office/drawing/2014/main" id="{2D20207F-1422-69D3-2C0B-3634B3CC7A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38" y="3495230"/>
            <a:ext cx="2626467" cy="3365942"/>
          </a:xfrm>
          <a:prstGeom prst="rect">
            <a:avLst/>
          </a:prstGeom>
        </p:spPr>
      </p:pic>
      <p:pic>
        <p:nvPicPr>
          <p:cNvPr id="4" name="Picture 3" descr="A picture containing screenshot, black&#10;&#10;Description automatically generated">
            <a:extLst>
              <a:ext uri="{FF2B5EF4-FFF2-40B4-BE49-F238E27FC236}">
                <a16:creationId xmlns:a16="http://schemas.microsoft.com/office/drawing/2014/main" id="{7CFDC197-EBAD-9FA6-F43A-A7A37073F9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545510" y="-1587"/>
            <a:ext cx="1640851" cy="2001303"/>
          </a:xfrm>
          <a:prstGeom prst="rect">
            <a:avLst/>
          </a:prstGeom>
        </p:spPr>
      </p:pic>
      <p:sp>
        <p:nvSpPr>
          <p:cNvPr id="18" name="Title 1">
            <a:extLst>
              <a:ext uri="{FF2B5EF4-FFF2-40B4-BE49-F238E27FC236}">
                <a16:creationId xmlns:a16="http://schemas.microsoft.com/office/drawing/2014/main" id="{670D4E95-D03A-25C8-C7E0-98823953341A}"/>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19" name="Content Placeholder 5">
            <a:extLst>
              <a:ext uri="{FF2B5EF4-FFF2-40B4-BE49-F238E27FC236}">
                <a16:creationId xmlns:a16="http://schemas.microsoft.com/office/drawing/2014/main" id="{81B27206-40AF-9596-156E-360B0214DC30}"/>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a:extLst>
              <a:ext uri="{FF2B5EF4-FFF2-40B4-BE49-F238E27FC236}">
                <a16:creationId xmlns:a16="http://schemas.microsoft.com/office/drawing/2014/main" id="{0B31D82F-0352-91CD-AA0B-91A04A19C998}"/>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21" name="Footer Placeholder">
            <a:extLst>
              <a:ext uri="{FF2B5EF4-FFF2-40B4-BE49-F238E27FC236}">
                <a16:creationId xmlns:a16="http://schemas.microsoft.com/office/drawing/2014/main" id="{7AD7A511-ED06-4316-4037-0DC4A2DB7EE4}"/>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1070652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Pebbles">
    <p:bg>
      <p:bgPr>
        <a:solidFill>
          <a:schemeClr val="bg1">
            <a:lumMod val="10000"/>
            <a:lumOff val="90000"/>
          </a:schemeClr>
        </a:solidFill>
        <a:effectLst/>
      </p:bgPr>
    </p:bg>
    <p:spTree>
      <p:nvGrpSpPr>
        <p:cNvPr id="1" name=""/>
        <p:cNvGrpSpPr/>
        <p:nvPr/>
      </p:nvGrpSpPr>
      <p:grpSpPr>
        <a:xfrm>
          <a:off x="0" y="0"/>
          <a:ext cx="0" cy="0"/>
          <a:chOff x="0" y="0"/>
          <a:chExt cx="0" cy="0"/>
        </a:xfrm>
      </p:grpSpPr>
      <p:pic>
        <p:nvPicPr>
          <p:cNvPr id="3" name="Picture 2" descr="A picture containing screenshot, black&#10;&#10;Description automatically generated">
            <a:extLst>
              <a:ext uri="{FF2B5EF4-FFF2-40B4-BE49-F238E27FC236}">
                <a16:creationId xmlns:a16="http://schemas.microsoft.com/office/drawing/2014/main" id="{2D20207F-1422-69D3-2C0B-3634B3CC7A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0" y="0"/>
            <a:ext cx="2626467" cy="3365942"/>
          </a:xfrm>
          <a:prstGeom prst="rect">
            <a:avLst/>
          </a:prstGeom>
        </p:spPr>
      </p:pic>
      <p:pic>
        <p:nvPicPr>
          <p:cNvPr id="4" name="Picture 3" descr="A picture containing screenshot, black&#10;&#10;Description automatically generated">
            <a:extLst>
              <a:ext uri="{FF2B5EF4-FFF2-40B4-BE49-F238E27FC236}">
                <a16:creationId xmlns:a16="http://schemas.microsoft.com/office/drawing/2014/main" id="{7CFDC197-EBAD-9FA6-F43A-A7A37073F9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545510" y="-1587"/>
            <a:ext cx="1640851" cy="2001303"/>
          </a:xfrm>
          <a:prstGeom prst="rect">
            <a:avLst/>
          </a:prstGeom>
        </p:spPr>
      </p:pic>
      <p:sp>
        <p:nvSpPr>
          <p:cNvPr id="11" name="Title 1">
            <a:extLst>
              <a:ext uri="{FF2B5EF4-FFF2-40B4-BE49-F238E27FC236}">
                <a16:creationId xmlns:a16="http://schemas.microsoft.com/office/drawing/2014/main" id="{35E85AA0-A80A-E2C3-4986-997092B86C94}"/>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14" name="Content Placeholder 5">
            <a:extLst>
              <a:ext uri="{FF2B5EF4-FFF2-40B4-BE49-F238E27FC236}">
                <a16:creationId xmlns:a16="http://schemas.microsoft.com/office/drawing/2014/main" id="{EB5D4B9C-7FFC-B21B-DED0-65CCE85C7537}"/>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a:extLst>
              <a:ext uri="{FF2B5EF4-FFF2-40B4-BE49-F238E27FC236}">
                <a16:creationId xmlns:a16="http://schemas.microsoft.com/office/drawing/2014/main" id="{A163E3DA-7159-3CA3-E446-57BAC98A7467}"/>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6" name="Footer Placeholder">
            <a:extLst>
              <a:ext uri="{FF2B5EF4-FFF2-40B4-BE49-F238E27FC236}">
                <a16:creationId xmlns:a16="http://schemas.microsoft.com/office/drawing/2014/main" id="{EE8B0B33-0D1D-5C3D-DF38-D91FB90C6428}"/>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24400687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opPebbles">
    <p:bg>
      <p:bgPr>
        <a:solidFill>
          <a:schemeClr val="bg1">
            <a:lumMod val="10000"/>
            <a:lumOff val="90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E85AA0-A80A-E2C3-4986-997092B86C94}"/>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14" name="Content Placeholder 5">
            <a:extLst>
              <a:ext uri="{FF2B5EF4-FFF2-40B4-BE49-F238E27FC236}">
                <a16:creationId xmlns:a16="http://schemas.microsoft.com/office/drawing/2014/main" id="{EB5D4B9C-7FFC-B21B-DED0-65CCE85C7537}"/>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a:extLst>
              <a:ext uri="{FF2B5EF4-FFF2-40B4-BE49-F238E27FC236}">
                <a16:creationId xmlns:a16="http://schemas.microsoft.com/office/drawing/2014/main" id="{A163E3DA-7159-3CA3-E446-57BAC98A7467}"/>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6" name="Footer Placeholder">
            <a:extLst>
              <a:ext uri="{FF2B5EF4-FFF2-40B4-BE49-F238E27FC236}">
                <a16:creationId xmlns:a16="http://schemas.microsoft.com/office/drawing/2014/main" id="{EE8B0B33-0D1D-5C3D-DF38-D91FB90C6428}"/>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pic>
        <p:nvPicPr>
          <p:cNvPr id="2" name="Picture 1">
            <a:extLst>
              <a:ext uri="{FF2B5EF4-FFF2-40B4-BE49-F238E27FC236}">
                <a16:creationId xmlns:a16="http://schemas.microsoft.com/office/drawing/2014/main" id="{1710BE2A-5714-613C-2E5A-F35FBBE482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a:off x="8042867" y="-2226"/>
            <a:ext cx="3505065" cy="970294"/>
          </a:xfrm>
          <a:custGeom>
            <a:avLst/>
            <a:gdLst>
              <a:gd name="connsiteX0" fmla="*/ 3505065 w 3505065"/>
              <a:gd name="connsiteY0" fmla="*/ 970294 h 970294"/>
              <a:gd name="connsiteX1" fmla="*/ 0 w 3505065"/>
              <a:gd name="connsiteY1" fmla="*/ 970294 h 970294"/>
              <a:gd name="connsiteX2" fmla="*/ 0 w 3505065"/>
              <a:gd name="connsiteY2" fmla="*/ 0 h 970294"/>
              <a:gd name="connsiteX3" fmla="*/ 3505065 w 3505065"/>
              <a:gd name="connsiteY3" fmla="*/ 0 h 970294"/>
            </a:gdLst>
            <a:ahLst/>
            <a:cxnLst>
              <a:cxn ang="0">
                <a:pos x="connsiteX0" y="connsiteY0"/>
              </a:cxn>
              <a:cxn ang="0">
                <a:pos x="connsiteX1" y="connsiteY1"/>
              </a:cxn>
              <a:cxn ang="0">
                <a:pos x="connsiteX2" y="connsiteY2"/>
              </a:cxn>
              <a:cxn ang="0">
                <a:pos x="connsiteX3" y="connsiteY3"/>
              </a:cxn>
            </a:cxnLst>
            <a:rect l="l" t="t" r="r" b="b"/>
            <a:pathLst>
              <a:path w="3505065" h="970294">
                <a:moveTo>
                  <a:pt x="3505065" y="970294"/>
                </a:moveTo>
                <a:lnTo>
                  <a:pt x="0" y="970294"/>
                </a:lnTo>
                <a:lnTo>
                  <a:pt x="0" y="0"/>
                </a:lnTo>
                <a:lnTo>
                  <a:pt x="3505065" y="0"/>
                </a:lnTo>
                <a:close/>
              </a:path>
            </a:pathLst>
          </a:custGeom>
        </p:spPr>
      </p:pic>
      <p:pic>
        <p:nvPicPr>
          <p:cNvPr id="5" name="Picture 4">
            <a:extLst>
              <a:ext uri="{FF2B5EF4-FFF2-40B4-BE49-F238E27FC236}">
                <a16:creationId xmlns:a16="http://schemas.microsoft.com/office/drawing/2014/main" id="{F862D7FA-234D-8BFD-D29A-4CE4601A22C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671593" y="-2225"/>
            <a:ext cx="1937276" cy="693221"/>
          </a:xfrm>
          <a:custGeom>
            <a:avLst/>
            <a:gdLst>
              <a:gd name="connsiteX0" fmla="*/ 0 w 1937276"/>
              <a:gd name="connsiteY0" fmla="*/ 0 h 693221"/>
              <a:gd name="connsiteX1" fmla="*/ 1937276 w 1937276"/>
              <a:gd name="connsiteY1" fmla="*/ 0 h 693221"/>
              <a:gd name="connsiteX2" fmla="*/ 1937276 w 1937276"/>
              <a:gd name="connsiteY2" fmla="*/ 693221 h 693221"/>
              <a:gd name="connsiteX3" fmla="*/ 0 w 1937276"/>
              <a:gd name="connsiteY3" fmla="*/ 693221 h 693221"/>
            </a:gdLst>
            <a:ahLst/>
            <a:cxnLst>
              <a:cxn ang="0">
                <a:pos x="connsiteX0" y="connsiteY0"/>
              </a:cxn>
              <a:cxn ang="0">
                <a:pos x="connsiteX1" y="connsiteY1"/>
              </a:cxn>
              <a:cxn ang="0">
                <a:pos x="connsiteX2" y="connsiteY2"/>
              </a:cxn>
              <a:cxn ang="0">
                <a:pos x="connsiteX3" y="connsiteY3"/>
              </a:cxn>
            </a:cxnLst>
            <a:rect l="l" t="t" r="r" b="b"/>
            <a:pathLst>
              <a:path w="1937276" h="693221">
                <a:moveTo>
                  <a:pt x="0" y="0"/>
                </a:moveTo>
                <a:lnTo>
                  <a:pt x="1937276" y="0"/>
                </a:lnTo>
                <a:lnTo>
                  <a:pt x="1937276" y="693221"/>
                </a:lnTo>
                <a:lnTo>
                  <a:pt x="0" y="693221"/>
                </a:lnTo>
                <a:close/>
              </a:path>
            </a:pathLst>
          </a:custGeom>
        </p:spPr>
      </p:pic>
      <p:pic>
        <p:nvPicPr>
          <p:cNvPr id="6" name="Picture 5">
            <a:extLst>
              <a:ext uri="{FF2B5EF4-FFF2-40B4-BE49-F238E27FC236}">
                <a16:creationId xmlns:a16="http://schemas.microsoft.com/office/drawing/2014/main" id="{74272418-3399-A2C0-D410-19E12FDE5F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9905" y="73905"/>
            <a:ext cx="2522991" cy="1619698"/>
          </a:xfrm>
          <a:prstGeom prst="rect">
            <a:avLst/>
          </a:prstGeom>
        </p:spPr>
      </p:pic>
    </p:spTree>
    <p:extLst>
      <p:ext uri="{BB962C8B-B14F-4D97-AF65-F5344CB8AC3E}">
        <p14:creationId xmlns:p14="http://schemas.microsoft.com/office/powerpoint/2010/main" val="20248355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pPebbles">
    <p:bg>
      <p:bgPr>
        <a:solidFill>
          <a:schemeClr val="bg1">
            <a:lumMod val="10000"/>
            <a:lumOff val="90000"/>
          </a:schemeClr>
        </a:solidFill>
        <a:effectLst/>
      </p:bgPr>
    </p:bg>
    <p:spTree>
      <p:nvGrpSpPr>
        <p:cNvPr id="1" name=""/>
        <p:cNvGrpSpPr/>
        <p:nvPr/>
      </p:nvGrpSpPr>
      <p:grpSpPr>
        <a:xfrm>
          <a:off x="0" y="0"/>
          <a:ext cx="0" cy="0"/>
          <a:chOff x="0" y="0"/>
          <a:chExt cx="0" cy="0"/>
        </a:xfrm>
      </p:grpSpPr>
      <p:pic>
        <p:nvPicPr>
          <p:cNvPr id="3" name="Picture 2" descr="A picture containing screenshot, black&#10;&#10;Description automatically generated">
            <a:extLst>
              <a:ext uri="{FF2B5EF4-FFF2-40B4-BE49-F238E27FC236}">
                <a16:creationId xmlns:a16="http://schemas.microsoft.com/office/drawing/2014/main" id="{2D20207F-1422-69D3-2C0B-3634B3CC7A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0" y="0"/>
            <a:ext cx="2626467" cy="3365942"/>
          </a:xfrm>
          <a:prstGeom prst="rect">
            <a:avLst/>
          </a:prstGeom>
        </p:spPr>
      </p:pic>
      <p:sp>
        <p:nvSpPr>
          <p:cNvPr id="5" name="TextBox 4">
            <a:extLst>
              <a:ext uri="{FF2B5EF4-FFF2-40B4-BE49-F238E27FC236}">
                <a16:creationId xmlns:a16="http://schemas.microsoft.com/office/drawing/2014/main" id="{8D68B9F8-51C0-44E3-7AB2-C8935166CD8D}"/>
              </a:ext>
            </a:extLst>
          </p:cNvPr>
          <p:cNvSpPr txBox="1"/>
          <p:nvPr userDrawn="1"/>
        </p:nvSpPr>
        <p:spPr>
          <a:xfrm>
            <a:off x="620838" y="1521775"/>
            <a:ext cx="895820" cy="261610"/>
          </a:xfrm>
          <a:prstGeom prst="rect">
            <a:avLst/>
          </a:prstGeom>
          <a:noFill/>
        </p:spPr>
        <p:txBody>
          <a:bodyPr wrap="square" anchor="ctr">
            <a:spAutoFit/>
          </a:bodyPr>
          <a:lstStyle/>
          <a:p>
            <a:pPr algn="ctr"/>
            <a:r>
              <a:rPr lang="en-US" sz="1050" dirty="0">
                <a:solidFill>
                  <a:schemeClr val="bg1"/>
                </a:solidFill>
              </a:rPr>
              <a:t>2010</a:t>
            </a:r>
          </a:p>
        </p:txBody>
      </p:sp>
      <p:sp>
        <p:nvSpPr>
          <p:cNvPr id="7" name="TextBox 6">
            <a:extLst>
              <a:ext uri="{FF2B5EF4-FFF2-40B4-BE49-F238E27FC236}">
                <a16:creationId xmlns:a16="http://schemas.microsoft.com/office/drawing/2014/main" id="{A12857FC-F370-9232-7596-6580FACB9849}"/>
              </a:ext>
            </a:extLst>
          </p:cNvPr>
          <p:cNvSpPr txBox="1"/>
          <p:nvPr userDrawn="1"/>
        </p:nvSpPr>
        <p:spPr>
          <a:xfrm>
            <a:off x="1840041" y="1525622"/>
            <a:ext cx="895821" cy="253916"/>
          </a:xfrm>
          <a:prstGeom prst="rect">
            <a:avLst/>
          </a:prstGeom>
          <a:noFill/>
        </p:spPr>
        <p:txBody>
          <a:bodyPr wrap="square" anchor="ctr">
            <a:spAutoFit/>
          </a:bodyPr>
          <a:lstStyle/>
          <a:p>
            <a:pPr algn="ctr"/>
            <a:r>
              <a:rPr lang="en-US" sz="1050" dirty="0">
                <a:solidFill>
                  <a:schemeClr val="bg1"/>
                </a:solidFill>
              </a:rPr>
              <a:t>2015</a:t>
            </a:r>
          </a:p>
        </p:txBody>
      </p:sp>
      <p:sp>
        <p:nvSpPr>
          <p:cNvPr id="8" name="TextBox 7">
            <a:extLst>
              <a:ext uri="{FF2B5EF4-FFF2-40B4-BE49-F238E27FC236}">
                <a16:creationId xmlns:a16="http://schemas.microsoft.com/office/drawing/2014/main" id="{41E77C13-D41B-A13D-5CFC-B1A721763AFD}"/>
              </a:ext>
            </a:extLst>
          </p:cNvPr>
          <p:cNvSpPr txBox="1"/>
          <p:nvPr userDrawn="1"/>
        </p:nvSpPr>
        <p:spPr>
          <a:xfrm>
            <a:off x="3059245" y="1521775"/>
            <a:ext cx="895821" cy="261610"/>
          </a:xfrm>
          <a:prstGeom prst="rect">
            <a:avLst/>
          </a:prstGeom>
          <a:noFill/>
        </p:spPr>
        <p:txBody>
          <a:bodyPr wrap="square" anchor="ctr">
            <a:spAutoFit/>
          </a:bodyPr>
          <a:lstStyle/>
          <a:p>
            <a:pPr algn="ctr"/>
            <a:r>
              <a:rPr lang="en-US" sz="1050" dirty="0">
                <a:solidFill>
                  <a:schemeClr val="bg1"/>
                </a:solidFill>
              </a:rPr>
              <a:t>2020</a:t>
            </a:r>
          </a:p>
        </p:txBody>
      </p:sp>
      <p:sp>
        <p:nvSpPr>
          <p:cNvPr id="9" name="TextBox 8">
            <a:extLst>
              <a:ext uri="{FF2B5EF4-FFF2-40B4-BE49-F238E27FC236}">
                <a16:creationId xmlns:a16="http://schemas.microsoft.com/office/drawing/2014/main" id="{EA5C5492-0159-01F5-E452-55D5F7811743}"/>
              </a:ext>
            </a:extLst>
          </p:cNvPr>
          <p:cNvSpPr txBox="1"/>
          <p:nvPr userDrawn="1"/>
        </p:nvSpPr>
        <p:spPr>
          <a:xfrm>
            <a:off x="4278449" y="1521775"/>
            <a:ext cx="895821" cy="261610"/>
          </a:xfrm>
          <a:prstGeom prst="rect">
            <a:avLst/>
          </a:prstGeom>
          <a:noFill/>
        </p:spPr>
        <p:txBody>
          <a:bodyPr wrap="square" anchor="ctr">
            <a:spAutoFit/>
          </a:bodyPr>
          <a:lstStyle/>
          <a:p>
            <a:pPr algn="ctr"/>
            <a:r>
              <a:rPr lang="en-US" sz="1050" dirty="0">
                <a:solidFill>
                  <a:schemeClr val="bg1"/>
                </a:solidFill>
              </a:rPr>
              <a:t>2025</a:t>
            </a:r>
          </a:p>
        </p:txBody>
      </p:sp>
      <p:sp>
        <p:nvSpPr>
          <p:cNvPr id="10" name="TextBox 9">
            <a:extLst>
              <a:ext uri="{FF2B5EF4-FFF2-40B4-BE49-F238E27FC236}">
                <a16:creationId xmlns:a16="http://schemas.microsoft.com/office/drawing/2014/main" id="{119D6128-E17B-45A2-A9DB-44ED841DD7F7}"/>
              </a:ext>
            </a:extLst>
          </p:cNvPr>
          <p:cNvSpPr txBox="1"/>
          <p:nvPr userDrawn="1"/>
        </p:nvSpPr>
        <p:spPr>
          <a:xfrm>
            <a:off x="5497653" y="1521775"/>
            <a:ext cx="895821" cy="261610"/>
          </a:xfrm>
          <a:prstGeom prst="rect">
            <a:avLst/>
          </a:prstGeom>
          <a:noFill/>
        </p:spPr>
        <p:txBody>
          <a:bodyPr wrap="none" anchor="ctr">
            <a:noAutofit/>
          </a:bodyPr>
          <a:lstStyle/>
          <a:p>
            <a:pPr algn="ctr"/>
            <a:r>
              <a:rPr lang="en-US" sz="1050" dirty="0">
                <a:solidFill>
                  <a:schemeClr val="bg1"/>
                </a:solidFill>
              </a:rPr>
              <a:t>2030</a:t>
            </a:r>
          </a:p>
        </p:txBody>
      </p:sp>
      <p:sp>
        <p:nvSpPr>
          <p:cNvPr id="11" name="TextBox 10">
            <a:extLst>
              <a:ext uri="{FF2B5EF4-FFF2-40B4-BE49-F238E27FC236}">
                <a16:creationId xmlns:a16="http://schemas.microsoft.com/office/drawing/2014/main" id="{F771A48A-0F76-D379-DFA8-7D94A8D8E604}"/>
              </a:ext>
            </a:extLst>
          </p:cNvPr>
          <p:cNvSpPr txBox="1"/>
          <p:nvPr userDrawn="1"/>
        </p:nvSpPr>
        <p:spPr>
          <a:xfrm>
            <a:off x="6716857" y="1525622"/>
            <a:ext cx="895821" cy="253916"/>
          </a:xfrm>
          <a:prstGeom prst="rect">
            <a:avLst/>
          </a:prstGeom>
          <a:noFill/>
        </p:spPr>
        <p:txBody>
          <a:bodyPr wrap="square" anchor="ctr">
            <a:spAutoFit/>
          </a:bodyPr>
          <a:lstStyle/>
          <a:p>
            <a:pPr algn="ctr"/>
            <a:r>
              <a:rPr lang="en-US" sz="1050" dirty="0">
                <a:solidFill>
                  <a:schemeClr val="bg1"/>
                </a:solidFill>
              </a:rPr>
              <a:t>2035</a:t>
            </a:r>
          </a:p>
        </p:txBody>
      </p:sp>
      <p:sp>
        <p:nvSpPr>
          <p:cNvPr id="14" name="TextBox 13">
            <a:extLst>
              <a:ext uri="{FF2B5EF4-FFF2-40B4-BE49-F238E27FC236}">
                <a16:creationId xmlns:a16="http://schemas.microsoft.com/office/drawing/2014/main" id="{694A078D-E422-1CD4-BBC7-6518682949A9}"/>
              </a:ext>
            </a:extLst>
          </p:cNvPr>
          <p:cNvSpPr txBox="1"/>
          <p:nvPr userDrawn="1"/>
        </p:nvSpPr>
        <p:spPr>
          <a:xfrm>
            <a:off x="7936061" y="1521775"/>
            <a:ext cx="895821" cy="253916"/>
          </a:xfrm>
          <a:prstGeom prst="rect">
            <a:avLst/>
          </a:prstGeom>
          <a:noFill/>
        </p:spPr>
        <p:txBody>
          <a:bodyPr wrap="square" anchor="ctr">
            <a:spAutoFit/>
          </a:bodyPr>
          <a:lstStyle/>
          <a:p>
            <a:pPr algn="ctr"/>
            <a:r>
              <a:rPr lang="en-US" sz="1050" dirty="0">
                <a:solidFill>
                  <a:schemeClr val="bg1"/>
                </a:solidFill>
              </a:rPr>
              <a:t>2040</a:t>
            </a:r>
          </a:p>
        </p:txBody>
      </p:sp>
      <p:sp>
        <p:nvSpPr>
          <p:cNvPr id="15" name="TextBox 14">
            <a:extLst>
              <a:ext uri="{FF2B5EF4-FFF2-40B4-BE49-F238E27FC236}">
                <a16:creationId xmlns:a16="http://schemas.microsoft.com/office/drawing/2014/main" id="{3E093914-02F9-9D83-63E7-6CEA2B8B6901}"/>
              </a:ext>
            </a:extLst>
          </p:cNvPr>
          <p:cNvSpPr txBox="1"/>
          <p:nvPr userDrawn="1"/>
        </p:nvSpPr>
        <p:spPr>
          <a:xfrm>
            <a:off x="9155265" y="1521775"/>
            <a:ext cx="895821" cy="253916"/>
          </a:xfrm>
          <a:prstGeom prst="rect">
            <a:avLst/>
          </a:prstGeom>
          <a:noFill/>
        </p:spPr>
        <p:txBody>
          <a:bodyPr wrap="square" anchor="ctr">
            <a:spAutoFit/>
          </a:bodyPr>
          <a:lstStyle/>
          <a:p>
            <a:pPr algn="ctr"/>
            <a:r>
              <a:rPr lang="en-US" sz="1050" dirty="0">
                <a:solidFill>
                  <a:schemeClr val="bg1"/>
                </a:solidFill>
              </a:rPr>
              <a:t>2045</a:t>
            </a:r>
          </a:p>
        </p:txBody>
      </p:sp>
      <p:sp>
        <p:nvSpPr>
          <p:cNvPr id="16" name="TextBox 15">
            <a:extLst>
              <a:ext uri="{FF2B5EF4-FFF2-40B4-BE49-F238E27FC236}">
                <a16:creationId xmlns:a16="http://schemas.microsoft.com/office/drawing/2014/main" id="{6A11C443-93AB-8E3A-B711-7D8ECDD63757}"/>
              </a:ext>
            </a:extLst>
          </p:cNvPr>
          <p:cNvSpPr txBox="1"/>
          <p:nvPr userDrawn="1"/>
        </p:nvSpPr>
        <p:spPr>
          <a:xfrm>
            <a:off x="10374466" y="1529469"/>
            <a:ext cx="895821" cy="253916"/>
          </a:xfrm>
          <a:prstGeom prst="rect">
            <a:avLst/>
          </a:prstGeom>
          <a:noFill/>
        </p:spPr>
        <p:txBody>
          <a:bodyPr wrap="square" anchor="ctr">
            <a:spAutoFit/>
          </a:bodyPr>
          <a:lstStyle/>
          <a:p>
            <a:pPr algn="ctr"/>
            <a:r>
              <a:rPr lang="en-US" sz="1050" dirty="0">
                <a:solidFill>
                  <a:schemeClr val="bg1"/>
                </a:solidFill>
              </a:rPr>
              <a:t>2050</a:t>
            </a:r>
          </a:p>
        </p:txBody>
      </p:sp>
      <p:cxnSp>
        <p:nvCxnSpPr>
          <p:cNvPr id="17" name="Straight Connector 16">
            <a:extLst>
              <a:ext uri="{FF2B5EF4-FFF2-40B4-BE49-F238E27FC236}">
                <a16:creationId xmlns:a16="http://schemas.microsoft.com/office/drawing/2014/main" id="{03CB484B-FFDE-F5C4-A8B1-352AE9A26D84}"/>
              </a:ext>
            </a:extLst>
          </p:cNvPr>
          <p:cNvCxnSpPr>
            <a:cxnSpLocks/>
          </p:cNvCxnSpPr>
          <p:nvPr userDrawn="1"/>
        </p:nvCxnSpPr>
        <p:spPr>
          <a:xfrm flipH="1">
            <a:off x="1071873"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03DA6E-7560-B83F-CA52-03D3A8C94517}"/>
              </a:ext>
            </a:extLst>
          </p:cNvPr>
          <p:cNvCxnSpPr>
            <a:cxnSpLocks/>
          </p:cNvCxnSpPr>
          <p:nvPr userDrawn="1"/>
        </p:nvCxnSpPr>
        <p:spPr>
          <a:xfrm flipH="1">
            <a:off x="2290648"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461F54-944B-3AF2-6FBB-BF669FAFD4BE}"/>
              </a:ext>
            </a:extLst>
          </p:cNvPr>
          <p:cNvCxnSpPr>
            <a:cxnSpLocks/>
          </p:cNvCxnSpPr>
          <p:nvPr userDrawn="1"/>
        </p:nvCxnSpPr>
        <p:spPr>
          <a:xfrm flipH="1">
            <a:off x="3509423"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FDEA2B-65CB-6329-BCCD-A94C3445EE62}"/>
              </a:ext>
            </a:extLst>
          </p:cNvPr>
          <p:cNvCxnSpPr>
            <a:cxnSpLocks/>
          </p:cNvCxnSpPr>
          <p:nvPr userDrawn="1"/>
        </p:nvCxnSpPr>
        <p:spPr>
          <a:xfrm flipH="1">
            <a:off x="4728198"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4B91F01-96DF-D22A-D3D5-29DA1BB93549}"/>
              </a:ext>
            </a:extLst>
          </p:cNvPr>
          <p:cNvCxnSpPr>
            <a:cxnSpLocks/>
          </p:cNvCxnSpPr>
          <p:nvPr userDrawn="1"/>
        </p:nvCxnSpPr>
        <p:spPr>
          <a:xfrm flipH="1">
            <a:off x="5946973"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19EC3A-4FCA-1559-218A-7EA6AA981565}"/>
              </a:ext>
            </a:extLst>
          </p:cNvPr>
          <p:cNvCxnSpPr>
            <a:cxnSpLocks/>
          </p:cNvCxnSpPr>
          <p:nvPr userDrawn="1"/>
        </p:nvCxnSpPr>
        <p:spPr>
          <a:xfrm flipH="1">
            <a:off x="7165748"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65A811-6B48-D117-DA17-C366603C67FF}"/>
              </a:ext>
            </a:extLst>
          </p:cNvPr>
          <p:cNvCxnSpPr>
            <a:cxnSpLocks/>
          </p:cNvCxnSpPr>
          <p:nvPr userDrawn="1"/>
        </p:nvCxnSpPr>
        <p:spPr>
          <a:xfrm flipH="1">
            <a:off x="8384523"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52A312-9B9A-A352-39E0-8D4602F984AD}"/>
              </a:ext>
            </a:extLst>
          </p:cNvPr>
          <p:cNvCxnSpPr>
            <a:cxnSpLocks/>
          </p:cNvCxnSpPr>
          <p:nvPr userDrawn="1"/>
        </p:nvCxnSpPr>
        <p:spPr>
          <a:xfrm flipH="1">
            <a:off x="9603298"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2F261F-5E04-0163-E8C3-A13E20E6BFA2}"/>
              </a:ext>
            </a:extLst>
          </p:cNvPr>
          <p:cNvCxnSpPr>
            <a:cxnSpLocks/>
          </p:cNvCxnSpPr>
          <p:nvPr userDrawn="1"/>
        </p:nvCxnSpPr>
        <p:spPr>
          <a:xfrm flipH="1">
            <a:off x="10822064" y="1775691"/>
            <a:ext cx="155" cy="4114800"/>
          </a:xfrm>
          <a:prstGeom prst="line">
            <a:avLst/>
          </a:prstGeom>
          <a:ln>
            <a:solidFill>
              <a:srgbClr val="2C596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F958C66-AD68-86AA-6597-6A3801EF6A3E}"/>
              </a:ext>
            </a:extLst>
          </p:cNvPr>
          <p:cNvCxnSpPr>
            <a:cxnSpLocks/>
          </p:cNvCxnSpPr>
          <p:nvPr userDrawn="1"/>
        </p:nvCxnSpPr>
        <p:spPr>
          <a:xfrm flipH="1">
            <a:off x="131562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F8CE4EA-57B4-A4D7-C8BC-1FF69211FDF3}"/>
              </a:ext>
            </a:extLst>
          </p:cNvPr>
          <p:cNvCxnSpPr>
            <a:cxnSpLocks/>
          </p:cNvCxnSpPr>
          <p:nvPr userDrawn="1"/>
        </p:nvCxnSpPr>
        <p:spPr>
          <a:xfrm flipH="1">
            <a:off x="155938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F6A78D-C30B-23EF-71C4-E35F96D4BDE9}"/>
              </a:ext>
            </a:extLst>
          </p:cNvPr>
          <p:cNvCxnSpPr>
            <a:cxnSpLocks/>
          </p:cNvCxnSpPr>
          <p:nvPr userDrawn="1"/>
        </p:nvCxnSpPr>
        <p:spPr>
          <a:xfrm flipH="1">
            <a:off x="180313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494241-D1B6-8B96-9ACD-E37A92CF18AA}"/>
              </a:ext>
            </a:extLst>
          </p:cNvPr>
          <p:cNvCxnSpPr>
            <a:cxnSpLocks/>
          </p:cNvCxnSpPr>
          <p:nvPr userDrawn="1"/>
        </p:nvCxnSpPr>
        <p:spPr>
          <a:xfrm flipH="1">
            <a:off x="204689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9E46D5-3091-8371-748A-BF5A79B6D054}"/>
              </a:ext>
            </a:extLst>
          </p:cNvPr>
          <p:cNvCxnSpPr>
            <a:cxnSpLocks/>
          </p:cNvCxnSpPr>
          <p:nvPr userDrawn="1"/>
        </p:nvCxnSpPr>
        <p:spPr>
          <a:xfrm flipH="1">
            <a:off x="253440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B9D527-07B1-9102-AC98-74F2CF82052F}"/>
              </a:ext>
            </a:extLst>
          </p:cNvPr>
          <p:cNvCxnSpPr>
            <a:cxnSpLocks/>
          </p:cNvCxnSpPr>
          <p:nvPr userDrawn="1"/>
        </p:nvCxnSpPr>
        <p:spPr>
          <a:xfrm flipH="1">
            <a:off x="277815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AD3CBA-00FA-8A16-39C5-177F17FF5F74}"/>
              </a:ext>
            </a:extLst>
          </p:cNvPr>
          <p:cNvCxnSpPr>
            <a:cxnSpLocks/>
          </p:cNvCxnSpPr>
          <p:nvPr userDrawn="1"/>
        </p:nvCxnSpPr>
        <p:spPr>
          <a:xfrm flipH="1">
            <a:off x="302191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6B2FFD-B86D-663E-74B8-CCE9A1BB5102}"/>
              </a:ext>
            </a:extLst>
          </p:cNvPr>
          <p:cNvCxnSpPr>
            <a:cxnSpLocks/>
          </p:cNvCxnSpPr>
          <p:nvPr userDrawn="1"/>
        </p:nvCxnSpPr>
        <p:spPr>
          <a:xfrm flipH="1">
            <a:off x="326566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1DA9EDB-CEF7-66DB-89A7-D3C1CF526693}"/>
              </a:ext>
            </a:extLst>
          </p:cNvPr>
          <p:cNvCxnSpPr>
            <a:cxnSpLocks/>
          </p:cNvCxnSpPr>
          <p:nvPr userDrawn="1"/>
        </p:nvCxnSpPr>
        <p:spPr>
          <a:xfrm flipH="1">
            <a:off x="375317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57B936-71AE-E87B-E62A-4D8F8CE9611C}"/>
              </a:ext>
            </a:extLst>
          </p:cNvPr>
          <p:cNvCxnSpPr>
            <a:cxnSpLocks/>
          </p:cNvCxnSpPr>
          <p:nvPr userDrawn="1"/>
        </p:nvCxnSpPr>
        <p:spPr>
          <a:xfrm flipH="1">
            <a:off x="399693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894D59-6F85-237A-90DE-8126D6EA195E}"/>
              </a:ext>
            </a:extLst>
          </p:cNvPr>
          <p:cNvCxnSpPr>
            <a:cxnSpLocks/>
          </p:cNvCxnSpPr>
          <p:nvPr userDrawn="1"/>
        </p:nvCxnSpPr>
        <p:spPr>
          <a:xfrm flipH="1">
            <a:off x="424068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8AE9CF-EAF1-6C7B-1D5B-471E27827FA6}"/>
              </a:ext>
            </a:extLst>
          </p:cNvPr>
          <p:cNvCxnSpPr>
            <a:cxnSpLocks/>
          </p:cNvCxnSpPr>
          <p:nvPr userDrawn="1"/>
        </p:nvCxnSpPr>
        <p:spPr>
          <a:xfrm flipH="1">
            <a:off x="448444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022885-7B29-D12B-37B4-FA0B487BCDEC}"/>
              </a:ext>
            </a:extLst>
          </p:cNvPr>
          <p:cNvCxnSpPr>
            <a:cxnSpLocks/>
          </p:cNvCxnSpPr>
          <p:nvPr userDrawn="1"/>
        </p:nvCxnSpPr>
        <p:spPr>
          <a:xfrm flipH="1">
            <a:off x="497195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C59C8CC-1AB3-9E2E-04B9-125AFD194F51}"/>
              </a:ext>
            </a:extLst>
          </p:cNvPr>
          <p:cNvCxnSpPr>
            <a:cxnSpLocks/>
          </p:cNvCxnSpPr>
          <p:nvPr userDrawn="1"/>
        </p:nvCxnSpPr>
        <p:spPr>
          <a:xfrm flipH="1">
            <a:off x="521570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E8E08E3-1C27-EC40-0B5F-5CB2BE8BA4F5}"/>
              </a:ext>
            </a:extLst>
          </p:cNvPr>
          <p:cNvCxnSpPr>
            <a:cxnSpLocks/>
          </p:cNvCxnSpPr>
          <p:nvPr userDrawn="1"/>
        </p:nvCxnSpPr>
        <p:spPr>
          <a:xfrm flipH="1">
            <a:off x="545946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7381CF-98D4-632C-94D1-038A069B62FE}"/>
              </a:ext>
            </a:extLst>
          </p:cNvPr>
          <p:cNvCxnSpPr>
            <a:cxnSpLocks/>
          </p:cNvCxnSpPr>
          <p:nvPr userDrawn="1"/>
        </p:nvCxnSpPr>
        <p:spPr>
          <a:xfrm flipH="1">
            <a:off x="570321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3F74A6-888D-7960-F769-3C2048920162}"/>
              </a:ext>
            </a:extLst>
          </p:cNvPr>
          <p:cNvCxnSpPr>
            <a:cxnSpLocks/>
          </p:cNvCxnSpPr>
          <p:nvPr userDrawn="1"/>
        </p:nvCxnSpPr>
        <p:spPr>
          <a:xfrm flipH="1">
            <a:off x="619072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5C338E3-1532-2353-7D67-A527D3EE40D7}"/>
              </a:ext>
            </a:extLst>
          </p:cNvPr>
          <p:cNvCxnSpPr>
            <a:cxnSpLocks/>
          </p:cNvCxnSpPr>
          <p:nvPr userDrawn="1"/>
        </p:nvCxnSpPr>
        <p:spPr>
          <a:xfrm flipH="1">
            <a:off x="643448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7A8F2B-C402-0691-C89B-C316BD1BA606}"/>
              </a:ext>
            </a:extLst>
          </p:cNvPr>
          <p:cNvCxnSpPr>
            <a:cxnSpLocks/>
          </p:cNvCxnSpPr>
          <p:nvPr userDrawn="1"/>
        </p:nvCxnSpPr>
        <p:spPr>
          <a:xfrm flipH="1">
            <a:off x="667823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F12D69-F32C-EECC-4139-C18AED571E30}"/>
              </a:ext>
            </a:extLst>
          </p:cNvPr>
          <p:cNvCxnSpPr>
            <a:cxnSpLocks/>
          </p:cNvCxnSpPr>
          <p:nvPr userDrawn="1"/>
        </p:nvCxnSpPr>
        <p:spPr>
          <a:xfrm flipH="1">
            <a:off x="692199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2855A7A-0C45-26DD-524A-F6CC4EA756B1}"/>
              </a:ext>
            </a:extLst>
          </p:cNvPr>
          <p:cNvCxnSpPr>
            <a:cxnSpLocks/>
          </p:cNvCxnSpPr>
          <p:nvPr userDrawn="1"/>
        </p:nvCxnSpPr>
        <p:spPr>
          <a:xfrm flipH="1">
            <a:off x="740950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AD053C-CD50-FCD2-6F82-C39CBE7485BD}"/>
              </a:ext>
            </a:extLst>
          </p:cNvPr>
          <p:cNvCxnSpPr>
            <a:cxnSpLocks/>
          </p:cNvCxnSpPr>
          <p:nvPr userDrawn="1"/>
        </p:nvCxnSpPr>
        <p:spPr>
          <a:xfrm flipH="1">
            <a:off x="765325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2F10F1B-5A69-9920-333F-9D21026C4695}"/>
              </a:ext>
            </a:extLst>
          </p:cNvPr>
          <p:cNvCxnSpPr>
            <a:cxnSpLocks/>
          </p:cNvCxnSpPr>
          <p:nvPr userDrawn="1"/>
        </p:nvCxnSpPr>
        <p:spPr>
          <a:xfrm flipH="1">
            <a:off x="789701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F3AB96-2141-2663-5DCD-ABA9C1B83379}"/>
              </a:ext>
            </a:extLst>
          </p:cNvPr>
          <p:cNvCxnSpPr>
            <a:cxnSpLocks/>
          </p:cNvCxnSpPr>
          <p:nvPr userDrawn="1"/>
        </p:nvCxnSpPr>
        <p:spPr>
          <a:xfrm flipH="1">
            <a:off x="814076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236DA3-7A94-3EDD-BC2A-289C803C7CA2}"/>
              </a:ext>
            </a:extLst>
          </p:cNvPr>
          <p:cNvCxnSpPr>
            <a:cxnSpLocks/>
          </p:cNvCxnSpPr>
          <p:nvPr userDrawn="1"/>
        </p:nvCxnSpPr>
        <p:spPr>
          <a:xfrm flipH="1">
            <a:off x="862827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5C0B7D6-8D78-7B23-2A4F-3DC13F0D7363}"/>
              </a:ext>
            </a:extLst>
          </p:cNvPr>
          <p:cNvCxnSpPr>
            <a:cxnSpLocks/>
          </p:cNvCxnSpPr>
          <p:nvPr userDrawn="1"/>
        </p:nvCxnSpPr>
        <p:spPr>
          <a:xfrm flipH="1">
            <a:off x="887203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0D5EAB6-716C-BA30-A8DB-976ACDB6B47E}"/>
              </a:ext>
            </a:extLst>
          </p:cNvPr>
          <p:cNvCxnSpPr>
            <a:cxnSpLocks/>
          </p:cNvCxnSpPr>
          <p:nvPr userDrawn="1"/>
        </p:nvCxnSpPr>
        <p:spPr>
          <a:xfrm flipH="1">
            <a:off x="911578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4540DF-5EF6-CACF-4068-D87B72CAC2AE}"/>
              </a:ext>
            </a:extLst>
          </p:cNvPr>
          <p:cNvCxnSpPr>
            <a:cxnSpLocks/>
          </p:cNvCxnSpPr>
          <p:nvPr userDrawn="1"/>
        </p:nvCxnSpPr>
        <p:spPr>
          <a:xfrm flipH="1">
            <a:off x="935954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A19A534-DD27-12FF-80DB-A77E3B599A42}"/>
              </a:ext>
            </a:extLst>
          </p:cNvPr>
          <p:cNvCxnSpPr>
            <a:cxnSpLocks/>
          </p:cNvCxnSpPr>
          <p:nvPr userDrawn="1"/>
        </p:nvCxnSpPr>
        <p:spPr>
          <a:xfrm flipH="1">
            <a:off x="984705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A4B9163-5CC4-94D1-5314-224A227BD18F}"/>
              </a:ext>
            </a:extLst>
          </p:cNvPr>
          <p:cNvCxnSpPr>
            <a:cxnSpLocks/>
          </p:cNvCxnSpPr>
          <p:nvPr userDrawn="1"/>
        </p:nvCxnSpPr>
        <p:spPr>
          <a:xfrm flipH="1">
            <a:off x="1009080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22ECDD-8042-C73F-4A1F-CD1B4872264B}"/>
              </a:ext>
            </a:extLst>
          </p:cNvPr>
          <p:cNvCxnSpPr>
            <a:cxnSpLocks/>
          </p:cNvCxnSpPr>
          <p:nvPr userDrawn="1"/>
        </p:nvCxnSpPr>
        <p:spPr>
          <a:xfrm flipH="1">
            <a:off x="10334563"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CB2DBD8-D615-7B52-5766-E3FA1C46C8E3}"/>
              </a:ext>
            </a:extLst>
          </p:cNvPr>
          <p:cNvCxnSpPr>
            <a:cxnSpLocks/>
          </p:cNvCxnSpPr>
          <p:nvPr userDrawn="1"/>
        </p:nvCxnSpPr>
        <p:spPr>
          <a:xfrm flipH="1">
            <a:off x="10578318" y="1775691"/>
            <a:ext cx="155" cy="41148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25B1A779-D405-C8D9-C4F4-7B300E32BBE9}"/>
              </a:ext>
            </a:extLst>
          </p:cNvPr>
          <p:cNvSpPr>
            <a:spLocks noGrp="1"/>
          </p:cNvSpPr>
          <p:nvPr>
            <p:ph type="title" hasCustomPrompt="1"/>
          </p:nvPr>
        </p:nvSpPr>
        <p:spPr>
          <a:xfrm>
            <a:off x="1127758" y="797469"/>
            <a:ext cx="11064241" cy="365442"/>
          </a:xfrm>
        </p:spPr>
        <p:txBody>
          <a:bodyPr anchor="ctr"/>
          <a:lstStyle>
            <a:lvl1pPr algn="l">
              <a:defRPr sz="2400"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13" name="Slide Number">
            <a:extLst>
              <a:ext uri="{FF2B5EF4-FFF2-40B4-BE49-F238E27FC236}">
                <a16:creationId xmlns:a16="http://schemas.microsoft.com/office/drawing/2014/main" id="{FB1E87BC-95AF-7A6B-3A5E-06A5DBDA1E07}"/>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58" name="Footer Placeholder">
            <a:extLst>
              <a:ext uri="{FF2B5EF4-FFF2-40B4-BE49-F238E27FC236}">
                <a16:creationId xmlns:a16="http://schemas.microsoft.com/office/drawing/2014/main" id="{E2765846-1990-7E6C-9591-85A7489818D6}"/>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525128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rum page_single">
    <p:bg>
      <p:bgPr>
        <a:solidFill>
          <a:schemeClr val="bg1">
            <a:lumMod val="10000"/>
            <a:lumOff val="90000"/>
          </a:schemeClr>
        </a:solidFill>
        <a:effectLst/>
      </p:bgPr>
    </p:bg>
    <p:spTree>
      <p:nvGrpSpPr>
        <p:cNvPr id="1" name=""/>
        <p:cNvGrpSpPr/>
        <p:nvPr/>
      </p:nvGrpSpPr>
      <p:grpSpPr>
        <a:xfrm>
          <a:off x="0" y="0"/>
          <a:ext cx="0" cy="0"/>
          <a:chOff x="0" y="0"/>
          <a:chExt cx="0" cy="0"/>
        </a:xfrm>
      </p:grpSpPr>
      <p:pic>
        <p:nvPicPr>
          <p:cNvPr id="3" name="Picture 2" descr="A picture containing screenshot, black&#10;&#10;Description automatically generated">
            <a:extLst>
              <a:ext uri="{FF2B5EF4-FFF2-40B4-BE49-F238E27FC236}">
                <a16:creationId xmlns:a16="http://schemas.microsoft.com/office/drawing/2014/main" id="{2D20207F-1422-69D3-2C0B-3634B3CC7A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5637" y="0"/>
            <a:ext cx="1477598" cy="3292782"/>
          </a:xfrm>
          <a:prstGeom prst="rect">
            <a:avLst/>
          </a:prstGeom>
        </p:spPr>
      </p:pic>
      <p:pic>
        <p:nvPicPr>
          <p:cNvPr id="4" name="Picture 3" descr="A picture containing screenshot, black&#10;&#10;Description automatically generated">
            <a:extLst>
              <a:ext uri="{FF2B5EF4-FFF2-40B4-BE49-F238E27FC236}">
                <a16:creationId xmlns:a16="http://schemas.microsoft.com/office/drawing/2014/main" id="{F9E5F1D8-46EA-8714-89AE-9E23E1E4F03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720039" y="1"/>
            <a:ext cx="1477598" cy="2022088"/>
          </a:xfrm>
          <a:prstGeom prst="rect">
            <a:avLst/>
          </a:prstGeom>
        </p:spPr>
      </p:pic>
      <p:sp>
        <p:nvSpPr>
          <p:cNvPr id="8" name="Title 1">
            <a:extLst>
              <a:ext uri="{FF2B5EF4-FFF2-40B4-BE49-F238E27FC236}">
                <a16:creationId xmlns:a16="http://schemas.microsoft.com/office/drawing/2014/main" id="{BDDBC94F-49B3-D4DE-DC14-2CCE8E0ACBF9}"/>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9" name="Content Placeholder 5">
            <a:extLst>
              <a:ext uri="{FF2B5EF4-FFF2-40B4-BE49-F238E27FC236}">
                <a16:creationId xmlns:a16="http://schemas.microsoft.com/office/drawing/2014/main" id="{D059082E-2672-068F-7043-E027868BFB58}"/>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a:extLst>
              <a:ext uri="{FF2B5EF4-FFF2-40B4-BE49-F238E27FC236}">
                <a16:creationId xmlns:a16="http://schemas.microsoft.com/office/drawing/2014/main" id="{4E222E05-427C-429D-C2BC-3E3C6BC6EE10}"/>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1" name="Footer Placeholder">
            <a:extLst>
              <a:ext uri="{FF2B5EF4-FFF2-40B4-BE49-F238E27FC236}">
                <a16:creationId xmlns:a16="http://schemas.microsoft.com/office/drawing/2014/main" id="{2D08AB11-82D7-86C3-9551-5E3E56EF6F90}"/>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3931039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rum page_2 colum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2D05-859A-4FDE-924B-FB91696215EA}"/>
              </a:ext>
            </a:extLst>
          </p:cNvPr>
          <p:cNvSpPr>
            <a:spLocks noGrp="1"/>
          </p:cNvSpPr>
          <p:nvPr>
            <p:ph type="title" hasCustomPrompt="1"/>
          </p:nvPr>
        </p:nvSpPr>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3" name="Content">
            <a:extLst>
              <a:ext uri="{FF2B5EF4-FFF2-40B4-BE49-F238E27FC236}">
                <a16:creationId xmlns:a16="http://schemas.microsoft.com/office/drawing/2014/main" id="{BE88FFD2-3B34-8AC9-B838-B5EF0A225B03}"/>
              </a:ext>
            </a:extLst>
          </p:cNvPr>
          <p:cNvSpPr>
            <a:spLocks noGrp="1"/>
          </p:cNvSpPr>
          <p:nvPr>
            <p:ph sz="quarter" idx="14"/>
          </p:nvPr>
        </p:nvSpPr>
        <p:spPr>
          <a:xfrm>
            <a:off x="1127759" y="1608575"/>
            <a:ext cx="4725180" cy="4507992"/>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2">
            <a:extLst>
              <a:ext uri="{FF2B5EF4-FFF2-40B4-BE49-F238E27FC236}">
                <a16:creationId xmlns:a16="http://schemas.microsoft.com/office/drawing/2014/main" id="{87209428-83EF-A73C-CD81-BC2B02135F32}"/>
              </a:ext>
            </a:extLst>
          </p:cNvPr>
          <p:cNvSpPr>
            <a:spLocks noGrp="1"/>
          </p:cNvSpPr>
          <p:nvPr>
            <p:ph sz="quarter" idx="15"/>
          </p:nvPr>
        </p:nvSpPr>
        <p:spPr>
          <a:xfrm>
            <a:off x="6457932" y="1608575"/>
            <a:ext cx="4725180" cy="4507992"/>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a:extLst>
              <a:ext uri="{FF2B5EF4-FFF2-40B4-BE49-F238E27FC236}">
                <a16:creationId xmlns:a16="http://schemas.microsoft.com/office/drawing/2014/main" id="{B2C1F11F-B8D6-E0FF-43AB-6DBAC80C048A}"/>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6" name="Footer Placeholder">
            <a:extLst>
              <a:ext uri="{FF2B5EF4-FFF2-40B4-BE49-F238E27FC236}">
                <a16:creationId xmlns:a16="http://schemas.microsoft.com/office/drawing/2014/main" id="{A674D2BA-477B-F92E-FF07-3F3184642FA0}"/>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1265904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rum page_3 colum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2D05-859A-4FDE-924B-FB91696215EA}"/>
              </a:ext>
            </a:extLst>
          </p:cNvPr>
          <p:cNvSpPr>
            <a:spLocks noGrp="1"/>
          </p:cNvSpPr>
          <p:nvPr>
            <p:ph type="title" hasCustomPrompt="1"/>
          </p:nvPr>
        </p:nvSpPr>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6" name="Content">
            <a:extLst>
              <a:ext uri="{FF2B5EF4-FFF2-40B4-BE49-F238E27FC236}">
                <a16:creationId xmlns:a16="http://schemas.microsoft.com/office/drawing/2014/main" id="{7145D61A-2D4F-8406-4AA7-FAB56CB5AA3B}"/>
              </a:ext>
            </a:extLst>
          </p:cNvPr>
          <p:cNvSpPr>
            <a:spLocks noGrp="1"/>
          </p:cNvSpPr>
          <p:nvPr>
            <p:ph sz="quarter" idx="14"/>
          </p:nvPr>
        </p:nvSpPr>
        <p:spPr>
          <a:xfrm>
            <a:off x="1127759" y="1609725"/>
            <a:ext cx="2942100" cy="4507992"/>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Column Divider" descr="Column Divider">
            <a:extLst>
              <a:ext uri="{FF2B5EF4-FFF2-40B4-BE49-F238E27FC236}">
                <a16:creationId xmlns:a16="http://schemas.microsoft.com/office/drawing/2014/main" id="{997F05DC-5697-6597-EDCE-C53E2FAED59C}"/>
              </a:ext>
            </a:extLst>
          </p:cNvPr>
          <p:cNvCxnSpPr>
            <a:cxnSpLocks/>
          </p:cNvCxnSpPr>
          <p:nvPr userDrawn="1"/>
        </p:nvCxnSpPr>
        <p:spPr>
          <a:xfrm>
            <a:off x="4349140" y="1610335"/>
            <a:ext cx="0" cy="4507992"/>
          </a:xfrm>
          <a:prstGeom prst="line">
            <a:avLst/>
          </a:prstGeom>
          <a:ln w="12700" cap="flat">
            <a:solidFill>
              <a:srgbClr val="2C5967"/>
            </a:solidFill>
            <a:prstDash val="solid"/>
          </a:ln>
        </p:spPr>
        <p:style>
          <a:lnRef idx="1">
            <a:schemeClr val="accent1"/>
          </a:lnRef>
          <a:fillRef idx="0">
            <a:schemeClr val="accent1"/>
          </a:fillRef>
          <a:effectRef idx="0">
            <a:schemeClr val="accent1"/>
          </a:effectRef>
          <a:fontRef idx="minor">
            <a:schemeClr val="tx1"/>
          </a:fontRef>
        </p:style>
      </p:cxnSp>
      <p:sp>
        <p:nvSpPr>
          <p:cNvPr id="8" name="Content 2">
            <a:extLst>
              <a:ext uri="{FF2B5EF4-FFF2-40B4-BE49-F238E27FC236}">
                <a16:creationId xmlns:a16="http://schemas.microsoft.com/office/drawing/2014/main" id="{884EA57F-3742-FC60-256A-D6D9678815AC}"/>
              </a:ext>
            </a:extLst>
          </p:cNvPr>
          <p:cNvSpPr>
            <a:spLocks noGrp="1"/>
          </p:cNvSpPr>
          <p:nvPr>
            <p:ph sz="quarter" idx="16"/>
          </p:nvPr>
        </p:nvSpPr>
        <p:spPr>
          <a:xfrm>
            <a:off x="4636413" y="1609725"/>
            <a:ext cx="2942100" cy="4507992"/>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Column Divider 2" descr="Column Divider">
            <a:extLst>
              <a:ext uri="{FF2B5EF4-FFF2-40B4-BE49-F238E27FC236}">
                <a16:creationId xmlns:a16="http://schemas.microsoft.com/office/drawing/2014/main" id="{D12AE956-C2CA-6A4E-334C-3F14B45C64EF}"/>
              </a:ext>
            </a:extLst>
          </p:cNvPr>
          <p:cNvCxnSpPr>
            <a:cxnSpLocks/>
          </p:cNvCxnSpPr>
          <p:nvPr userDrawn="1"/>
        </p:nvCxnSpPr>
        <p:spPr>
          <a:xfrm>
            <a:off x="7903886" y="1610335"/>
            <a:ext cx="0" cy="4507992"/>
          </a:xfrm>
          <a:prstGeom prst="line">
            <a:avLst/>
          </a:prstGeom>
          <a:ln w="12700" cap="flat">
            <a:solidFill>
              <a:srgbClr val="2C5967"/>
            </a:solidFill>
            <a:prstDash val="solid"/>
          </a:ln>
        </p:spPr>
        <p:style>
          <a:lnRef idx="1">
            <a:schemeClr val="accent1"/>
          </a:lnRef>
          <a:fillRef idx="0">
            <a:schemeClr val="accent1"/>
          </a:fillRef>
          <a:effectRef idx="0">
            <a:schemeClr val="accent1"/>
          </a:effectRef>
          <a:fontRef idx="minor">
            <a:schemeClr val="tx1"/>
          </a:fontRef>
        </p:style>
      </p:cxnSp>
      <p:sp>
        <p:nvSpPr>
          <p:cNvPr id="10" name="Content 3">
            <a:extLst>
              <a:ext uri="{FF2B5EF4-FFF2-40B4-BE49-F238E27FC236}">
                <a16:creationId xmlns:a16="http://schemas.microsoft.com/office/drawing/2014/main" id="{A77C7736-0F96-F5E8-FFC0-6386EFAFDCBC}"/>
              </a:ext>
            </a:extLst>
          </p:cNvPr>
          <p:cNvSpPr>
            <a:spLocks noGrp="1"/>
          </p:cNvSpPr>
          <p:nvPr>
            <p:ph sz="quarter" idx="15"/>
          </p:nvPr>
        </p:nvSpPr>
        <p:spPr>
          <a:xfrm>
            <a:off x="8241012" y="1609725"/>
            <a:ext cx="2942100" cy="4507992"/>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a:extLst>
              <a:ext uri="{FF2B5EF4-FFF2-40B4-BE49-F238E27FC236}">
                <a16:creationId xmlns:a16="http://schemas.microsoft.com/office/drawing/2014/main" id="{D090F5A5-6B6C-EE5D-BB37-3D01269A9D72}"/>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4" name="Footer Placeholder">
            <a:extLst>
              <a:ext uri="{FF2B5EF4-FFF2-40B4-BE49-F238E27FC236}">
                <a16:creationId xmlns:a16="http://schemas.microsoft.com/office/drawing/2014/main" id="{384812E9-8F37-A19E-D1F7-E99D24A11D30}"/>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762622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Drum page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5" name="Title 1">
            <a:extLst>
              <a:ext uri="{FF2B5EF4-FFF2-40B4-BE49-F238E27FC236}">
                <a16:creationId xmlns:a16="http://schemas.microsoft.com/office/drawing/2014/main" id="{AA22C25B-B254-AC02-9F31-29086193FF2A}"/>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6" name="Content Placeholder 5">
            <a:extLst>
              <a:ext uri="{FF2B5EF4-FFF2-40B4-BE49-F238E27FC236}">
                <a16:creationId xmlns:a16="http://schemas.microsoft.com/office/drawing/2014/main" id="{9131F5C9-3AB8-20CD-66EE-D6BDCB6E7EFD}"/>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a:extLst>
              <a:ext uri="{FF2B5EF4-FFF2-40B4-BE49-F238E27FC236}">
                <a16:creationId xmlns:a16="http://schemas.microsoft.com/office/drawing/2014/main" id="{2093A5FE-7B64-D0E5-1C2D-969A4EBADB5E}"/>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8" name="Footer Placeholder">
            <a:extLst>
              <a:ext uri="{FF2B5EF4-FFF2-40B4-BE49-F238E27FC236}">
                <a16:creationId xmlns:a16="http://schemas.microsoft.com/office/drawing/2014/main" id="{ED847A17-E068-6CAB-67D1-86B97F81A494}"/>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4004051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Righ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4" name="Title 1">
            <a:extLst>
              <a:ext uri="{FF2B5EF4-FFF2-40B4-BE49-F238E27FC236}">
                <a16:creationId xmlns:a16="http://schemas.microsoft.com/office/drawing/2014/main" id="{CE3BB75F-3D67-020B-759A-782434D9E614}"/>
              </a:ext>
            </a:extLst>
          </p:cNvPr>
          <p:cNvSpPr>
            <a:spLocks noGrp="1"/>
          </p:cNvSpPr>
          <p:nvPr>
            <p:ph type="title" hasCustomPrompt="1"/>
          </p:nvPr>
        </p:nvSpPr>
        <p:spPr>
          <a:xfrm>
            <a:off x="1127758" y="3017520"/>
            <a:ext cx="4328825" cy="822960"/>
          </a:xfrm>
        </p:spPr>
        <p:txBody>
          <a:bodyPr anchor="ctr"/>
          <a:lstStyle>
            <a:lvl1pPr>
              <a:defRPr sz="3600"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7" name="Slide Number">
            <a:extLst>
              <a:ext uri="{FF2B5EF4-FFF2-40B4-BE49-F238E27FC236}">
                <a16:creationId xmlns:a16="http://schemas.microsoft.com/office/drawing/2014/main" id="{48458BD7-5DDE-7376-5775-C4436F50ADC1}"/>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8" name="Footer Placeholder">
            <a:extLst>
              <a:ext uri="{FF2B5EF4-FFF2-40B4-BE49-F238E27FC236}">
                <a16:creationId xmlns:a16="http://schemas.microsoft.com/office/drawing/2014/main" id="{57500222-E00B-E2A1-26C6-1AB24FE50E76}"/>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35372908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rum page_blank">
    <p:bg>
      <p:bgPr>
        <a:solidFill>
          <a:schemeClr val="tx1"/>
        </a:solidFill>
        <a:effectLst/>
      </p:bgPr>
    </p:bg>
    <p:spTree>
      <p:nvGrpSpPr>
        <p:cNvPr id="1" name=""/>
        <p:cNvGrpSpPr/>
        <p:nvPr/>
      </p:nvGrpSpPr>
      <p:grpSpPr>
        <a:xfrm>
          <a:off x="0" y="0"/>
          <a:ext cx="0" cy="0"/>
          <a:chOff x="0" y="0"/>
          <a:chExt cx="0" cy="0"/>
        </a:xfrm>
      </p:grpSpPr>
      <p:pic>
        <p:nvPicPr>
          <p:cNvPr id="14" name="Picture 13" descr="A picture containing black, darkness, night&#10;&#10;Description automatically generated">
            <a:extLst>
              <a:ext uri="{FF2B5EF4-FFF2-40B4-BE49-F238E27FC236}">
                <a16:creationId xmlns:a16="http://schemas.microsoft.com/office/drawing/2014/main" id="{52410310-BBD8-8E25-08EE-C52DA76A54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64376" y="4854911"/>
            <a:ext cx="1368879" cy="2021817"/>
          </a:xfrm>
          <a:prstGeom prst="rect">
            <a:avLst/>
          </a:prstGeom>
        </p:spPr>
      </p:pic>
      <p:pic>
        <p:nvPicPr>
          <p:cNvPr id="10" name="Picture 9" descr="A picture containing black, screenshot, darkness&#10;&#10;Description automatically generated">
            <a:extLst>
              <a:ext uri="{FF2B5EF4-FFF2-40B4-BE49-F238E27FC236}">
                <a16:creationId xmlns:a16="http://schemas.microsoft.com/office/drawing/2014/main" id="{1C56B713-6984-CB68-E4D1-B1C251F276B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55864" y="3705698"/>
            <a:ext cx="1736136" cy="3160195"/>
          </a:xfrm>
          <a:prstGeom prst="rect">
            <a:avLst/>
          </a:prstGeom>
        </p:spPr>
      </p:pic>
      <p:pic>
        <p:nvPicPr>
          <p:cNvPr id="5" name="Picture 4" descr="A picture containing black, screenshot, darkness&#10;&#10;Description automatically generated">
            <a:extLst>
              <a:ext uri="{FF2B5EF4-FFF2-40B4-BE49-F238E27FC236}">
                <a16:creationId xmlns:a16="http://schemas.microsoft.com/office/drawing/2014/main" id="{89F22EB8-8414-8FC6-4682-7C4202063F0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073216" y="5626144"/>
            <a:ext cx="4116405" cy="1231856"/>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pic>
        <p:nvPicPr>
          <p:cNvPr id="7" name="Picture 6" descr="A picture containing circle, black, graphics, black and white&#10;&#10;Description automatically generated">
            <a:extLst>
              <a:ext uri="{FF2B5EF4-FFF2-40B4-BE49-F238E27FC236}">
                <a16:creationId xmlns:a16="http://schemas.microsoft.com/office/drawing/2014/main" id="{046680AE-30AB-2948-E1B5-AC2EDA99821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829680" y="0"/>
            <a:ext cx="3359941" cy="1816723"/>
          </a:xfrm>
          <a:prstGeom prst="rect">
            <a:avLst/>
          </a:prstGeom>
        </p:spPr>
      </p:pic>
      <p:pic>
        <p:nvPicPr>
          <p:cNvPr id="8" name="Picture 7" descr="A blue oval on a black background&#10;&#10;Description automatically generated with low confidence">
            <a:extLst>
              <a:ext uri="{FF2B5EF4-FFF2-40B4-BE49-F238E27FC236}">
                <a16:creationId xmlns:a16="http://schemas.microsoft.com/office/drawing/2014/main" id="{99264D56-F40E-8CAC-E14C-04E94785284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7011" y="4878845"/>
            <a:ext cx="2777902" cy="1979156"/>
          </a:xfrm>
          <a:prstGeom prst="rect">
            <a:avLst/>
          </a:prstGeom>
        </p:spPr>
      </p:pic>
      <p:pic>
        <p:nvPicPr>
          <p:cNvPr id="9" name="Picture 8" descr="A white circle on a black background&#10;&#10;Description automatically generated with low confidence">
            <a:extLst>
              <a:ext uri="{FF2B5EF4-FFF2-40B4-BE49-F238E27FC236}">
                <a16:creationId xmlns:a16="http://schemas.microsoft.com/office/drawing/2014/main" id="{06B92A32-41C3-DB7C-5C32-844781DCE9FD}"/>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17012" y="5812640"/>
            <a:ext cx="1631418" cy="1045360"/>
          </a:xfrm>
          <a:prstGeom prst="rect">
            <a:avLst/>
          </a:prstGeom>
        </p:spPr>
      </p:pic>
      <p:pic>
        <p:nvPicPr>
          <p:cNvPr id="11" name="Picture 10" descr="A picture containing moon, astronomical object, celestial event, darkness&#10;&#10;Description automatically generated">
            <a:extLst>
              <a:ext uri="{FF2B5EF4-FFF2-40B4-BE49-F238E27FC236}">
                <a16:creationId xmlns:a16="http://schemas.microsoft.com/office/drawing/2014/main" id="{16BA2B94-4258-E5E5-9F4E-7AE4C764E470}"/>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9782207" y="718517"/>
            <a:ext cx="2801809" cy="1816724"/>
          </a:xfrm>
          <a:prstGeom prst="rect">
            <a:avLst/>
          </a:prstGeom>
        </p:spPr>
      </p:pic>
      <p:pic>
        <p:nvPicPr>
          <p:cNvPr id="13" name="Picture 12" descr="A picture containing moon, astronomical object, celestial event, darkness&#10;&#10;Description automatically generated">
            <a:extLst>
              <a:ext uri="{FF2B5EF4-FFF2-40B4-BE49-F238E27FC236}">
                <a16:creationId xmlns:a16="http://schemas.microsoft.com/office/drawing/2014/main" id="{ED6A75D8-BBDA-F84F-63A5-3FDF15432C29}"/>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17011" y="4512203"/>
            <a:ext cx="969757" cy="1231857"/>
          </a:xfrm>
          <a:prstGeom prst="rect">
            <a:avLst/>
          </a:prstGeom>
        </p:spPr>
      </p:pic>
      <p:sp>
        <p:nvSpPr>
          <p:cNvPr id="4" name="Title 1">
            <a:extLst>
              <a:ext uri="{FF2B5EF4-FFF2-40B4-BE49-F238E27FC236}">
                <a16:creationId xmlns:a16="http://schemas.microsoft.com/office/drawing/2014/main" id="{9084B799-5452-1C5A-4EE7-FEEE04FE008A}"/>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6" name="Content Placeholder 5">
            <a:extLst>
              <a:ext uri="{FF2B5EF4-FFF2-40B4-BE49-F238E27FC236}">
                <a16:creationId xmlns:a16="http://schemas.microsoft.com/office/drawing/2014/main" id="{A987D207-53CA-1CAF-0943-71CF1BF86013}"/>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a:extLst>
              <a:ext uri="{FF2B5EF4-FFF2-40B4-BE49-F238E27FC236}">
                <a16:creationId xmlns:a16="http://schemas.microsoft.com/office/drawing/2014/main" id="{C8188CA8-D71A-53F3-0D74-5247F14CB392}"/>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7" name="Footer Placeholder">
            <a:extLst>
              <a:ext uri="{FF2B5EF4-FFF2-40B4-BE49-F238E27FC236}">
                <a16:creationId xmlns:a16="http://schemas.microsoft.com/office/drawing/2014/main" id="{CA200477-ECAC-336E-ACB6-58B60BA0141D}"/>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30565891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rum_cov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F9AE3-4816-472F-0AAE-2EBFED1925FF}"/>
              </a:ext>
            </a:extLst>
          </p:cNvPr>
          <p:cNvSpPr/>
          <p:nvPr userDrawn="1"/>
        </p:nvSpPr>
        <p:spPr>
          <a:xfrm>
            <a:off x="-1" y="0"/>
            <a:ext cx="12192001" cy="685800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F0A7E5D-6B46-1405-4212-B6D6797C66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Slide Number">
            <a:extLst>
              <a:ext uri="{FF2B5EF4-FFF2-40B4-BE49-F238E27FC236}">
                <a16:creationId xmlns:a16="http://schemas.microsoft.com/office/drawing/2014/main" id="{0D749B2D-CD6E-2873-96F0-2D488D0E513A}"/>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9" name="Footer Placeholder">
            <a:extLst>
              <a:ext uri="{FF2B5EF4-FFF2-40B4-BE49-F238E27FC236}">
                <a16:creationId xmlns:a16="http://schemas.microsoft.com/office/drawing/2014/main" id="{945B45E7-33DA-8DFE-58F1-25A08F20A5CE}"/>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
        <p:nvSpPr>
          <p:cNvPr id="10" name="Title 1">
            <a:extLst>
              <a:ext uri="{FF2B5EF4-FFF2-40B4-BE49-F238E27FC236}">
                <a16:creationId xmlns:a16="http://schemas.microsoft.com/office/drawing/2014/main" id="{761F9F69-77B7-F84B-DAF1-B5529A8CD496}"/>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pic>
        <p:nvPicPr>
          <p:cNvPr id="4" name="OTag">
            <a:extLst>
              <a:ext uri="{FF2B5EF4-FFF2-40B4-BE49-F238E27FC236}">
                <a16:creationId xmlns:a16="http://schemas.microsoft.com/office/drawing/2014/main" id="{5B677AE1-7019-238B-689F-BF35DE185DE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129716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Drum page_blank">
    <p:bg>
      <p:bgPr>
        <a:solidFill>
          <a:schemeClr val="tx1"/>
        </a:solidFill>
        <a:effectLst/>
      </p:bgPr>
    </p:bg>
    <p:spTree>
      <p:nvGrpSpPr>
        <p:cNvPr id="1" name=""/>
        <p:cNvGrpSpPr/>
        <p:nvPr/>
      </p:nvGrpSpPr>
      <p:grpSpPr>
        <a:xfrm>
          <a:off x="0" y="0"/>
          <a:ext cx="0" cy="0"/>
          <a:chOff x="0" y="0"/>
          <a:chExt cx="0" cy="0"/>
        </a:xfrm>
      </p:grpSpPr>
      <p:pic>
        <p:nvPicPr>
          <p:cNvPr id="14" name="Picture 13" descr="A picture containing black, darkness, night&#10;&#10;Description automatically generated">
            <a:extLst>
              <a:ext uri="{FF2B5EF4-FFF2-40B4-BE49-F238E27FC236}">
                <a16:creationId xmlns:a16="http://schemas.microsoft.com/office/drawing/2014/main" id="{52410310-BBD8-8E25-08EE-C52DA76A54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64376" y="4854911"/>
            <a:ext cx="1368879" cy="2021817"/>
          </a:xfrm>
          <a:prstGeom prst="rect">
            <a:avLst/>
          </a:prstGeom>
        </p:spPr>
      </p:pic>
      <p:pic>
        <p:nvPicPr>
          <p:cNvPr id="10" name="Picture 9" descr="A picture containing black, screenshot, darkness&#10;&#10;Description automatically generated">
            <a:extLst>
              <a:ext uri="{FF2B5EF4-FFF2-40B4-BE49-F238E27FC236}">
                <a16:creationId xmlns:a16="http://schemas.microsoft.com/office/drawing/2014/main" id="{1C56B713-6984-CB68-E4D1-B1C251F276B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8857"/>
          <a:stretch/>
        </p:blipFill>
        <p:spPr>
          <a:xfrm>
            <a:off x="11130477" y="3716533"/>
            <a:ext cx="1061523" cy="3160195"/>
          </a:xfrm>
          <a:prstGeom prst="rect">
            <a:avLst/>
          </a:prstGeom>
        </p:spPr>
      </p:pic>
      <p:pic>
        <p:nvPicPr>
          <p:cNvPr id="5" name="Picture 4" descr="A picture containing black, screenshot, darkness&#10;&#10;Description automatically generated">
            <a:extLst>
              <a:ext uri="{FF2B5EF4-FFF2-40B4-BE49-F238E27FC236}">
                <a16:creationId xmlns:a16="http://schemas.microsoft.com/office/drawing/2014/main" id="{89F22EB8-8414-8FC6-4682-7C4202063F0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45300"/>
          <a:stretch/>
        </p:blipFill>
        <p:spPr>
          <a:xfrm>
            <a:off x="9940343" y="5626144"/>
            <a:ext cx="2251658" cy="1231856"/>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pic>
        <p:nvPicPr>
          <p:cNvPr id="7" name="Picture 6" descr="A picture containing circle, black, graphics, black and white&#10;&#10;Description automatically generated">
            <a:extLst>
              <a:ext uri="{FF2B5EF4-FFF2-40B4-BE49-F238E27FC236}">
                <a16:creationId xmlns:a16="http://schemas.microsoft.com/office/drawing/2014/main" id="{046680AE-30AB-2948-E1B5-AC2EDA99821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3290" r="56060"/>
          <a:stretch/>
        </p:blipFill>
        <p:spPr>
          <a:xfrm>
            <a:off x="10715631" y="0"/>
            <a:ext cx="1476370" cy="1756967"/>
          </a:xfrm>
          <a:prstGeom prst="rect">
            <a:avLst/>
          </a:prstGeom>
        </p:spPr>
      </p:pic>
      <p:pic>
        <p:nvPicPr>
          <p:cNvPr id="8" name="Picture 7" descr="A blue oval on a black background&#10;&#10;Description automatically generated with low confidence">
            <a:extLst>
              <a:ext uri="{FF2B5EF4-FFF2-40B4-BE49-F238E27FC236}">
                <a16:creationId xmlns:a16="http://schemas.microsoft.com/office/drawing/2014/main" id="{99264D56-F40E-8CAC-E14C-04E94785284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45689" b="12596"/>
          <a:stretch/>
        </p:blipFill>
        <p:spPr>
          <a:xfrm>
            <a:off x="0" y="5128139"/>
            <a:ext cx="1508706" cy="1729861"/>
          </a:xfrm>
          <a:prstGeom prst="rect">
            <a:avLst/>
          </a:prstGeom>
        </p:spPr>
      </p:pic>
      <p:pic>
        <p:nvPicPr>
          <p:cNvPr id="9" name="Picture 8" descr="A white circle on a black background&#10;&#10;Description automatically generated with low confidence">
            <a:extLst>
              <a:ext uri="{FF2B5EF4-FFF2-40B4-BE49-F238E27FC236}">
                <a16:creationId xmlns:a16="http://schemas.microsoft.com/office/drawing/2014/main" id="{06B92A32-41C3-DB7C-5C32-844781DCE9FD}"/>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26674" b="43773"/>
          <a:stretch/>
        </p:blipFill>
        <p:spPr>
          <a:xfrm>
            <a:off x="-15187" y="6270233"/>
            <a:ext cx="1196252" cy="587767"/>
          </a:xfrm>
          <a:prstGeom prst="rect">
            <a:avLst/>
          </a:prstGeom>
        </p:spPr>
      </p:pic>
      <p:pic>
        <p:nvPicPr>
          <p:cNvPr id="11" name="Picture 10" descr="A picture containing moon, astronomical object, celestial event, darkness&#10;&#10;Description automatically generated">
            <a:extLst>
              <a:ext uri="{FF2B5EF4-FFF2-40B4-BE49-F238E27FC236}">
                <a16:creationId xmlns:a16="http://schemas.microsoft.com/office/drawing/2014/main" id="{16BA2B94-4258-E5E5-9F4E-7AE4C764E470}"/>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t="17927" r="52616"/>
          <a:stretch/>
        </p:blipFill>
        <p:spPr>
          <a:xfrm>
            <a:off x="10864377" y="0"/>
            <a:ext cx="1327624" cy="1491044"/>
          </a:xfrm>
          <a:prstGeom prst="rect">
            <a:avLst/>
          </a:prstGeom>
        </p:spPr>
      </p:pic>
      <p:pic>
        <p:nvPicPr>
          <p:cNvPr id="13" name="Picture 12" descr="A picture containing moon, astronomical object, celestial event, darkness&#10;&#10;Description automatically generated">
            <a:extLst>
              <a:ext uri="{FF2B5EF4-FFF2-40B4-BE49-F238E27FC236}">
                <a16:creationId xmlns:a16="http://schemas.microsoft.com/office/drawing/2014/main" id="{ED6A75D8-BBDA-F84F-63A5-3FDF15432C29}"/>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l="46440"/>
          <a:stretch/>
        </p:blipFill>
        <p:spPr>
          <a:xfrm>
            <a:off x="0" y="4969796"/>
            <a:ext cx="519405" cy="1231857"/>
          </a:xfrm>
          <a:prstGeom prst="rect">
            <a:avLst/>
          </a:prstGeom>
        </p:spPr>
      </p:pic>
      <p:sp>
        <p:nvSpPr>
          <p:cNvPr id="4" name="Title 1">
            <a:extLst>
              <a:ext uri="{FF2B5EF4-FFF2-40B4-BE49-F238E27FC236}">
                <a16:creationId xmlns:a16="http://schemas.microsoft.com/office/drawing/2014/main" id="{9084B799-5452-1C5A-4EE7-FEEE04FE008A}"/>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6" name="Content Placeholder 5">
            <a:extLst>
              <a:ext uri="{FF2B5EF4-FFF2-40B4-BE49-F238E27FC236}">
                <a16:creationId xmlns:a16="http://schemas.microsoft.com/office/drawing/2014/main" id="{A987D207-53CA-1CAF-0943-71CF1BF86013}"/>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a:extLst>
              <a:ext uri="{FF2B5EF4-FFF2-40B4-BE49-F238E27FC236}">
                <a16:creationId xmlns:a16="http://schemas.microsoft.com/office/drawing/2014/main" id="{C8188CA8-D71A-53F3-0D74-5247F14CB392}"/>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7" name="Footer Placeholder">
            <a:extLst>
              <a:ext uri="{FF2B5EF4-FFF2-40B4-BE49-F238E27FC236}">
                <a16:creationId xmlns:a16="http://schemas.microsoft.com/office/drawing/2014/main" id="{CA200477-ECAC-336E-ACB6-58B60BA0141D}"/>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11492972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Drum_cov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F9AE3-4816-472F-0AAE-2EBFED1925FF}"/>
              </a:ext>
            </a:extLst>
          </p:cNvPr>
          <p:cNvSpPr/>
          <p:nvPr userDrawn="1"/>
        </p:nvSpPr>
        <p:spPr>
          <a:xfrm>
            <a:off x="-1" y="0"/>
            <a:ext cx="12192001" cy="685800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circle, black, graphics, black and white&#10;&#10;Description automatically generated">
            <a:extLst>
              <a:ext uri="{FF2B5EF4-FFF2-40B4-BE49-F238E27FC236}">
                <a16:creationId xmlns:a16="http://schemas.microsoft.com/office/drawing/2014/main" id="{9ABD2EC7-8878-6A1A-95D3-9626130791A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29680" y="0"/>
            <a:ext cx="3359941" cy="1816723"/>
          </a:xfrm>
          <a:prstGeom prst="rect">
            <a:avLst/>
          </a:prstGeom>
        </p:spPr>
      </p:pic>
      <p:pic>
        <p:nvPicPr>
          <p:cNvPr id="11" name="Picture 10" descr="A picture containing moon, astronomical object, celestial event, darkness&#10;&#10;Description automatically generated">
            <a:extLst>
              <a:ext uri="{FF2B5EF4-FFF2-40B4-BE49-F238E27FC236}">
                <a16:creationId xmlns:a16="http://schemas.microsoft.com/office/drawing/2014/main" id="{15D2580B-1695-233E-B2B2-E6DD9060C86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782207" y="718517"/>
            <a:ext cx="2801809" cy="1816724"/>
          </a:xfrm>
          <a:prstGeom prst="rect">
            <a:avLst/>
          </a:prstGeom>
        </p:spPr>
      </p:pic>
      <p:pic>
        <p:nvPicPr>
          <p:cNvPr id="12" name="Picture 11" descr="A blue oval on a black background&#10;&#10;Description automatically generated with low confidence">
            <a:extLst>
              <a:ext uri="{FF2B5EF4-FFF2-40B4-BE49-F238E27FC236}">
                <a16:creationId xmlns:a16="http://schemas.microsoft.com/office/drawing/2014/main" id="{CF25E7FE-14FC-93B9-F6B5-18BC9FF02C9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7011" y="4878845"/>
            <a:ext cx="2777902" cy="1979156"/>
          </a:xfrm>
          <a:prstGeom prst="rect">
            <a:avLst/>
          </a:prstGeom>
        </p:spPr>
      </p:pic>
      <p:pic>
        <p:nvPicPr>
          <p:cNvPr id="13" name="Picture 12" descr="A white circle on a black background&#10;&#10;Description automatically generated with low confidence">
            <a:extLst>
              <a:ext uri="{FF2B5EF4-FFF2-40B4-BE49-F238E27FC236}">
                <a16:creationId xmlns:a16="http://schemas.microsoft.com/office/drawing/2014/main" id="{C8DFF259-E9A9-2FF0-586D-16EF011D66C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7012" y="5812640"/>
            <a:ext cx="1631418" cy="1045360"/>
          </a:xfrm>
          <a:prstGeom prst="rect">
            <a:avLst/>
          </a:prstGeom>
        </p:spPr>
      </p:pic>
      <p:pic>
        <p:nvPicPr>
          <p:cNvPr id="14" name="Picture 13" descr="A picture containing moon, astronomical object, celestial event, darkness&#10;&#10;Description automatically generated">
            <a:extLst>
              <a:ext uri="{FF2B5EF4-FFF2-40B4-BE49-F238E27FC236}">
                <a16:creationId xmlns:a16="http://schemas.microsoft.com/office/drawing/2014/main" id="{94424355-DD64-AD4D-E948-563C06E1CA6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7011" y="4512203"/>
            <a:ext cx="969757" cy="1231857"/>
          </a:xfrm>
          <a:prstGeom prst="rect">
            <a:avLst/>
          </a:prstGeom>
        </p:spPr>
      </p:pic>
      <p:sp>
        <p:nvSpPr>
          <p:cNvPr id="10" name="Title 1">
            <a:extLst>
              <a:ext uri="{FF2B5EF4-FFF2-40B4-BE49-F238E27FC236}">
                <a16:creationId xmlns:a16="http://schemas.microsoft.com/office/drawing/2014/main" id="{761F9F69-77B7-F84B-DAF1-B5529A8CD496}"/>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pic>
        <p:nvPicPr>
          <p:cNvPr id="19" name="Picture 18" descr="A picture containing black, darkness, night&#10;&#10;Description automatically generated">
            <a:extLst>
              <a:ext uri="{FF2B5EF4-FFF2-40B4-BE49-F238E27FC236}">
                <a16:creationId xmlns:a16="http://schemas.microsoft.com/office/drawing/2014/main" id="{D23FD638-57F2-3C0B-F665-027A12BE1E5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64376" y="4854911"/>
            <a:ext cx="1368879" cy="2021817"/>
          </a:xfrm>
          <a:prstGeom prst="rect">
            <a:avLst/>
          </a:prstGeom>
        </p:spPr>
      </p:pic>
      <p:pic>
        <p:nvPicPr>
          <p:cNvPr id="20" name="Picture 19" descr="A picture containing black, screenshot, darkness&#10;&#10;Description automatically generated">
            <a:extLst>
              <a:ext uri="{FF2B5EF4-FFF2-40B4-BE49-F238E27FC236}">
                <a16:creationId xmlns:a16="http://schemas.microsoft.com/office/drawing/2014/main" id="{0399FB6F-98C7-3F40-7288-4CCFF424C211}"/>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10455864" y="3705698"/>
            <a:ext cx="1736136" cy="3160195"/>
          </a:xfrm>
          <a:prstGeom prst="rect">
            <a:avLst/>
          </a:prstGeom>
        </p:spPr>
      </p:pic>
      <p:pic>
        <p:nvPicPr>
          <p:cNvPr id="21" name="Picture 20" descr="A picture containing black, screenshot, darkness&#10;&#10;Description automatically generated">
            <a:extLst>
              <a:ext uri="{FF2B5EF4-FFF2-40B4-BE49-F238E27FC236}">
                <a16:creationId xmlns:a16="http://schemas.microsoft.com/office/drawing/2014/main" id="{2CEFBD02-F340-984C-B2EA-6CE7D23ECB4F}"/>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8073216" y="5626144"/>
            <a:ext cx="4116405" cy="1231856"/>
          </a:xfrm>
          <a:prstGeom prst="rect">
            <a:avLst/>
          </a:prstGeom>
        </p:spPr>
      </p:pic>
      <p:pic>
        <p:nvPicPr>
          <p:cNvPr id="22" name="OTag">
            <a:extLst>
              <a:ext uri="{FF2B5EF4-FFF2-40B4-BE49-F238E27FC236}">
                <a16:creationId xmlns:a16="http://schemas.microsoft.com/office/drawing/2014/main" id="{F788F35E-53E3-1054-38FC-C0F371BECF4D}"/>
              </a:ext>
              <a:ext uri="{C183D7F6-B498-43B3-948B-1728B52AA6E4}">
                <adec:decorative xmlns:adec="http://schemas.microsoft.com/office/drawing/2017/decorative" val="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23" name="Content Placeholder 5">
            <a:extLst>
              <a:ext uri="{FF2B5EF4-FFF2-40B4-BE49-F238E27FC236}">
                <a16:creationId xmlns:a16="http://schemas.microsoft.com/office/drawing/2014/main" id="{4016DEFF-D787-5569-FA76-B8C329FB568D}"/>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a:extLst>
              <a:ext uri="{FF2B5EF4-FFF2-40B4-BE49-F238E27FC236}">
                <a16:creationId xmlns:a16="http://schemas.microsoft.com/office/drawing/2014/main" id="{70AB1B1F-E4CE-7281-C639-7B6742550315}"/>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25" name="Footer Placeholder">
            <a:extLst>
              <a:ext uri="{FF2B5EF4-FFF2-40B4-BE49-F238E27FC236}">
                <a16:creationId xmlns:a16="http://schemas.microsoft.com/office/drawing/2014/main" id="{65D82E72-5F34-3A23-0376-205E5545754E}"/>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2555658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Drum_cov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F9AE3-4816-472F-0AAE-2EBFED1925FF}"/>
              </a:ext>
            </a:extLst>
          </p:cNvPr>
          <p:cNvSpPr/>
          <p:nvPr userDrawn="1"/>
        </p:nvSpPr>
        <p:spPr>
          <a:xfrm>
            <a:off x="-1" y="0"/>
            <a:ext cx="12192001" cy="685800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761F9F69-77B7-F84B-DAF1-B5529A8CD496}"/>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pic>
        <p:nvPicPr>
          <p:cNvPr id="5" name="Picture 4" descr="A picture containing circle, black, graphics, black and white&#10;&#10;Description automatically generated">
            <a:extLst>
              <a:ext uri="{FF2B5EF4-FFF2-40B4-BE49-F238E27FC236}">
                <a16:creationId xmlns:a16="http://schemas.microsoft.com/office/drawing/2014/main" id="{EBB83F48-80BE-EB5B-EA58-E534EF91A87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290" r="56060"/>
          <a:stretch/>
        </p:blipFill>
        <p:spPr>
          <a:xfrm>
            <a:off x="10715631" y="0"/>
            <a:ext cx="1476370" cy="1756967"/>
          </a:xfrm>
          <a:prstGeom prst="rect">
            <a:avLst/>
          </a:prstGeom>
        </p:spPr>
      </p:pic>
      <p:pic>
        <p:nvPicPr>
          <p:cNvPr id="6" name="Picture 5" descr="A blue oval on a black background&#10;&#10;Description automatically generated with low confidence">
            <a:extLst>
              <a:ext uri="{FF2B5EF4-FFF2-40B4-BE49-F238E27FC236}">
                <a16:creationId xmlns:a16="http://schemas.microsoft.com/office/drawing/2014/main" id="{D266461D-0319-159D-78F1-16419C203C2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5689" b="12596"/>
          <a:stretch/>
        </p:blipFill>
        <p:spPr>
          <a:xfrm>
            <a:off x="0" y="5128139"/>
            <a:ext cx="1508706" cy="1729861"/>
          </a:xfrm>
          <a:prstGeom prst="rect">
            <a:avLst/>
          </a:prstGeom>
        </p:spPr>
      </p:pic>
      <p:pic>
        <p:nvPicPr>
          <p:cNvPr id="7" name="Picture 6" descr="A white circle on a black background&#10;&#10;Description automatically generated with low confidence">
            <a:extLst>
              <a:ext uri="{FF2B5EF4-FFF2-40B4-BE49-F238E27FC236}">
                <a16:creationId xmlns:a16="http://schemas.microsoft.com/office/drawing/2014/main" id="{8D0F2DE1-85DA-AE67-7AB3-2DF50C05621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6674" b="43773"/>
          <a:stretch/>
        </p:blipFill>
        <p:spPr>
          <a:xfrm>
            <a:off x="-15187" y="6270233"/>
            <a:ext cx="1196252" cy="587767"/>
          </a:xfrm>
          <a:prstGeom prst="rect">
            <a:avLst/>
          </a:prstGeom>
        </p:spPr>
      </p:pic>
      <p:pic>
        <p:nvPicPr>
          <p:cNvPr id="11" name="Picture 10" descr="A picture containing moon, astronomical object, celestial event, darkness&#10;&#10;Description automatically generated">
            <a:extLst>
              <a:ext uri="{FF2B5EF4-FFF2-40B4-BE49-F238E27FC236}">
                <a16:creationId xmlns:a16="http://schemas.microsoft.com/office/drawing/2014/main" id="{2A5526AC-6032-FFC1-4482-03A42C3EB37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17927" r="52616"/>
          <a:stretch/>
        </p:blipFill>
        <p:spPr>
          <a:xfrm>
            <a:off x="10864377" y="0"/>
            <a:ext cx="1327624" cy="1491044"/>
          </a:xfrm>
          <a:prstGeom prst="rect">
            <a:avLst/>
          </a:prstGeom>
        </p:spPr>
      </p:pic>
      <p:pic>
        <p:nvPicPr>
          <p:cNvPr id="12" name="Picture 11" descr="A picture containing moon, astronomical object, celestial event, darkness&#10;&#10;Description automatically generated">
            <a:extLst>
              <a:ext uri="{FF2B5EF4-FFF2-40B4-BE49-F238E27FC236}">
                <a16:creationId xmlns:a16="http://schemas.microsoft.com/office/drawing/2014/main" id="{AF9858C1-6762-8C93-6244-2486A2D0672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46440"/>
          <a:stretch/>
        </p:blipFill>
        <p:spPr>
          <a:xfrm>
            <a:off x="0" y="4969796"/>
            <a:ext cx="519405" cy="1231857"/>
          </a:xfrm>
          <a:prstGeom prst="rect">
            <a:avLst/>
          </a:prstGeom>
        </p:spPr>
      </p:pic>
      <p:pic>
        <p:nvPicPr>
          <p:cNvPr id="13" name="Picture 12" descr="A picture containing black, darkness, night&#10;&#10;Description automatically generated">
            <a:extLst>
              <a:ext uri="{FF2B5EF4-FFF2-40B4-BE49-F238E27FC236}">
                <a16:creationId xmlns:a16="http://schemas.microsoft.com/office/drawing/2014/main" id="{098E9AE4-EC94-DAD6-1EC9-76896D83F6A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64376" y="4854911"/>
            <a:ext cx="1368879" cy="2021817"/>
          </a:xfrm>
          <a:prstGeom prst="rect">
            <a:avLst/>
          </a:prstGeom>
        </p:spPr>
      </p:pic>
      <p:pic>
        <p:nvPicPr>
          <p:cNvPr id="14" name="Picture 13" descr="A picture containing black, screenshot, darkness&#10;&#10;Description automatically generated">
            <a:extLst>
              <a:ext uri="{FF2B5EF4-FFF2-40B4-BE49-F238E27FC236}">
                <a16:creationId xmlns:a16="http://schemas.microsoft.com/office/drawing/2014/main" id="{1838FD31-E970-635A-7548-7C8BFE1A97D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r="38857"/>
          <a:stretch/>
        </p:blipFill>
        <p:spPr>
          <a:xfrm>
            <a:off x="11130477" y="3716533"/>
            <a:ext cx="1061523" cy="3160195"/>
          </a:xfrm>
          <a:prstGeom prst="rect">
            <a:avLst/>
          </a:prstGeom>
        </p:spPr>
      </p:pic>
      <p:pic>
        <p:nvPicPr>
          <p:cNvPr id="15" name="Picture 14" descr="A picture containing black, screenshot, darkness&#10;&#10;Description automatically generated">
            <a:extLst>
              <a:ext uri="{FF2B5EF4-FFF2-40B4-BE49-F238E27FC236}">
                <a16:creationId xmlns:a16="http://schemas.microsoft.com/office/drawing/2014/main" id="{FACD64D0-FFF2-ADC9-9908-50E9F9AFC501}"/>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r="45300"/>
          <a:stretch/>
        </p:blipFill>
        <p:spPr>
          <a:xfrm>
            <a:off x="9940343" y="5626144"/>
            <a:ext cx="2251658" cy="1231856"/>
          </a:xfrm>
          <a:prstGeom prst="rect">
            <a:avLst/>
          </a:prstGeom>
        </p:spPr>
      </p:pic>
      <p:pic>
        <p:nvPicPr>
          <p:cNvPr id="16" name="OTag">
            <a:extLst>
              <a:ext uri="{FF2B5EF4-FFF2-40B4-BE49-F238E27FC236}">
                <a16:creationId xmlns:a16="http://schemas.microsoft.com/office/drawing/2014/main" id="{39A4F2FB-EFAF-678F-7576-51649C163027}"/>
              </a:ext>
              <a:ext uri="{C183D7F6-B498-43B3-948B-1728B52AA6E4}">
                <adec:decorative xmlns:adec="http://schemas.microsoft.com/office/drawing/2017/decorative" val="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23" name="Content Placeholder 5">
            <a:extLst>
              <a:ext uri="{FF2B5EF4-FFF2-40B4-BE49-F238E27FC236}">
                <a16:creationId xmlns:a16="http://schemas.microsoft.com/office/drawing/2014/main" id="{735672C6-BD21-2A80-5193-65F867DEC1D1}"/>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a:extLst>
              <a:ext uri="{FF2B5EF4-FFF2-40B4-BE49-F238E27FC236}">
                <a16:creationId xmlns:a16="http://schemas.microsoft.com/office/drawing/2014/main" id="{6D135F14-8AA0-C78C-D2DE-A7B41790606E}"/>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25" name="Footer Placeholder">
            <a:extLst>
              <a:ext uri="{FF2B5EF4-FFF2-40B4-BE49-F238E27FC236}">
                <a16:creationId xmlns:a16="http://schemas.microsoft.com/office/drawing/2014/main" id="{256AD0A3-F10F-FF58-67EF-3934D350974A}"/>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1485954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rum_cover">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C039D-D51B-0D6C-6A23-6C43F6DD6D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9" y="1"/>
            <a:ext cx="12180721" cy="6857999"/>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5" name="Title 1">
            <a:extLst>
              <a:ext uri="{FF2B5EF4-FFF2-40B4-BE49-F238E27FC236}">
                <a16:creationId xmlns:a16="http://schemas.microsoft.com/office/drawing/2014/main" id="{1CDA210F-F781-FD36-969B-C21AE5D6D208}"/>
              </a:ext>
            </a:extLst>
          </p:cNvPr>
          <p:cNvSpPr>
            <a:spLocks noGrp="1"/>
          </p:cNvSpPr>
          <p:nvPr>
            <p:ph type="title" hasCustomPrompt="1"/>
          </p:nvPr>
        </p:nvSpPr>
        <p:spPr>
          <a:xfrm>
            <a:off x="760476" y="3017520"/>
            <a:ext cx="10671048" cy="822960"/>
          </a:xfrm>
        </p:spPr>
        <p:txBody>
          <a:bodyPr anchor="ctr"/>
          <a:lstStyle>
            <a:lvl1pPr algn="ctr">
              <a:defRPr sz="4800" b="0" i="0">
                <a:solidFill>
                  <a:schemeClr val="tx1"/>
                </a:solidFill>
                <a:latin typeface="Oracle Sans Light" panose="020B0403020204020204" pitchFamily="34" charset="0"/>
                <a:cs typeface="Oracle Sans Light" panose="020B0403020204020204" pitchFamily="34" charset="0"/>
              </a:defRPr>
            </a:lvl1pPr>
          </a:lstStyle>
          <a:p>
            <a:r>
              <a:rPr lang="en-US" dirty="0"/>
              <a:t>Agenda</a:t>
            </a:r>
          </a:p>
        </p:txBody>
      </p:sp>
      <p:sp>
        <p:nvSpPr>
          <p:cNvPr id="6" name="Slide Number">
            <a:extLst>
              <a:ext uri="{FF2B5EF4-FFF2-40B4-BE49-F238E27FC236}">
                <a16:creationId xmlns:a16="http://schemas.microsoft.com/office/drawing/2014/main" id="{9A555062-4B57-6CC1-C4B7-3A3D375E9A7D}"/>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7" name="Footer Placeholder">
            <a:extLst>
              <a:ext uri="{FF2B5EF4-FFF2-40B4-BE49-F238E27FC236}">
                <a16:creationId xmlns:a16="http://schemas.microsoft.com/office/drawing/2014/main" id="{20C1B38B-80E0-EE36-BCEF-0B274A841B82}"/>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34334066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Drum_cover">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C039D-D51B-0D6C-6A23-6C43F6DD6D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716" t="20016" r="9336" b="8105"/>
          <a:stretch/>
        </p:blipFill>
        <p:spPr>
          <a:xfrm>
            <a:off x="-1" y="-1"/>
            <a:ext cx="12192001" cy="6858001"/>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5" name="Title 1">
            <a:extLst>
              <a:ext uri="{FF2B5EF4-FFF2-40B4-BE49-F238E27FC236}">
                <a16:creationId xmlns:a16="http://schemas.microsoft.com/office/drawing/2014/main" id="{1CDA210F-F781-FD36-969B-C21AE5D6D208}"/>
              </a:ext>
            </a:extLst>
          </p:cNvPr>
          <p:cNvSpPr>
            <a:spLocks noGrp="1"/>
          </p:cNvSpPr>
          <p:nvPr>
            <p:ph type="title" hasCustomPrompt="1"/>
          </p:nvPr>
        </p:nvSpPr>
        <p:spPr>
          <a:xfrm>
            <a:off x="760476" y="3017520"/>
            <a:ext cx="10671048" cy="822960"/>
          </a:xfrm>
        </p:spPr>
        <p:txBody>
          <a:bodyPr anchor="ctr"/>
          <a:lstStyle>
            <a:lvl1pPr algn="ctr">
              <a:defRPr sz="4800" b="0" i="0">
                <a:solidFill>
                  <a:schemeClr val="tx1"/>
                </a:solidFill>
                <a:latin typeface="Oracle Sans Light" panose="020B0403020204020204" pitchFamily="34" charset="0"/>
                <a:cs typeface="Oracle Sans Light" panose="020B0403020204020204" pitchFamily="34" charset="0"/>
              </a:defRPr>
            </a:lvl1pPr>
          </a:lstStyle>
          <a:p>
            <a:r>
              <a:rPr lang="en-US" dirty="0"/>
              <a:t>Agenda</a:t>
            </a:r>
          </a:p>
        </p:txBody>
      </p:sp>
      <p:sp>
        <p:nvSpPr>
          <p:cNvPr id="6" name="Slide Number">
            <a:extLst>
              <a:ext uri="{FF2B5EF4-FFF2-40B4-BE49-F238E27FC236}">
                <a16:creationId xmlns:a16="http://schemas.microsoft.com/office/drawing/2014/main" id="{20EF590C-1A68-343A-C2BC-F09C4A453A28}"/>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7" name="Footer Placeholder">
            <a:extLst>
              <a:ext uri="{FF2B5EF4-FFF2-40B4-BE49-F238E27FC236}">
                <a16:creationId xmlns:a16="http://schemas.microsoft.com/office/drawing/2014/main" id="{C7DBAB0B-8CB7-BA50-F9C8-7B9F1509D91D}"/>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4092264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rum page_single">
    <p:bg>
      <p:bgPr>
        <a:solidFill>
          <a:srgbClr val="2C5266"/>
        </a:solidFill>
        <a:effectLst/>
      </p:bgPr>
    </p:bg>
    <p:spTree>
      <p:nvGrpSpPr>
        <p:cNvPr id="1" name=""/>
        <p:cNvGrpSpPr/>
        <p:nvPr/>
      </p:nvGrpSpPr>
      <p:grpSpPr>
        <a:xfrm>
          <a:off x="0" y="0"/>
          <a:ext cx="0" cy="0"/>
          <a:chOff x="0" y="0"/>
          <a:chExt cx="0" cy="0"/>
        </a:xfrm>
      </p:grpSpPr>
      <p:pic>
        <p:nvPicPr>
          <p:cNvPr id="7" name="Picture 6" descr="A picture containing screenshot, black&#10;&#10;Description automatically generated">
            <a:extLst>
              <a:ext uri="{FF2B5EF4-FFF2-40B4-BE49-F238E27FC236}">
                <a16:creationId xmlns:a16="http://schemas.microsoft.com/office/drawing/2014/main" id="{D0AAC79C-F148-51A3-5716-23D2A6F2F4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8" y="-1"/>
            <a:ext cx="12186361" cy="6861173"/>
          </a:xfrm>
          <a:prstGeom prst="rect">
            <a:avLst/>
          </a:prstGeom>
        </p:spPr>
      </p:pic>
      <p:sp>
        <p:nvSpPr>
          <p:cNvPr id="3" name="Title 1">
            <a:extLst>
              <a:ext uri="{FF2B5EF4-FFF2-40B4-BE49-F238E27FC236}">
                <a16:creationId xmlns:a16="http://schemas.microsoft.com/office/drawing/2014/main" id="{55B507CA-8E78-A8D4-9F7D-547920778E5A}"/>
              </a:ext>
            </a:extLst>
          </p:cNvPr>
          <p:cNvSpPr>
            <a:spLocks noGrp="1"/>
          </p:cNvSpPr>
          <p:nvPr>
            <p:ph type="title" hasCustomPrompt="1"/>
          </p:nvPr>
        </p:nvSpPr>
        <p:spPr>
          <a:xfrm>
            <a:off x="1127759" y="797785"/>
            <a:ext cx="10055353" cy="365125"/>
          </a:xfrm>
        </p:spPr>
        <p:txBody>
          <a:bodyPr/>
          <a:lstStyle>
            <a:lvl1pPr>
              <a:defRPr b="0" i="0">
                <a:solidFill>
                  <a:schemeClr val="tx1"/>
                </a:solidFill>
                <a:latin typeface="Oracle Sans Light" panose="020B0403020204020204" pitchFamily="34" charset="0"/>
                <a:cs typeface="Oracle Sans Light" panose="020B0403020204020204" pitchFamily="34" charset="0"/>
              </a:defRPr>
            </a:lvl1pPr>
          </a:lstStyle>
          <a:p>
            <a:r>
              <a:rPr lang="en-US" dirty="0"/>
              <a:t>Title</a:t>
            </a:r>
          </a:p>
        </p:txBody>
      </p:sp>
      <p:sp>
        <p:nvSpPr>
          <p:cNvPr id="4" name="Content Placeholder 5">
            <a:extLst>
              <a:ext uri="{FF2B5EF4-FFF2-40B4-BE49-F238E27FC236}">
                <a16:creationId xmlns:a16="http://schemas.microsoft.com/office/drawing/2014/main" id="{02FFEE52-4AA7-828B-BCC3-9EC1E976E3BB}"/>
              </a:ext>
            </a:extLst>
          </p:cNvPr>
          <p:cNvSpPr>
            <a:spLocks noGrp="1"/>
          </p:cNvSpPr>
          <p:nvPr>
            <p:ph sz="quarter" idx="13"/>
          </p:nvPr>
        </p:nvSpPr>
        <p:spPr>
          <a:xfrm>
            <a:off x="1127759" y="1609725"/>
            <a:ext cx="10055353" cy="4507992"/>
          </a:xfrm>
        </p:spPr>
        <p:txBody>
          <a:bodyPr/>
          <a:lstStyle>
            <a:lvl1pPr>
              <a:defRPr>
                <a:solidFill>
                  <a:schemeClr val="tx1"/>
                </a:solidFill>
              </a:defRPr>
            </a:lvl1pPr>
            <a:lvl2pPr>
              <a:defRPr>
                <a:solidFill>
                  <a:schemeClr val="tx1"/>
                </a:solidFill>
                <a:latin typeface="Oracle Sans Light" panose="020B0403020204020204" pitchFamily="34" charset="0"/>
                <a:cs typeface="Oracle Sans Light" panose="020B0403020204020204" pitchFamily="34" charset="0"/>
              </a:defRPr>
            </a:lvl2pPr>
            <a:lvl3pPr>
              <a:defRPr>
                <a:solidFill>
                  <a:schemeClr val="tx1"/>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tx1"/>
                </a:solidFill>
                <a:latin typeface="Oracle Sans Light" panose="020B0403020204020204" pitchFamily="34" charset="0"/>
                <a:cs typeface="Oracle Sans Light" panose="020B0403020204020204" pitchFamily="34" charset="0"/>
              </a:defRPr>
            </a:lvl4pPr>
            <a:lvl5pPr>
              <a:defRPr>
                <a:solidFill>
                  <a:schemeClr val="tx1"/>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a:extLst>
              <a:ext uri="{FF2B5EF4-FFF2-40B4-BE49-F238E27FC236}">
                <a16:creationId xmlns:a16="http://schemas.microsoft.com/office/drawing/2014/main" id="{3F61B931-68D8-D93B-9FE3-6CB107496CA9}"/>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chemeClr val="tx1"/>
                </a:solidFill>
              </a:defRPr>
            </a:lvl1pPr>
          </a:lstStyle>
          <a:p>
            <a:fld id="{345D60D9-5372-5F40-9443-0F9AE5BDC3C8}" type="slidenum">
              <a:rPr lang="en-US" smtClean="0"/>
              <a:pPr/>
              <a:t>‹#›</a:t>
            </a:fld>
            <a:endParaRPr lang="en-US" dirty="0"/>
          </a:p>
        </p:txBody>
      </p:sp>
      <p:sp>
        <p:nvSpPr>
          <p:cNvPr id="8" name="Footer Placeholder">
            <a:extLst>
              <a:ext uri="{FF2B5EF4-FFF2-40B4-BE49-F238E27FC236}">
                <a16:creationId xmlns:a16="http://schemas.microsoft.com/office/drawing/2014/main" id="{ABAFD1B4-4394-6703-8785-701DF568D06F}"/>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chemeClr val="tx1"/>
                </a:solidFill>
                <a:latin typeface="Oracle Sans Tab"/>
                <a:ea typeface="+mn-ea"/>
                <a:cs typeface="+mn-cs"/>
              </a:defRPr>
            </a:lvl1pPr>
          </a:lstStyle>
          <a:p>
            <a:pPr>
              <a:defRPr/>
            </a:pPr>
            <a:r>
              <a:rPr lang="en-US"/>
              <a:t>Copyright © 2024, Oracle and/or its affiliates  |  Confidential: Internal</a:t>
            </a:r>
          </a:p>
        </p:txBody>
      </p:sp>
    </p:spTree>
    <p:extLst>
      <p:ext uri="{BB962C8B-B14F-4D97-AF65-F5344CB8AC3E}">
        <p14:creationId xmlns:p14="http://schemas.microsoft.com/office/powerpoint/2010/main" val="18796526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image">
    <p:bg>
      <p:bgPr>
        <a:solidFill>
          <a:srgbClr val="2C5266"/>
        </a:solidFill>
        <a:effectLst/>
      </p:bgPr>
    </p:bg>
    <p:spTree>
      <p:nvGrpSpPr>
        <p:cNvPr id="1" name=""/>
        <p:cNvGrpSpPr/>
        <p:nvPr/>
      </p:nvGrpSpPr>
      <p:grpSpPr>
        <a:xfrm>
          <a:off x="0" y="0"/>
          <a:ext cx="0" cy="0"/>
          <a:chOff x="0" y="0"/>
          <a:chExt cx="0" cy="0"/>
        </a:xfrm>
      </p:grpSpPr>
      <p:pic>
        <p:nvPicPr>
          <p:cNvPr id="5" name="Picture 4" descr="A picture containing cartoon, black, screenshot, art&#10;&#10;Description automatically generated">
            <a:extLst>
              <a:ext uri="{FF2B5EF4-FFF2-40B4-BE49-F238E27FC236}">
                <a16:creationId xmlns:a16="http://schemas.microsoft.com/office/drawing/2014/main" id="{1D8621EF-DB0F-C339-771F-C9652C73E2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8" y="-1"/>
            <a:ext cx="12186361" cy="6861173"/>
          </a:xfrm>
          <a:prstGeom prst="rect">
            <a:avLst/>
          </a:prstGeom>
        </p:spPr>
      </p:pic>
      <p:sp>
        <p:nvSpPr>
          <p:cNvPr id="3" name="Title 1">
            <a:extLst>
              <a:ext uri="{FF2B5EF4-FFF2-40B4-BE49-F238E27FC236}">
                <a16:creationId xmlns:a16="http://schemas.microsoft.com/office/drawing/2014/main" id="{F304A7D9-E66A-CCA1-4744-9A71A548593F}"/>
              </a:ext>
            </a:extLst>
          </p:cNvPr>
          <p:cNvSpPr>
            <a:spLocks noGrp="1"/>
          </p:cNvSpPr>
          <p:nvPr>
            <p:ph type="title" hasCustomPrompt="1"/>
          </p:nvPr>
        </p:nvSpPr>
        <p:spPr>
          <a:xfrm>
            <a:off x="1127758" y="3017520"/>
            <a:ext cx="4328825" cy="822960"/>
          </a:xfrm>
        </p:spPr>
        <p:txBody>
          <a:bodyPr anchor="ctr"/>
          <a:lstStyle>
            <a:lvl1pPr>
              <a:defRPr sz="3600" b="0" i="0">
                <a:solidFill>
                  <a:schemeClr val="tx1"/>
                </a:solidFill>
                <a:latin typeface="Oracle Sans Light" panose="020B0403020204020204" pitchFamily="34" charset="0"/>
                <a:cs typeface="Oracle Sans Light" panose="020B0403020204020204" pitchFamily="34" charset="0"/>
              </a:defRPr>
            </a:lvl1pPr>
          </a:lstStyle>
          <a:p>
            <a:r>
              <a:rPr lang="en-US" dirty="0"/>
              <a:t>Title</a:t>
            </a:r>
          </a:p>
        </p:txBody>
      </p:sp>
      <p:sp>
        <p:nvSpPr>
          <p:cNvPr id="6" name="Slide Number">
            <a:extLst>
              <a:ext uri="{FF2B5EF4-FFF2-40B4-BE49-F238E27FC236}">
                <a16:creationId xmlns:a16="http://schemas.microsoft.com/office/drawing/2014/main" id="{7ABC9B5D-65D8-60A1-3B99-894E2D5224A0}"/>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chemeClr val="tx1"/>
                </a:solidFill>
              </a:defRPr>
            </a:lvl1pPr>
          </a:lstStyle>
          <a:p>
            <a:fld id="{345D60D9-5372-5F40-9443-0F9AE5BDC3C8}" type="slidenum">
              <a:rPr lang="en-US" smtClean="0"/>
              <a:pPr/>
              <a:t>‹#›</a:t>
            </a:fld>
            <a:endParaRPr lang="en-US" dirty="0"/>
          </a:p>
        </p:txBody>
      </p:sp>
      <p:sp>
        <p:nvSpPr>
          <p:cNvPr id="7" name="Footer Placeholder">
            <a:extLst>
              <a:ext uri="{FF2B5EF4-FFF2-40B4-BE49-F238E27FC236}">
                <a16:creationId xmlns:a16="http://schemas.microsoft.com/office/drawing/2014/main" id="{97F42D96-192F-0AA7-8C9C-BCDD1EB7E387}"/>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chemeClr val="tx1"/>
                </a:solidFill>
                <a:latin typeface="Oracle Sans Tab"/>
                <a:ea typeface="+mn-ea"/>
                <a:cs typeface="+mn-cs"/>
              </a:defRPr>
            </a:lvl1pPr>
          </a:lstStyle>
          <a:p>
            <a:pPr>
              <a:defRPr/>
            </a:pPr>
            <a:r>
              <a:rPr lang="en-US"/>
              <a:t>Copyright © 2024, Oracle and/or its affiliates  |  Confidential: Internal</a:t>
            </a:r>
          </a:p>
        </p:txBody>
      </p:sp>
    </p:spTree>
    <p:extLst>
      <p:ext uri="{BB962C8B-B14F-4D97-AF65-F5344CB8AC3E}">
        <p14:creationId xmlns:p14="http://schemas.microsoft.com/office/powerpoint/2010/main" val="26852338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rum page_2 column">
    <p:bg>
      <p:bgPr>
        <a:solidFill>
          <a:srgbClr val="2C52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2D05-859A-4FDE-924B-FB91696215EA}"/>
              </a:ext>
            </a:extLst>
          </p:cNvPr>
          <p:cNvSpPr>
            <a:spLocks noGrp="1"/>
          </p:cNvSpPr>
          <p:nvPr>
            <p:ph type="title" hasCustomPrompt="1"/>
          </p:nvPr>
        </p:nvSpPr>
        <p:spPr/>
        <p:txBody>
          <a:bodyPr/>
          <a:lstStyle>
            <a:lvl1pPr>
              <a:defRPr b="0" i="0">
                <a:solidFill>
                  <a:schemeClr val="accent3">
                    <a:lumMod val="20000"/>
                    <a:lumOff val="80000"/>
                  </a:schemeClr>
                </a:solidFill>
                <a:latin typeface="Oracle Sans Light" panose="020B0403020204020204" pitchFamily="34" charset="0"/>
                <a:cs typeface="Oracle Sans Light" panose="020B0403020204020204" pitchFamily="34" charset="0"/>
              </a:defRPr>
            </a:lvl1pPr>
          </a:lstStyle>
          <a:p>
            <a:r>
              <a:rPr lang="en-US" dirty="0"/>
              <a:t>Title</a:t>
            </a:r>
          </a:p>
        </p:txBody>
      </p:sp>
      <p:pic>
        <p:nvPicPr>
          <p:cNvPr id="7" name="Picture 6" descr="A picture containing cartoon, black, screenshot, art&#10;&#10;Description automatically generated">
            <a:extLst>
              <a:ext uri="{FF2B5EF4-FFF2-40B4-BE49-F238E27FC236}">
                <a16:creationId xmlns:a16="http://schemas.microsoft.com/office/drawing/2014/main" id="{0D26A44F-0178-C970-496B-D958CA784C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8" y="-1"/>
            <a:ext cx="12186361" cy="6861173"/>
          </a:xfrm>
          <a:prstGeom prst="rect">
            <a:avLst/>
          </a:prstGeom>
        </p:spPr>
      </p:pic>
      <p:sp>
        <p:nvSpPr>
          <p:cNvPr id="4" name="Content">
            <a:extLst>
              <a:ext uri="{FF2B5EF4-FFF2-40B4-BE49-F238E27FC236}">
                <a16:creationId xmlns:a16="http://schemas.microsoft.com/office/drawing/2014/main" id="{66C89590-7CC3-B8D8-453D-D3C0066045D0}"/>
              </a:ext>
            </a:extLst>
          </p:cNvPr>
          <p:cNvSpPr>
            <a:spLocks noGrp="1"/>
          </p:cNvSpPr>
          <p:nvPr>
            <p:ph sz="quarter" idx="14"/>
          </p:nvPr>
        </p:nvSpPr>
        <p:spPr>
          <a:xfrm>
            <a:off x="1127759" y="1608575"/>
            <a:ext cx="472518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2">
            <a:extLst>
              <a:ext uri="{FF2B5EF4-FFF2-40B4-BE49-F238E27FC236}">
                <a16:creationId xmlns:a16="http://schemas.microsoft.com/office/drawing/2014/main" id="{84E5A75A-1EE6-20B0-7F13-FC0E143EF781}"/>
              </a:ext>
            </a:extLst>
          </p:cNvPr>
          <p:cNvSpPr>
            <a:spLocks noGrp="1"/>
          </p:cNvSpPr>
          <p:nvPr>
            <p:ph sz="quarter" idx="15"/>
          </p:nvPr>
        </p:nvSpPr>
        <p:spPr>
          <a:xfrm>
            <a:off x="6457932" y="1608575"/>
            <a:ext cx="472518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a:extLst>
              <a:ext uri="{FF2B5EF4-FFF2-40B4-BE49-F238E27FC236}">
                <a16:creationId xmlns:a16="http://schemas.microsoft.com/office/drawing/2014/main" id="{30A71E3C-F7E4-26E8-AABB-25840B239002}"/>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chemeClr val="tx1"/>
                </a:solidFill>
              </a:defRPr>
            </a:lvl1pPr>
          </a:lstStyle>
          <a:p>
            <a:fld id="{345D60D9-5372-5F40-9443-0F9AE5BDC3C8}" type="slidenum">
              <a:rPr lang="en-US" smtClean="0"/>
              <a:pPr/>
              <a:t>‹#›</a:t>
            </a:fld>
            <a:endParaRPr lang="en-US" dirty="0"/>
          </a:p>
        </p:txBody>
      </p:sp>
      <p:sp>
        <p:nvSpPr>
          <p:cNvPr id="9" name="Footer Placeholder">
            <a:extLst>
              <a:ext uri="{FF2B5EF4-FFF2-40B4-BE49-F238E27FC236}">
                <a16:creationId xmlns:a16="http://schemas.microsoft.com/office/drawing/2014/main" id="{6E400A07-D165-E02F-1DB1-5864DE74A450}"/>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chemeClr val="tx1"/>
                </a:solidFill>
                <a:latin typeface="Oracle Sans Tab"/>
                <a:ea typeface="+mn-ea"/>
                <a:cs typeface="+mn-cs"/>
              </a:defRPr>
            </a:lvl1pPr>
          </a:lstStyle>
          <a:p>
            <a:pPr>
              <a:defRPr/>
            </a:pPr>
            <a:r>
              <a:rPr lang="en-US"/>
              <a:t>Copyright © 2024, Oracle and/or its affiliates  |  Confidential: Internal</a:t>
            </a:r>
          </a:p>
        </p:txBody>
      </p:sp>
    </p:spTree>
    <p:extLst>
      <p:ext uri="{BB962C8B-B14F-4D97-AF65-F5344CB8AC3E}">
        <p14:creationId xmlns:p14="http://schemas.microsoft.com/office/powerpoint/2010/main" val="30649064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rum page_2 column">
    <p:bg>
      <p:bgPr>
        <a:solidFill>
          <a:srgbClr val="2C5266"/>
        </a:solidFill>
        <a:effectLst/>
      </p:bgPr>
    </p:bg>
    <p:spTree>
      <p:nvGrpSpPr>
        <p:cNvPr id="1" name=""/>
        <p:cNvGrpSpPr/>
        <p:nvPr/>
      </p:nvGrpSpPr>
      <p:grpSpPr>
        <a:xfrm>
          <a:off x="0" y="0"/>
          <a:ext cx="0" cy="0"/>
          <a:chOff x="0" y="0"/>
          <a:chExt cx="0" cy="0"/>
        </a:xfrm>
      </p:grpSpPr>
      <p:pic>
        <p:nvPicPr>
          <p:cNvPr id="12" name="Picture 11" descr="A picture containing black, screenshot, darkness&#10;&#10;Description automatically generated">
            <a:extLst>
              <a:ext uri="{FF2B5EF4-FFF2-40B4-BE49-F238E27FC236}">
                <a16:creationId xmlns:a16="http://schemas.microsoft.com/office/drawing/2014/main" id="{4C47E6F6-D077-B235-37DA-86EBC7281CB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5300"/>
          <a:stretch/>
        </p:blipFill>
        <p:spPr>
          <a:xfrm>
            <a:off x="9940343" y="5626144"/>
            <a:ext cx="2251658" cy="1231856"/>
          </a:xfrm>
          <a:prstGeom prst="rect">
            <a:avLst/>
          </a:prstGeom>
        </p:spPr>
      </p:pic>
      <p:pic>
        <p:nvPicPr>
          <p:cNvPr id="3" name="Picture 2" descr="A picture containing circle, black, graphics, black and white&#10;&#10;Description automatically generated">
            <a:extLst>
              <a:ext uri="{FF2B5EF4-FFF2-40B4-BE49-F238E27FC236}">
                <a16:creationId xmlns:a16="http://schemas.microsoft.com/office/drawing/2014/main" id="{30AA17A3-F6B1-9187-A26B-05545EFCC58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290" r="56060"/>
          <a:stretch/>
        </p:blipFill>
        <p:spPr>
          <a:xfrm>
            <a:off x="10715631" y="0"/>
            <a:ext cx="1476370" cy="1756967"/>
          </a:xfrm>
          <a:prstGeom prst="rect">
            <a:avLst/>
          </a:prstGeom>
        </p:spPr>
      </p:pic>
      <p:pic>
        <p:nvPicPr>
          <p:cNvPr id="5" name="Picture 4" descr="A picture containing moon, astronomical object, celestial event, darkness&#10;&#10;Description automatically generated">
            <a:extLst>
              <a:ext uri="{FF2B5EF4-FFF2-40B4-BE49-F238E27FC236}">
                <a16:creationId xmlns:a16="http://schemas.microsoft.com/office/drawing/2014/main" id="{A963EA37-4695-1B87-8726-F9822256E12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17927" r="52616"/>
          <a:stretch/>
        </p:blipFill>
        <p:spPr>
          <a:xfrm>
            <a:off x="10864377" y="0"/>
            <a:ext cx="1327624" cy="1491044"/>
          </a:xfrm>
          <a:prstGeom prst="rect">
            <a:avLst/>
          </a:prstGeom>
        </p:spPr>
      </p:pic>
      <p:pic>
        <p:nvPicPr>
          <p:cNvPr id="10" name="Picture 9" descr="A picture containing black, darkness, night&#10;&#10;Description automatically generated">
            <a:extLst>
              <a:ext uri="{FF2B5EF4-FFF2-40B4-BE49-F238E27FC236}">
                <a16:creationId xmlns:a16="http://schemas.microsoft.com/office/drawing/2014/main" id="{4F091464-7BCA-519F-60CF-D3D064B96E66}"/>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864376" y="4854911"/>
            <a:ext cx="1368879" cy="2021817"/>
          </a:xfrm>
          <a:prstGeom prst="rect">
            <a:avLst/>
          </a:prstGeom>
        </p:spPr>
      </p:pic>
      <p:pic>
        <p:nvPicPr>
          <p:cNvPr id="11" name="Picture 10" descr="A picture containing black, screenshot, darkness&#10;&#10;Description automatically generated">
            <a:extLst>
              <a:ext uri="{FF2B5EF4-FFF2-40B4-BE49-F238E27FC236}">
                <a16:creationId xmlns:a16="http://schemas.microsoft.com/office/drawing/2014/main" id="{2F089A6C-6AC6-D4E8-2F48-E5900B8A26B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38857"/>
          <a:stretch/>
        </p:blipFill>
        <p:spPr>
          <a:xfrm>
            <a:off x="11130477" y="3716533"/>
            <a:ext cx="1061523" cy="3160195"/>
          </a:xfrm>
          <a:prstGeom prst="rect">
            <a:avLst/>
          </a:prstGeom>
        </p:spPr>
      </p:pic>
      <p:sp>
        <p:nvSpPr>
          <p:cNvPr id="2" name="Title 1">
            <a:extLst>
              <a:ext uri="{FF2B5EF4-FFF2-40B4-BE49-F238E27FC236}">
                <a16:creationId xmlns:a16="http://schemas.microsoft.com/office/drawing/2014/main" id="{12612D05-859A-4FDE-924B-FB91696215EA}"/>
              </a:ext>
            </a:extLst>
          </p:cNvPr>
          <p:cNvSpPr>
            <a:spLocks noGrp="1"/>
          </p:cNvSpPr>
          <p:nvPr>
            <p:ph type="title" hasCustomPrompt="1"/>
          </p:nvPr>
        </p:nvSpPr>
        <p:spPr/>
        <p:txBody>
          <a:bodyPr/>
          <a:lstStyle>
            <a:lvl1pPr>
              <a:defRPr b="0" i="0">
                <a:solidFill>
                  <a:schemeClr val="accent3">
                    <a:lumMod val="20000"/>
                    <a:lumOff val="8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4" name="Content">
            <a:extLst>
              <a:ext uri="{FF2B5EF4-FFF2-40B4-BE49-F238E27FC236}">
                <a16:creationId xmlns:a16="http://schemas.microsoft.com/office/drawing/2014/main" id="{66C89590-7CC3-B8D8-453D-D3C0066045D0}"/>
              </a:ext>
            </a:extLst>
          </p:cNvPr>
          <p:cNvSpPr>
            <a:spLocks noGrp="1"/>
          </p:cNvSpPr>
          <p:nvPr>
            <p:ph sz="quarter" idx="14"/>
          </p:nvPr>
        </p:nvSpPr>
        <p:spPr>
          <a:xfrm>
            <a:off x="1127759" y="1608575"/>
            <a:ext cx="472518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2">
            <a:extLst>
              <a:ext uri="{FF2B5EF4-FFF2-40B4-BE49-F238E27FC236}">
                <a16:creationId xmlns:a16="http://schemas.microsoft.com/office/drawing/2014/main" id="{84E5A75A-1EE6-20B0-7F13-FC0E143EF781}"/>
              </a:ext>
            </a:extLst>
          </p:cNvPr>
          <p:cNvSpPr>
            <a:spLocks noGrp="1"/>
          </p:cNvSpPr>
          <p:nvPr>
            <p:ph sz="quarter" idx="15"/>
          </p:nvPr>
        </p:nvSpPr>
        <p:spPr>
          <a:xfrm>
            <a:off x="6457932" y="1608575"/>
            <a:ext cx="472518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a:extLst>
              <a:ext uri="{FF2B5EF4-FFF2-40B4-BE49-F238E27FC236}">
                <a16:creationId xmlns:a16="http://schemas.microsoft.com/office/drawing/2014/main" id="{30A71E3C-F7E4-26E8-AABB-25840B239002}"/>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chemeClr val="tx1"/>
                </a:solidFill>
              </a:defRPr>
            </a:lvl1pPr>
          </a:lstStyle>
          <a:p>
            <a:fld id="{345D60D9-5372-5F40-9443-0F9AE5BDC3C8}" type="slidenum">
              <a:rPr lang="en-US" smtClean="0"/>
              <a:pPr/>
              <a:t>‹#›</a:t>
            </a:fld>
            <a:endParaRPr lang="en-US" dirty="0"/>
          </a:p>
        </p:txBody>
      </p:sp>
      <p:sp>
        <p:nvSpPr>
          <p:cNvPr id="9" name="Footer Placeholder">
            <a:extLst>
              <a:ext uri="{FF2B5EF4-FFF2-40B4-BE49-F238E27FC236}">
                <a16:creationId xmlns:a16="http://schemas.microsoft.com/office/drawing/2014/main" id="{6E400A07-D165-E02F-1DB1-5864DE74A450}"/>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chemeClr val="tx1"/>
                </a:solidFill>
                <a:latin typeface="Oracle Sans Tab"/>
                <a:ea typeface="+mn-ea"/>
                <a:cs typeface="+mn-cs"/>
              </a:defRPr>
            </a:lvl1pPr>
          </a:lstStyle>
          <a:p>
            <a:pPr>
              <a:defRPr/>
            </a:pPr>
            <a:r>
              <a:rPr lang="en-US"/>
              <a:t>Copyright © 2024, Oracle and/or its affiliates  |  Confidential: Internal</a:t>
            </a:r>
          </a:p>
        </p:txBody>
      </p:sp>
      <p:pic>
        <p:nvPicPr>
          <p:cNvPr id="13" name="OTag">
            <a:extLst>
              <a:ext uri="{FF2B5EF4-FFF2-40B4-BE49-F238E27FC236}">
                <a16:creationId xmlns:a16="http://schemas.microsoft.com/office/drawing/2014/main" id="{DAF8206A-B19D-5212-64A8-F115A80F8E8E}"/>
              </a:ext>
              <a:ext uri="{C183D7F6-B498-43B3-948B-1728B52AA6E4}">
                <adec:decorative xmlns:adec="http://schemas.microsoft.com/office/drawing/2017/decorative" val="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36718395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rum page_3 column">
    <p:bg>
      <p:bgPr>
        <a:solidFill>
          <a:srgbClr val="2C52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2D05-859A-4FDE-924B-FB91696215EA}"/>
              </a:ext>
            </a:extLst>
          </p:cNvPr>
          <p:cNvSpPr>
            <a:spLocks noGrp="1"/>
          </p:cNvSpPr>
          <p:nvPr>
            <p:ph type="title" hasCustomPrompt="1"/>
          </p:nvPr>
        </p:nvSpPr>
        <p:spPr/>
        <p:txBody>
          <a:bodyPr/>
          <a:lstStyle>
            <a:lvl1pPr>
              <a:defRPr b="0" i="0">
                <a:solidFill>
                  <a:schemeClr val="accent3">
                    <a:lumMod val="20000"/>
                    <a:lumOff val="80000"/>
                  </a:schemeClr>
                </a:solidFill>
                <a:latin typeface="Oracle Sans Light" panose="020B0403020204020204" pitchFamily="34" charset="0"/>
                <a:cs typeface="Oracle Sans Light" panose="020B0403020204020204" pitchFamily="34" charset="0"/>
              </a:defRPr>
            </a:lvl1pPr>
          </a:lstStyle>
          <a:p>
            <a:r>
              <a:rPr lang="en-US" dirty="0"/>
              <a:t>Title</a:t>
            </a:r>
          </a:p>
        </p:txBody>
      </p:sp>
      <p:pic>
        <p:nvPicPr>
          <p:cNvPr id="4" name="Picture 3" descr="A picture containing cartoon, black, screenshot, art&#10;&#10;Description automatically generated">
            <a:extLst>
              <a:ext uri="{FF2B5EF4-FFF2-40B4-BE49-F238E27FC236}">
                <a16:creationId xmlns:a16="http://schemas.microsoft.com/office/drawing/2014/main" id="{CFDDFD64-89E3-5311-F846-9E17D9F7B1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8" y="-1"/>
            <a:ext cx="12186361" cy="6861173"/>
          </a:xfrm>
          <a:prstGeom prst="rect">
            <a:avLst/>
          </a:prstGeom>
        </p:spPr>
      </p:pic>
      <p:sp>
        <p:nvSpPr>
          <p:cNvPr id="3" name="Slide Number">
            <a:extLst>
              <a:ext uri="{FF2B5EF4-FFF2-40B4-BE49-F238E27FC236}">
                <a16:creationId xmlns:a16="http://schemas.microsoft.com/office/drawing/2014/main" id="{A07846A8-7984-C2B8-084E-0DAB09378D06}"/>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chemeClr val="tx1"/>
                </a:solidFill>
              </a:defRPr>
            </a:lvl1pPr>
          </a:lstStyle>
          <a:p>
            <a:fld id="{345D60D9-5372-5F40-9443-0F9AE5BDC3C8}" type="slidenum">
              <a:rPr lang="en-US" smtClean="0"/>
              <a:pPr/>
              <a:t>‹#›</a:t>
            </a:fld>
            <a:endParaRPr lang="en-US" dirty="0"/>
          </a:p>
        </p:txBody>
      </p:sp>
      <p:sp>
        <p:nvSpPr>
          <p:cNvPr id="5" name="Footer Placeholder">
            <a:extLst>
              <a:ext uri="{FF2B5EF4-FFF2-40B4-BE49-F238E27FC236}">
                <a16:creationId xmlns:a16="http://schemas.microsoft.com/office/drawing/2014/main" id="{17EDDE7B-832B-A6BC-2E45-6008ED1D6BD7}"/>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chemeClr val="tx1"/>
                </a:solidFill>
                <a:latin typeface="Oracle Sans Tab"/>
                <a:ea typeface="+mn-ea"/>
                <a:cs typeface="+mn-cs"/>
              </a:defRPr>
            </a:lvl1pPr>
          </a:lstStyle>
          <a:p>
            <a:pPr>
              <a:defRPr/>
            </a:pPr>
            <a:r>
              <a:rPr lang="en-US"/>
              <a:t>Copyright © 2024, Oracle and/or its affiliates  |  Confidential: Internal</a:t>
            </a:r>
          </a:p>
        </p:txBody>
      </p:sp>
      <p:sp>
        <p:nvSpPr>
          <p:cNvPr id="11" name="Content">
            <a:extLst>
              <a:ext uri="{FF2B5EF4-FFF2-40B4-BE49-F238E27FC236}">
                <a16:creationId xmlns:a16="http://schemas.microsoft.com/office/drawing/2014/main" id="{CA3AF75F-3E6A-045F-71E5-81A88E96F8B0}"/>
              </a:ext>
            </a:extLst>
          </p:cNvPr>
          <p:cNvSpPr>
            <a:spLocks noGrp="1"/>
          </p:cNvSpPr>
          <p:nvPr>
            <p:ph sz="quarter" idx="14"/>
          </p:nvPr>
        </p:nvSpPr>
        <p:spPr>
          <a:xfrm>
            <a:off x="1127759" y="1609725"/>
            <a:ext cx="294210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Column Divider" descr="Column Divider">
            <a:extLst>
              <a:ext uri="{FF2B5EF4-FFF2-40B4-BE49-F238E27FC236}">
                <a16:creationId xmlns:a16="http://schemas.microsoft.com/office/drawing/2014/main" id="{AAB58D3A-DFFE-A005-B9D9-2F62134F1C0F}"/>
              </a:ext>
            </a:extLst>
          </p:cNvPr>
          <p:cNvCxnSpPr>
            <a:cxnSpLocks/>
          </p:cNvCxnSpPr>
          <p:nvPr userDrawn="1"/>
        </p:nvCxnSpPr>
        <p:spPr>
          <a:xfrm>
            <a:off x="4349140" y="1610335"/>
            <a:ext cx="0" cy="4507992"/>
          </a:xfrm>
          <a:prstGeom prst="line">
            <a:avLst/>
          </a:prstGeom>
          <a:ln w="12700" cap="flat">
            <a:solidFill>
              <a:srgbClr val="2C5967"/>
            </a:solidFill>
            <a:prstDash val="solid"/>
          </a:ln>
        </p:spPr>
        <p:style>
          <a:lnRef idx="1">
            <a:schemeClr val="accent1"/>
          </a:lnRef>
          <a:fillRef idx="0">
            <a:schemeClr val="accent1"/>
          </a:fillRef>
          <a:effectRef idx="0">
            <a:schemeClr val="accent1"/>
          </a:effectRef>
          <a:fontRef idx="minor">
            <a:schemeClr val="tx1"/>
          </a:fontRef>
        </p:style>
      </p:cxnSp>
      <p:sp>
        <p:nvSpPr>
          <p:cNvPr id="15" name="Content 2">
            <a:extLst>
              <a:ext uri="{FF2B5EF4-FFF2-40B4-BE49-F238E27FC236}">
                <a16:creationId xmlns:a16="http://schemas.microsoft.com/office/drawing/2014/main" id="{B9833FDE-9C7A-D92C-2EFD-E01A285DF88C}"/>
              </a:ext>
            </a:extLst>
          </p:cNvPr>
          <p:cNvSpPr>
            <a:spLocks noGrp="1"/>
          </p:cNvSpPr>
          <p:nvPr>
            <p:ph sz="quarter" idx="16"/>
          </p:nvPr>
        </p:nvSpPr>
        <p:spPr>
          <a:xfrm>
            <a:off x="4636413" y="1609725"/>
            <a:ext cx="294210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Column Divider 2" descr="Column Divider">
            <a:extLst>
              <a:ext uri="{FF2B5EF4-FFF2-40B4-BE49-F238E27FC236}">
                <a16:creationId xmlns:a16="http://schemas.microsoft.com/office/drawing/2014/main" id="{BEB04CDB-F78C-7C4A-4ECF-2B4B3C56FDA5}"/>
              </a:ext>
            </a:extLst>
          </p:cNvPr>
          <p:cNvCxnSpPr>
            <a:cxnSpLocks/>
          </p:cNvCxnSpPr>
          <p:nvPr userDrawn="1"/>
        </p:nvCxnSpPr>
        <p:spPr>
          <a:xfrm>
            <a:off x="7903886" y="1610335"/>
            <a:ext cx="0" cy="4507992"/>
          </a:xfrm>
          <a:prstGeom prst="line">
            <a:avLst/>
          </a:prstGeom>
          <a:ln w="12700" cap="flat">
            <a:solidFill>
              <a:srgbClr val="2C5967"/>
            </a:solidFill>
            <a:prstDash val="solid"/>
          </a:ln>
        </p:spPr>
        <p:style>
          <a:lnRef idx="1">
            <a:schemeClr val="accent1"/>
          </a:lnRef>
          <a:fillRef idx="0">
            <a:schemeClr val="accent1"/>
          </a:fillRef>
          <a:effectRef idx="0">
            <a:schemeClr val="accent1"/>
          </a:effectRef>
          <a:fontRef idx="minor">
            <a:schemeClr val="tx1"/>
          </a:fontRef>
        </p:style>
      </p:cxnSp>
      <p:sp>
        <p:nvSpPr>
          <p:cNvPr id="17" name="Content 3">
            <a:extLst>
              <a:ext uri="{FF2B5EF4-FFF2-40B4-BE49-F238E27FC236}">
                <a16:creationId xmlns:a16="http://schemas.microsoft.com/office/drawing/2014/main" id="{16CB9CE9-A960-1FFB-C5BB-C3279DDD12BF}"/>
              </a:ext>
            </a:extLst>
          </p:cNvPr>
          <p:cNvSpPr>
            <a:spLocks noGrp="1"/>
          </p:cNvSpPr>
          <p:nvPr>
            <p:ph sz="quarter" idx="15"/>
          </p:nvPr>
        </p:nvSpPr>
        <p:spPr>
          <a:xfrm>
            <a:off x="8241012" y="1609725"/>
            <a:ext cx="294210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83597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Drum_cov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F9AE3-4816-472F-0AAE-2EBFED1925FF}"/>
              </a:ext>
            </a:extLst>
          </p:cNvPr>
          <p:cNvSpPr/>
          <p:nvPr userDrawn="1"/>
        </p:nvSpPr>
        <p:spPr>
          <a:xfrm>
            <a:off x="-1" y="0"/>
            <a:ext cx="12192001" cy="685800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01ED79C-C292-87C8-9015-927BE7FB99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911" r="25497" b="5887"/>
          <a:stretch/>
        </p:blipFill>
        <p:spPr>
          <a:xfrm>
            <a:off x="0" y="4533900"/>
            <a:ext cx="12214248" cy="2324100"/>
          </a:xfrm>
          <a:prstGeom prst="rect">
            <a:avLst/>
          </a:prstGeom>
        </p:spPr>
      </p:pic>
      <p:sp>
        <p:nvSpPr>
          <p:cNvPr id="8" name="Slide Number">
            <a:extLst>
              <a:ext uri="{FF2B5EF4-FFF2-40B4-BE49-F238E27FC236}">
                <a16:creationId xmlns:a16="http://schemas.microsoft.com/office/drawing/2014/main" id="{0D749B2D-CD6E-2873-96F0-2D488D0E513A}"/>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9" name="Footer Placeholder">
            <a:extLst>
              <a:ext uri="{FF2B5EF4-FFF2-40B4-BE49-F238E27FC236}">
                <a16:creationId xmlns:a16="http://schemas.microsoft.com/office/drawing/2014/main" id="{945B45E7-33DA-8DFE-58F1-25A08F20A5CE}"/>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
        <p:nvSpPr>
          <p:cNvPr id="10" name="Title 1">
            <a:extLst>
              <a:ext uri="{FF2B5EF4-FFF2-40B4-BE49-F238E27FC236}">
                <a16:creationId xmlns:a16="http://schemas.microsoft.com/office/drawing/2014/main" id="{761F9F69-77B7-F84B-DAF1-B5529A8CD496}"/>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pic>
        <p:nvPicPr>
          <p:cNvPr id="4" name="OTag">
            <a:extLst>
              <a:ext uri="{FF2B5EF4-FFF2-40B4-BE49-F238E27FC236}">
                <a16:creationId xmlns:a16="http://schemas.microsoft.com/office/drawing/2014/main" id="{1F632084-9949-C706-7EA5-FDBE3F3747A7}"/>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2431715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Drum page_blank">
    <p:bg>
      <p:bgPr>
        <a:solidFill>
          <a:srgbClr val="2C5266"/>
        </a:solidFill>
        <a:effectLst/>
      </p:bgPr>
    </p:bg>
    <p:spTree>
      <p:nvGrpSpPr>
        <p:cNvPr id="1" name=""/>
        <p:cNvGrpSpPr/>
        <p:nvPr/>
      </p:nvGrpSpPr>
      <p:grpSpPr>
        <a:xfrm>
          <a:off x="0" y="0"/>
          <a:ext cx="0" cy="0"/>
          <a:chOff x="0" y="0"/>
          <a:chExt cx="0" cy="0"/>
        </a:xfrm>
      </p:grpSpPr>
      <p:pic>
        <p:nvPicPr>
          <p:cNvPr id="4" name="Picture 3" descr="A picture containing cartoon, black, screenshot, art&#10;&#10;Description automatically generated">
            <a:extLst>
              <a:ext uri="{FF2B5EF4-FFF2-40B4-BE49-F238E27FC236}">
                <a16:creationId xmlns:a16="http://schemas.microsoft.com/office/drawing/2014/main" id="{41242009-6B31-1A0B-B893-477447F140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8" y="-1"/>
            <a:ext cx="12186361" cy="6861173"/>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5" name="Slide Number">
            <a:extLst>
              <a:ext uri="{FF2B5EF4-FFF2-40B4-BE49-F238E27FC236}">
                <a16:creationId xmlns:a16="http://schemas.microsoft.com/office/drawing/2014/main" id="{4E9A8528-97D5-9DDD-CA0C-BBFB8AC8CC30}"/>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chemeClr val="tx1"/>
                </a:solidFill>
              </a:defRPr>
            </a:lvl1pPr>
          </a:lstStyle>
          <a:p>
            <a:fld id="{345D60D9-5372-5F40-9443-0F9AE5BDC3C8}" type="slidenum">
              <a:rPr lang="en-US" smtClean="0"/>
              <a:pPr/>
              <a:t>‹#›</a:t>
            </a:fld>
            <a:endParaRPr lang="en-US" dirty="0"/>
          </a:p>
        </p:txBody>
      </p:sp>
      <p:sp>
        <p:nvSpPr>
          <p:cNvPr id="6" name="Footer Placeholder">
            <a:extLst>
              <a:ext uri="{FF2B5EF4-FFF2-40B4-BE49-F238E27FC236}">
                <a16:creationId xmlns:a16="http://schemas.microsoft.com/office/drawing/2014/main" id="{6A01D0B3-1298-B660-A00C-0C10A13B2299}"/>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chemeClr val="tx1"/>
                </a:solidFill>
                <a:latin typeface="Oracle Sans Tab"/>
                <a:ea typeface="+mn-ea"/>
                <a:cs typeface="+mn-cs"/>
              </a:defRPr>
            </a:lvl1pPr>
          </a:lstStyle>
          <a:p>
            <a:pPr>
              <a:defRPr/>
            </a:pPr>
            <a:r>
              <a:rPr lang="en-US"/>
              <a:t>Copyright © 2024, Oracle and/or its affiliates  |  Confidential: Internal</a:t>
            </a:r>
          </a:p>
        </p:txBody>
      </p:sp>
    </p:spTree>
    <p:extLst>
      <p:ext uri="{BB962C8B-B14F-4D97-AF65-F5344CB8AC3E}">
        <p14:creationId xmlns:p14="http://schemas.microsoft.com/office/powerpoint/2010/main" val="34552109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Abstract Background_Pillar ">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B5067-95D5-3CF1-DDC3-0E444D2EF8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3" r="244"/>
          <a:stretch/>
        </p:blipFill>
        <p:spPr>
          <a:xfrm>
            <a:off x="0" y="-1"/>
            <a:ext cx="12192000" cy="6858894"/>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2" name="Date Placeholder 1">
            <a:extLst>
              <a:ext uri="{FF2B5EF4-FFF2-40B4-BE49-F238E27FC236}">
                <a16:creationId xmlns:a16="http://schemas.microsoft.com/office/drawing/2014/main" id="{AADFA4C3-C577-4944-B23B-0E8CEECA00FE}"/>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6" name="Title 6">
            <a:extLst>
              <a:ext uri="{FF2B5EF4-FFF2-40B4-BE49-F238E27FC236}">
                <a16:creationId xmlns:a16="http://schemas.microsoft.com/office/drawing/2014/main" id="{B847D7D7-30CE-DA8A-8A97-3615870A26B4}"/>
              </a:ext>
            </a:extLst>
          </p:cNvPr>
          <p:cNvSpPr txBox="1">
            <a:spLocks/>
          </p:cNvSpPr>
          <p:nvPr userDrawn="1"/>
        </p:nvSpPr>
        <p:spPr>
          <a:xfrm>
            <a:off x="762000" y="320372"/>
            <a:ext cx="9129151" cy="959457"/>
          </a:xfrm>
          <a:prstGeom prst="rect">
            <a:avLst/>
          </a:prstGeom>
          <a:noFill/>
        </p:spPr>
        <p:txBody>
          <a:bodyPr vert="horz" lIns="0" tIns="0" rIns="0" bIns="0" rtlCol="0" anchor="ctr">
            <a:noAutofit/>
          </a:bodyPr>
          <a:lstStyle>
            <a:lvl1pPr algn="l" defTabSz="1828800" rtl="0" eaLnBrk="1" latinLnBrk="0" hangingPunct="1">
              <a:lnSpc>
                <a:spcPct val="95000"/>
              </a:lnSpc>
              <a:spcBef>
                <a:spcPct val="0"/>
              </a:spcBef>
              <a:buNone/>
              <a:defRPr lang="en-US" sz="4800" b="1" i="0" kern="1200" baseline="0" dirty="0">
                <a:solidFill>
                  <a:schemeClr val="tx1"/>
                </a:solidFill>
                <a:latin typeface="+mn-lt"/>
                <a:ea typeface="+mn-ea"/>
                <a:cs typeface="+mj-cs"/>
              </a:defRPr>
            </a:lvl1pPr>
          </a:lstStyle>
          <a:p>
            <a:endParaRPr lang="en-US" sz="3299" b="0" dirty="0">
              <a:solidFill>
                <a:schemeClr val="tx1"/>
              </a:solidFill>
              <a:latin typeface="+mj-lt"/>
            </a:endParaRPr>
          </a:p>
        </p:txBody>
      </p:sp>
      <p:sp>
        <p:nvSpPr>
          <p:cNvPr id="7" name="Text Placeholder 4">
            <a:extLst>
              <a:ext uri="{FF2B5EF4-FFF2-40B4-BE49-F238E27FC236}">
                <a16:creationId xmlns:a16="http://schemas.microsoft.com/office/drawing/2014/main" id="{DD1EA522-2683-38E8-1803-5BAFEB3111C7}"/>
              </a:ext>
            </a:extLst>
          </p:cNvPr>
          <p:cNvSpPr txBox="1">
            <a:spLocks/>
          </p:cNvSpPr>
          <p:nvPr userDrawn="1"/>
        </p:nvSpPr>
        <p:spPr>
          <a:xfrm>
            <a:off x="792181" y="1220885"/>
            <a:ext cx="4505270" cy="365125"/>
          </a:xfrm>
          <a:prstGeom prst="rect">
            <a:avLst/>
          </a:prstGeom>
        </p:spPr>
        <p:txBody>
          <a:bodyPr>
            <a:noAutofit/>
          </a:bodyPr>
          <a:lstStyle>
            <a:lvl1pPr marL="0" indent="0" algn="l" defTabSz="1371478" rtl="0" eaLnBrk="1" latinLnBrk="0" hangingPunct="1">
              <a:lnSpc>
                <a:spcPct val="120000"/>
              </a:lnSpc>
              <a:spcBef>
                <a:spcPts val="1500"/>
              </a:spcBef>
              <a:buFont typeface="Arial" panose="020B0604020202020204" pitchFamily="34" charset="0"/>
              <a:buNone/>
              <a:defRPr lang="en-US" sz="3000" b="0" i="0" kern="1200" dirty="0">
                <a:solidFill>
                  <a:schemeClr val="tx1"/>
                </a:solidFill>
                <a:latin typeface="+mn-lt"/>
                <a:ea typeface="+mn-ea"/>
                <a:cs typeface="+mn-cs"/>
              </a:defRPr>
            </a:lvl1pPr>
            <a:lvl2pPr marL="0" indent="0" algn="l" defTabSz="1371478" rtl="0" eaLnBrk="1" latinLnBrk="0" hangingPunct="1">
              <a:lnSpc>
                <a:spcPct val="120000"/>
              </a:lnSpc>
              <a:spcBef>
                <a:spcPts val="750"/>
              </a:spcBef>
              <a:buFont typeface="Arial" panose="020B0604020202020204" pitchFamily="34" charset="0"/>
              <a:buNone/>
              <a:defRPr lang="en-US" sz="2100" b="0" i="0" kern="1200" dirty="0">
                <a:solidFill>
                  <a:schemeClr val="tx1"/>
                </a:solidFill>
                <a:latin typeface="+mn-lt"/>
                <a:ea typeface="+mn-ea"/>
                <a:cs typeface="+mn-cs"/>
              </a:defRPr>
            </a:lvl2pPr>
            <a:lvl3pPr marL="342886" indent="-171444" algn="l" defTabSz="1371478" rtl="0" eaLnBrk="1" latinLnBrk="0" hangingPunct="1">
              <a:lnSpc>
                <a:spcPct val="120000"/>
              </a:lnSpc>
              <a:spcBef>
                <a:spcPts val="750"/>
              </a:spcBef>
              <a:buFont typeface="Arial" panose="020B0604020202020204" pitchFamily="34" charset="0"/>
              <a:buChar char="•"/>
              <a:defRPr lang="en-US" sz="1800" b="0" i="0" kern="1200" dirty="0">
                <a:solidFill>
                  <a:schemeClr val="tx1"/>
                </a:solidFill>
                <a:latin typeface="+mn-lt"/>
                <a:ea typeface="+mn-ea"/>
                <a:cs typeface="+mn-cs"/>
              </a:defRPr>
            </a:lvl3pPr>
            <a:lvl4pPr marL="685772" indent="-171444" algn="l" defTabSz="1371478" rtl="0" eaLnBrk="1" latinLnBrk="0" hangingPunct="1">
              <a:lnSpc>
                <a:spcPct val="120000"/>
              </a:lnSpc>
              <a:spcBef>
                <a:spcPts val="750"/>
              </a:spcBef>
              <a:buFont typeface="Arial" panose="020B0604020202020204" pitchFamily="34" charset="0"/>
              <a:buChar char="•"/>
              <a:defRPr lang="en-US" sz="1800" b="0" i="0" kern="1200" dirty="0">
                <a:solidFill>
                  <a:schemeClr val="tx1"/>
                </a:solidFill>
                <a:latin typeface="+mn-lt"/>
                <a:ea typeface="+mn-ea"/>
                <a:cs typeface="+mn-cs"/>
              </a:defRPr>
            </a:lvl4pPr>
            <a:lvl5pPr marL="1028658" indent="-171444" algn="l" defTabSz="1371478" rtl="0" eaLnBrk="1" latinLnBrk="0" hangingPunct="1">
              <a:lnSpc>
                <a:spcPct val="120000"/>
              </a:lnSpc>
              <a:spcBef>
                <a:spcPts val="750"/>
              </a:spcBef>
              <a:buFont typeface="Arial" panose="020B0604020202020204" pitchFamily="34" charset="0"/>
              <a:buChar char="•"/>
              <a:defRPr lang="en-US" sz="1800" b="0" i="0" kern="1200" dirty="0">
                <a:solidFill>
                  <a:schemeClr val="tx1"/>
                </a:solidFill>
                <a:latin typeface="+mn-lt"/>
                <a:ea typeface="+mn-ea"/>
                <a:cs typeface="+mn-cs"/>
              </a:defRPr>
            </a:lvl5pPr>
            <a:lvl6pPr marL="1371546" indent="-171444" algn="l" defTabSz="1371478" rtl="0" eaLnBrk="1" latinLnBrk="0" hangingPunct="1">
              <a:lnSpc>
                <a:spcPct val="120000"/>
              </a:lnSpc>
              <a:spcBef>
                <a:spcPts val="750"/>
              </a:spcBef>
              <a:buFont typeface="Arial" panose="020B0604020202020204" pitchFamily="34" charset="0"/>
              <a:buChar char="•"/>
              <a:defRPr sz="1800" kern="1200">
                <a:solidFill>
                  <a:srgbClr val="00B0F0"/>
                </a:solidFill>
                <a:latin typeface="+mn-lt"/>
                <a:ea typeface="+mn-ea"/>
                <a:cs typeface="+mn-cs"/>
              </a:defRPr>
            </a:lvl6pPr>
            <a:lvl7pPr marL="1714432" indent="-171444" algn="l" defTabSz="1371478" rtl="0" eaLnBrk="1" latinLnBrk="0" hangingPunct="1">
              <a:lnSpc>
                <a:spcPct val="120000"/>
              </a:lnSpc>
              <a:spcBef>
                <a:spcPts val="750"/>
              </a:spcBef>
              <a:buFont typeface="Arial" panose="020B0604020202020204" pitchFamily="34" charset="0"/>
              <a:buChar char="•"/>
              <a:defRPr sz="1800" kern="1200">
                <a:solidFill>
                  <a:srgbClr val="00B0F0"/>
                </a:solidFill>
                <a:latin typeface="+mn-lt"/>
                <a:ea typeface="+mn-ea"/>
                <a:cs typeface="+mn-cs"/>
              </a:defRPr>
            </a:lvl7pPr>
            <a:lvl8pPr marL="2057318" indent="-171444" algn="l" defTabSz="1371478" rtl="0" eaLnBrk="1" latinLnBrk="0" hangingPunct="1">
              <a:lnSpc>
                <a:spcPct val="120000"/>
              </a:lnSpc>
              <a:spcBef>
                <a:spcPts val="750"/>
              </a:spcBef>
              <a:buFont typeface="Arial" panose="020B0604020202020204" pitchFamily="34" charset="0"/>
              <a:buChar char="•"/>
              <a:defRPr sz="1800" kern="1200">
                <a:solidFill>
                  <a:srgbClr val="00B0F0"/>
                </a:solidFill>
                <a:latin typeface="+mn-lt"/>
                <a:ea typeface="+mn-ea"/>
                <a:cs typeface="+mn-cs"/>
              </a:defRPr>
            </a:lvl8pPr>
            <a:lvl9pPr marL="2400204" indent="-171444" algn="l" defTabSz="1371478" rtl="0" eaLnBrk="1" latinLnBrk="0" hangingPunct="1">
              <a:lnSpc>
                <a:spcPct val="120000"/>
              </a:lnSpc>
              <a:spcBef>
                <a:spcPts val="750"/>
              </a:spcBef>
              <a:buFont typeface="Arial" panose="020B0604020202020204" pitchFamily="34" charset="0"/>
              <a:buChar char="•"/>
              <a:defRPr sz="1800" kern="1200">
                <a:solidFill>
                  <a:srgbClr val="00B0F0"/>
                </a:solidFill>
                <a:latin typeface="+mn-lt"/>
                <a:ea typeface="+mn-ea"/>
                <a:cs typeface="+mn-cs"/>
              </a:defRPr>
            </a:lvl9pPr>
          </a:lstStyle>
          <a:p>
            <a:endParaRPr lang="en-US" sz="1800" spc="75" dirty="0">
              <a:solidFill>
                <a:schemeClr val="tx1"/>
              </a:solidFill>
              <a:latin typeface="OracleSansVF"/>
            </a:endParaRPr>
          </a:p>
        </p:txBody>
      </p:sp>
      <p:sp>
        <p:nvSpPr>
          <p:cNvPr id="8" name="Title 6">
            <a:extLst>
              <a:ext uri="{FF2B5EF4-FFF2-40B4-BE49-F238E27FC236}">
                <a16:creationId xmlns:a16="http://schemas.microsoft.com/office/drawing/2014/main" id="{893DE9E4-3A1D-5C0E-4020-ACFA82AB009E}"/>
              </a:ext>
            </a:extLst>
          </p:cNvPr>
          <p:cNvSpPr txBox="1">
            <a:spLocks/>
          </p:cNvSpPr>
          <p:nvPr userDrawn="1"/>
        </p:nvSpPr>
        <p:spPr>
          <a:xfrm>
            <a:off x="838191" y="396571"/>
            <a:ext cx="9129151" cy="959457"/>
          </a:xfrm>
          <a:prstGeom prst="rect">
            <a:avLst/>
          </a:prstGeom>
          <a:noFill/>
        </p:spPr>
        <p:txBody>
          <a:bodyPr vert="horz" lIns="0" tIns="0" rIns="0" bIns="0" rtlCol="0" anchor="ctr">
            <a:noAutofit/>
          </a:bodyPr>
          <a:lstStyle>
            <a:lvl1pPr algn="l" defTabSz="1828800" rtl="0" eaLnBrk="1" latinLnBrk="0" hangingPunct="1">
              <a:lnSpc>
                <a:spcPct val="95000"/>
              </a:lnSpc>
              <a:spcBef>
                <a:spcPct val="0"/>
              </a:spcBef>
              <a:buNone/>
              <a:defRPr lang="en-US" sz="4800" b="1" i="0" kern="1200" baseline="0" dirty="0">
                <a:solidFill>
                  <a:schemeClr val="tx1"/>
                </a:solidFill>
                <a:latin typeface="+mn-lt"/>
                <a:ea typeface="+mn-ea"/>
                <a:cs typeface="+mj-cs"/>
              </a:defRPr>
            </a:lvl1pPr>
          </a:lstStyle>
          <a:p>
            <a:endParaRPr lang="en-US" sz="3299" b="0" dirty="0">
              <a:solidFill>
                <a:schemeClr val="tx1"/>
              </a:solidFill>
              <a:latin typeface="+mj-lt"/>
            </a:endParaRPr>
          </a:p>
        </p:txBody>
      </p:sp>
      <p:sp>
        <p:nvSpPr>
          <p:cNvPr id="9" name="Text Placeholder 4">
            <a:extLst>
              <a:ext uri="{FF2B5EF4-FFF2-40B4-BE49-F238E27FC236}">
                <a16:creationId xmlns:a16="http://schemas.microsoft.com/office/drawing/2014/main" id="{9F79BDBC-0F61-6E32-50DA-FD725887D3A5}"/>
              </a:ext>
            </a:extLst>
          </p:cNvPr>
          <p:cNvSpPr txBox="1">
            <a:spLocks/>
          </p:cNvSpPr>
          <p:nvPr userDrawn="1"/>
        </p:nvSpPr>
        <p:spPr>
          <a:xfrm>
            <a:off x="868371" y="1297085"/>
            <a:ext cx="4505270" cy="365125"/>
          </a:xfrm>
          <a:prstGeom prst="rect">
            <a:avLst/>
          </a:prstGeom>
        </p:spPr>
        <p:txBody>
          <a:bodyPr>
            <a:noAutofit/>
          </a:bodyPr>
          <a:lstStyle>
            <a:lvl1pPr marL="0" indent="0" algn="l" defTabSz="1371478" rtl="0" eaLnBrk="1" latinLnBrk="0" hangingPunct="1">
              <a:lnSpc>
                <a:spcPct val="120000"/>
              </a:lnSpc>
              <a:spcBef>
                <a:spcPts val="1500"/>
              </a:spcBef>
              <a:buFont typeface="Arial" panose="020B0604020202020204" pitchFamily="34" charset="0"/>
              <a:buNone/>
              <a:defRPr lang="en-US" sz="3000" b="0" i="0" kern="1200" dirty="0">
                <a:solidFill>
                  <a:schemeClr val="tx1"/>
                </a:solidFill>
                <a:latin typeface="+mn-lt"/>
                <a:ea typeface="+mn-ea"/>
                <a:cs typeface="+mn-cs"/>
              </a:defRPr>
            </a:lvl1pPr>
            <a:lvl2pPr marL="0" indent="0" algn="l" defTabSz="1371478" rtl="0" eaLnBrk="1" latinLnBrk="0" hangingPunct="1">
              <a:lnSpc>
                <a:spcPct val="120000"/>
              </a:lnSpc>
              <a:spcBef>
                <a:spcPts val="750"/>
              </a:spcBef>
              <a:buFont typeface="Arial" panose="020B0604020202020204" pitchFamily="34" charset="0"/>
              <a:buNone/>
              <a:defRPr lang="en-US" sz="2100" b="0" i="0" kern="1200" dirty="0">
                <a:solidFill>
                  <a:schemeClr val="tx1"/>
                </a:solidFill>
                <a:latin typeface="+mn-lt"/>
                <a:ea typeface="+mn-ea"/>
                <a:cs typeface="+mn-cs"/>
              </a:defRPr>
            </a:lvl2pPr>
            <a:lvl3pPr marL="342886" indent="-171444" algn="l" defTabSz="1371478" rtl="0" eaLnBrk="1" latinLnBrk="0" hangingPunct="1">
              <a:lnSpc>
                <a:spcPct val="120000"/>
              </a:lnSpc>
              <a:spcBef>
                <a:spcPts val="750"/>
              </a:spcBef>
              <a:buFont typeface="Arial" panose="020B0604020202020204" pitchFamily="34" charset="0"/>
              <a:buChar char="•"/>
              <a:defRPr lang="en-US" sz="1800" b="0" i="0" kern="1200" dirty="0">
                <a:solidFill>
                  <a:schemeClr val="tx1"/>
                </a:solidFill>
                <a:latin typeface="+mn-lt"/>
                <a:ea typeface="+mn-ea"/>
                <a:cs typeface="+mn-cs"/>
              </a:defRPr>
            </a:lvl3pPr>
            <a:lvl4pPr marL="685772" indent="-171444" algn="l" defTabSz="1371478" rtl="0" eaLnBrk="1" latinLnBrk="0" hangingPunct="1">
              <a:lnSpc>
                <a:spcPct val="120000"/>
              </a:lnSpc>
              <a:spcBef>
                <a:spcPts val="750"/>
              </a:spcBef>
              <a:buFont typeface="Arial" panose="020B0604020202020204" pitchFamily="34" charset="0"/>
              <a:buChar char="•"/>
              <a:defRPr lang="en-US" sz="1800" b="0" i="0" kern="1200" dirty="0">
                <a:solidFill>
                  <a:schemeClr val="tx1"/>
                </a:solidFill>
                <a:latin typeface="+mn-lt"/>
                <a:ea typeface="+mn-ea"/>
                <a:cs typeface="+mn-cs"/>
              </a:defRPr>
            </a:lvl4pPr>
            <a:lvl5pPr marL="1028658" indent="-171444" algn="l" defTabSz="1371478" rtl="0" eaLnBrk="1" latinLnBrk="0" hangingPunct="1">
              <a:lnSpc>
                <a:spcPct val="120000"/>
              </a:lnSpc>
              <a:spcBef>
                <a:spcPts val="750"/>
              </a:spcBef>
              <a:buFont typeface="Arial" panose="020B0604020202020204" pitchFamily="34" charset="0"/>
              <a:buChar char="•"/>
              <a:defRPr lang="en-US" sz="1800" b="0" i="0" kern="1200" dirty="0">
                <a:solidFill>
                  <a:schemeClr val="tx1"/>
                </a:solidFill>
                <a:latin typeface="+mn-lt"/>
                <a:ea typeface="+mn-ea"/>
                <a:cs typeface="+mn-cs"/>
              </a:defRPr>
            </a:lvl5pPr>
            <a:lvl6pPr marL="1371546" indent="-171444" algn="l" defTabSz="1371478" rtl="0" eaLnBrk="1" latinLnBrk="0" hangingPunct="1">
              <a:lnSpc>
                <a:spcPct val="120000"/>
              </a:lnSpc>
              <a:spcBef>
                <a:spcPts val="750"/>
              </a:spcBef>
              <a:buFont typeface="Arial" panose="020B0604020202020204" pitchFamily="34" charset="0"/>
              <a:buChar char="•"/>
              <a:defRPr sz="1800" kern="1200">
                <a:solidFill>
                  <a:srgbClr val="00B0F0"/>
                </a:solidFill>
                <a:latin typeface="+mn-lt"/>
                <a:ea typeface="+mn-ea"/>
                <a:cs typeface="+mn-cs"/>
              </a:defRPr>
            </a:lvl6pPr>
            <a:lvl7pPr marL="1714432" indent="-171444" algn="l" defTabSz="1371478" rtl="0" eaLnBrk="1" latinLnBrk="0" hangingPunct="1">
              <a:lnSpc>
                <a:spcPct val="120000"/>
              </a:lnSpc>
              <a:spcBef>
                <a:spcPts val="750"/>
              </a:spcBef>
              <a:buFont typeface="Arial" panose="020B0604020202020204" pitchFamily="34" charset="0"/>
              <a:buChar char="•"/>
              <a:defRPr sz="1800" kern="1200">
                <a:solidFill>
                  <a:srgbClr val="00B0F0"/>
                </a:solidFill>
                <a:latin typeface="+mn-lt"/>
                <a:ea typeface="+mn-ea"/>
                <a:cs typeface="+mn-cs"/>
              </a:defRPr>
            </a:lvl7pPr>
            <a:lvl8pPr marL="2057318" indent="-171444" algn="l" defTabSz="1371478" rtl="0" eaLnBrk="1" latinLnBrk="0" hangingPunct="1">
              <a:lnSpc>
                <a:spcPct val="120000"/>
              </a:lnSpc>
              <a:spcBef>
                <a:spcPts val="750"/>
              </a:spcBef>
              <a:buFont typeface="Arial" panose="020B0604020202020204" pitchFamily="34" charset="0"/>
              <a:buChar char="•"/>
              <a:defRPr sz="1800" kern="1200">
                <a:solidFill>
                  <a:srgbClr val="00B0F0"/>
                </a:solidFill>
                <a:latin typeface="+mn-lt"/>
                <a:ea typeface="+mn-ea"/>
                <a:cs typeface="+mn-cs"/>
              </a:defRPr>
            </a:lvl8pPr>
            <a:lvl9pPr marL="2400204" indent="-171444" algn="l" defTabSz="1371478" rtl="0" eaLnBrk="1" latinLnBrk="0" hangingPunct="1">
              <a:lnSpc>
                <a:spcPct val="120000"/>
              </a:lnSpc>
              <a:spcBef>
                <a:spcPts val="750"/>
              </a:spcBef>
              <a:buFont typeface="Arial" panose="020B0604020202020204" pitchFamily="34" charset="0"/>
              <a:buChar char="•"/>
              <a:defRPr sz="1800" kern="1200">
                <a:solidFill>
                  <a:srgbClr val="00B0F0"/>
                </a:solidFill>
                <a:latin typeface="+mn-lt"/>
                <a:ea typeface="+mn-ea"/>
                <a:cs typeface="+mn-cs"/>
              </a:defRPr>
            </a:lvl9pPr>
          </a:lstStyle>
          <a:p>
            <a:endParaRPr lang="en-US" sz="1800" spc="75" dirty="0">
              <a:solidFill>
                <a:schemeClr val="tx1"/>
              </a:solidFill>
              <a:latin typeface="OracleSansVF"/>
            </a:endParaRPr>
          </a:p>
        </p:txBody>
      </p:sp>
      <p:sp>
        <p:nvSpPr>
          <p:cNvPr id="10" name="Slide Number">
            <a:extLst>
              <a:ext uri="{FF2B5EF4-FFF2-40B4-BE49-F238E27FC236}">
                <a16:creationId xmlns:a16="http://schemas.microsoft.com/office/drawing/2014/main" id="{86BCB9C7-0F77-459D-3FF8-5EFDCDEFFBAB}"/>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chemeClr val="tx1"/>
                </a:solidFill>
              </a:defRPr>
            </a:lvl1pPr>
          </a:lstStyle>
          <a:p>
            <a:fld id="{345D60D9-5372-5F40-9443-0F9AE5BDC3C8}" type="slidenum">
              <a:rPr lang="en-US" smtClean="0"/>
              <a:pPr/>
              <a:t>‹#›</a:t>
            </a:fld>
            <a:endParaRPr lang="en-US" dirty="0"/>
          </a:p>
        </p:txBody>
      </p:sp>
      <p:sp>
        <p:nvSpPr>
          <p:cNvPr id="11" name="Footer Placeholder">
            <a:extLst>
              <a:ext uri="{FF2B5EF4-FFF2-40B4-BE49-F238E27FC236}">
                <a16:creationId xmlns:a16="http://schemas.microsoft.com/office/drawing/2014/main" id="{610AFED5-558C-E687-FEBB-D8847C3D0DEB}"/>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chemeClr val="tx1"/>
                </a:solidFill>
                <a:latin typeface="Oracle Sans Tab"/>
                <a:ea typeface="+mn-ea"/>
                <a:cs typeface="+mn-cs"/>
              </a:defRPr>
            </a:lvl1pPr>
          </a:lstStyle>
          <a:p>
            <a:pPr>
              <a:defRPr/>
            </a:pPr>
            <a:r>
              <a:rPr lang="en-US"/>
              <a:t>Copyright © 2024, Oracle and/or its affiliates  |  Confidential: Internal</a:t>
            </a:r>
          </a:p>
        </p:txBody>
      </p:sp>
    </p:spTree>
    <p:extLst>
      <p:ext uri="{BB962C8B-B14F-4D97-AF65-F5344CB8AC3E}">
        <p14:creationId xmlns:p14="http://schemas.microsoft.com/office/powerpoint/2010/main" val="3300332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Half - Light Grey">
    <p:bg>
      <p:bgPr>
        <a:solidFill>
          <a:srgbClr val="ECEAE9"/>
        </a:solidFill>
        <a:effectLst/>
      </p:bgPr>
    </p:bg>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8D71C0AD-7CB2-21F1-34FE-3FD33E745096}"/>
              </a:ext>
            </a:extLst>
          </p:cNvPr>
          <p:cNvSpPr>
            <a:spLocks noChangeArrowheads="1"/>
          </p:cNvSpPr>
          <p:nvPr userDrawn="1"/>
        </p:nvSpPr>
        <p:spPr bwMode="auto">
          <a:xfrm rot="17848211" flipH="1">
            <a:off x="10840550" y="620487"/>
            <a:ext cx="1090177" cy="1050874"/>
          </a:xfrm>
          <a:custGeom>
            <a:avLst/>
            <a:gdLst>
              <a:gd name="T0" fmla="*/ 1152 w 5138"/>
              <a:gd name="T1" fmla="*/ 663 h 4954"/>
              <a:gd name="T2" fmla="*/ 271 w 5138"/>
              <a:gd name="T3" fmla="*/ 1676 h 4954"/>
              <a:gd name="T4" fmla="*/ 235 w 5138"/>
              <a:gd name="T5" fmla="*/ 1755 h 4954"/>
              <a:gd name="T6" fmla="*/ 125 w 5138"/>
              <a:gd name="T7" fmla="*/ 2148 h 4954"/>
              <a:gd name="T8" fmla="*/ 379 w 5138"/>
              <a:gd name="T9" fmla="*/ 4160 h 4954"/>
              <a:gd name="T10" fmla="*/ 1366 w 5138"/>
              <a:gd name="T11" fmla="*/ 4775 h 4954"/>
              <a:gd name="T12" fmla="*/ 1572 w 5138"/>
              <a:gd name="T13" fmla="*/ 4792 h 4954"/>
              <a:gd name="T14" fmla="*/ 1660 w 5138"/>
              <a:gd name="T15" fmla="*/ 4797 h 4954"/>
              <a:gd name="T16" fmla="*/ 2546 w 5138"/>
              <a:gd name="T17" fmla="*/ 4899 h 4954"/>
              <a:gd name="T18" fmla="*/ 3748 w 5138"/>
              <a:gd name="T19" fmla="*/ 4845 h 4954"/>
              <a:gd name="T20" fmla="*/ 4169 w 5138"/>
              <a:gd name="T21" fmla="*/ 4637 h 4954"/>
              <a:gd name="T22" fmla="*/ 5094 w 5138"/>
              <a:gd name="T23" fmla="*/ 3378 h 4954"/>
              <a:gd name="T24" fmla="*/ 5123 w 5138"/>
              <a:gd name="T25" fmla="*/ 2898 h 4954"/>
              <a:gd name="T26" fmla="*/ 5094 w 5138"/>
              <a:gd name="T27" fmla="*/ 2797 h 4954"/>
              <a:gd name="T28" fmla="*/ 4603 w 5138"/>
              <a:gd name="T29" fmla="*/ 1538 h 4954"/>
              <a:gd name="T30" fmla="*/ 3418 w 5138"/>
              <a:gd name="T31" fmla="*/ 167 h 4954"/>
              <a:gd name="T32" fmla="*/ 2636 w 5138"/>
              <a:gd name="T33" fmla="*/ 14 h 4954"/>
              <a:gd name="T34" fmla="*/ 1654 w 5138"/>
              <a:gd name="T35" fmla="*/ 344 h 4954"/>
              <a:gd name="T36" fmla="*/ 2780 w 5138"/>
              <a:gd name="T37" fmla="*/ 73 h 4954"/>
              <a:gd name="T38" fmla="*/ 3790 w 5138"/>
              <a:gd name="T39" fmla="*/ 564 h 4954"/>
              <a:gd name="T40" fmla="*/ 4646 w 5138"/>
              <a:gd name="T41" fmla="*/ 1809 h 4954"/>
              <a:gd name="T42" fmla="*/ 4998 w 5138"/>
              <a:gd name="T43" fmla="*/ 2847 h 4954"/>
              <a:gd name="T44" fmla="*/ 5010 w 5138"/>
              <a:gd name="T45" fmla="*/ 3132 h 4954"/>
              <a:gd name="T46" fmla="*/ 4665 w 5138"/>
              <a:gd name="T47" fmla="*/ 4075 h 4954"/>
              <a:gd name="T48" fmla="*/ 3226 w 5138"/>
              <a:gd name="T49" fmla="*/ 4789 h 4954"/>
              <a:gd name="T50" fmla="*/ 2018 w 5138"/>
              <a:gd name="T51" fmla="*/ 4687 h 4954"/>
              <a:gd name="T52" fmla="*/ 1671 w 5138"/>
              <a:gd name="T53" fmla="*/ 4631 h 4954"/>
              <a:gd name="T54" fmla="*/ 1550 w 5138"/>
              <a:gd name="T55" fmla="*/ 4625 h 4954"/>
              <a:gd name="T56" fmla="*/ 898 w 5138"/>
              <a:gd name="T57" fmla="*/ 4425 h 4954"/>
              <a:gd name="T58" fmla="*/ 178 w 5138"/>
              <a:gd name="T59" fmla="*/ 2986 h 4954"/>
              <a:gd name="T60" fmla="*/ 269 w 5138"/>
              <a:gd name="T61" fmla="*/ 2057 h 4954"/>
              <a:gd name="T62" fmla="*/ 333 w 5138"/>
              <a:gd name="T63" fmla="*/ 1817 h 4954"/>
              <a:gd name="T64" fmla="*/ 348 w 5138"/>
              <a:gd name="T65" fmla="*/ 1758 h 4954"/>
              <a:gd name="T66" fmla="*/ 734 w 5138"/>
              <a:gd name="T67" fmla="*/ 1199 h 4954"/>
              <a:gd name="T68" fmla="*/ 2297 w 5138"/>
              <a:gd name="T69" fmla="*/ 134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8" h="4954">
                <a:moveTo>
                  <a:pt x="1654" y="344"/>
                </a:moveTo>
                <a:cubicBezTo>
                  <a:pt x="1479" y="435"/>
                  <a:pt x="1310" y="542"/>
                  <a:pt x="1152" y="663"/>
                </a:cubicBezTo>
                <a:cubicBezTo>
                  <a:pt x="836" y="903"/>
                  <a:pt x="565" y="1199"/>
                  <a:pt x="353" y="1535"/>
                </a:cubicBezTo>
                <a:cubicBezTo>
                  <a:pt x="325" y="1580"/>
                  <a:pt x="297" y="1628"/>
                  <a:pt x="271" y="1676"/>
                </a:cubicBezTo>
                <a:lnTo>
                  <a:pt x="252" y="1713"/>
                </a:lnTo>
                <a:cubicBezTo>
                  <a:pt x="246" y="1727"/>
                  <a:pt x="238" y="1741"/>
                  <a:pt x="235" y="1755"/>
                </a:cubicBezTo>
                <a:lnTo>
                  <a:pt x="212" y="1834"/>
                </a:lnTo>
                <a:cubicBezTo>
                  <a:pt x="181" y="1939"/>
                  <a:pt x="153" y="2043"/>
                  <a:pt x="125" y="2148"/>
                </a:cubicBezTo>
                <a:cubicBezTo>
                  <a:pt x="15" y="2577"/>
                  <a:pt x="0" y="3022"/>
                  <a:pt x="82" y="3457"/>
                </a:cubicBezTo>
                <a:cubicBezTo>
                  <a:pt x="133" y="3708"/>
                  <a:pt x="235" y="3948"/>
                  <a:pt x="379" y="4160"/>
                </a:cubicBezTo>
                <a:cubicBezTo>
                  <a:pt x="525" y="4374"/>
                  <a:pt x="729" y="4549"/>
                  <a:pt x="966" y="4659"/>
                </a:cubicBezTo>
                <a:cubicBezTo>
                  <a:pt x="1093" y="4718"/>
                  <a:pt x="1228" y="4755"/>
                  <a:pt x="1366" y="4775"/>
                </a:cubicBezTo>
                <a:lnTo>
                  <a:pt x="1471" y="4786"/>
                </a:lnTo>
                <a:lnTo>
                  <a:pt x="1572" y="4792"/>
                </a:lnTo>
                <a:lnTo>
                  <a:pt x="1615" y="4792"/>
                </a:lnTo>
                <a:lnTo>
                  <a:pt x="1660" y="4797"/>
                </a:lnTo>
                <a:lnTo>
                  <a:pt x="1759" y="4812"/>
                </a:lnTo>
                <a:cubicBezTo>
                  <a:pt x="2018" y="4845"/>
                  <a:pt x="2281" y="4876"/>
                  <a:pt x="2546" y="4899"/>
                </a:cubicBezTo>
                <a:cubicBezTo>
                  <a:pt x="2780" y="4922"/>
                  <a:pt x="3014" y="4930"/>
                  <a:pt x="3251" y="4944"/>
                </a:cubicBezTo>
                <a:cubicBezTo>
                  <a:pt x="3426" y="4953"/>
                  <a:pt x="3582" y="4885"/>
                  <a:pt x="3748" y="4845"/>
                </a:cubicBezTo>
                <a:cubicBezTo>
                  <a:pt x="3824" y="4826"/>
                  <a:pt x="3901" y="4795"/>
                  <a:pt x="3971" y="4758"/>
                </a:cubicBezTo>
                <a:cubicBezTo>
                  <a:pt x="4039" y="4721"/>
                  <a:pt x="4107" y="4679"/>
                  <a:pt x="4169" y="4637"/>
                </a:cubicBezTo>
                <a:cubicBezTo>
                  <a:pt x="4397" y="4481"/>
                  <a:pt x="4598" y="4295"/>
                  <a:pt x="4770" y="4078"/>
                </a:cubicBezTo>
                <a:cubicBezTo>
                  <a:pt x="4922" y="3869"/>
                  <a:pt x="5032" y="3632"/>
                  <a:pt x="5094" y="3378"/>
                </a:cubicBezTo>
                <a:cubicBezTo>
                  <a:pt x="5123" y="3251"/>
                  <a:pt x="5137" y="3121"/>
                  <a:pt x="5131" y="2994"/>
                </a:cubicBezTo>
                <a:lnTo>
                  <a:pt x="5123" y="2898"/>
                </a:lnTo>
                <a:cubicBezTo>
                  <a:pt x="5123" y="2878"/>
                  <a:pt x="5120" y="2862"/>
                  <a:pt x="5114" y="2842"/>
                </a:cubicBezTo>
                <a:lnTo>
                  <a:pt x="5094" y="2797"/>
                </a:lnTo>
                <a:lnTo>
                  <a:pt x="5024" y="2622"/>
                </a:lnTo>
                <a:cubicBezTo>
                  <a:pt x="4871" y="2260"/>
                  <a:pt x="4787" y="1891"/>
                  <a:pt x="4603" y="1538"/>
                </a:cubicBezTo>
                <a:cubicBezTo>
                  <a:pt x="4471" y="1278"/>
                  <a:pt x="4315" y="1033"/>
                  <a:pt x="4143" y="801"/>
                </a:cubicBezTo>
                <a:cubicBezTo>
                  <a:pt x="3949" y="539"/>
                  <a:pt x="3703" y="322"/>
                  <a:pt x="3418" y="167"/>
                </a:cubicBezTo>
                <a:cubicBezTo>
                  <a:pt x="3285" y="99"/>
                  <a:pt x="3147" y="51"/>
                  <a:pt x="3000" y="25"/>
                </a:cubicBezTo>
                <a:cubicBezTo>
                  <a:pt x="2879" y="3"/>
                  <a:pt x="2758" y="0"/>
                  <a:pt x="2636" y="14"/>
                </a:cubicBezTo>
                <a:cubicBezTo>
                  <a:pt x="2437" y="36"/>
                  <a:pt x="2314" y="98"/>
                  <a:pt x="2296" y="122"/>
                </a:cubicBezTo>
                <a:cubicBezTo>
                  <a:pt x="2273" y="97"/>
                  <a:pt x="1981" y="174"/>
                  <a:pt x="1654" y="344"/>
                </a:cubicBezTo>
                <a:close/>
                <a:moveTo>
                  <a:pt x="2447" y="116"/>
                </a:moveTo>
                <a:cubicBezTo>
                  <a:pt x="2557" y="90"/>
                  <a:pt x="2667" y="76"/>
                  <a:pt x="2780" y="73"/>
                </a:cubicBezTo>
                <a:cubicBezTo>
                  <a:pt x="2992" y="71"/>
                  <a:pt x="3203" y="127"/>
                  <a:pt x="3387" y="234"/>
                </a:cubicBezTo>
                <a:cubicBezTo>
                  <a:pt x="3537" y="322"/>
                  <a:pt x="3672" y="432"/>
                  <a:pt x="3790" y="564"/>
                </a:cubicBezTo>
                <a:cubicBezTo>
                  <a:pt x="4002" y="801"/>
                  <a:pt x="4138" y="1033"/>
                  <a:pt x="4298" y="1233"/>
                </a:cubicBezTo>
                <a:cubicBezTo>
                  <a:pt x="4437" y="1411"/>
                  <a:pt x="4552" y="1603"/>
                  <a:pt x="4646" y="1809"/>
                </a:cubicBezTo>
                <a:cubicBezTo>
                  <a:pt x="4719" y="1975"/>
                  <a:pt x="4784" y="2148"/>
                  <a:pt x="4835" y="2323"/>
                </a:cubicBezTo>
                <a:cubicBezTo>
                  <a:pt x="4888" y="2489"/>
                  <a:pt x="4936" y="2658"/>
                  <a:pt x="4998" y="2847"/>
                </a:cubicBezTo>
                <a:cubicBezTo>
                  <a:pt x="5007" y="2864"/>
                  <a:pt x="5010" y="2884"/>
                  <a:pt x="5010" y="2904"/>
                </a:cubicBezTo>
                <a:lnTo>
                  <a:pt x="5010" y="3132"/>
                </a:lnTo>
                <a:cubicBezTo>
                  <a:pt x="5001" y="3248"/>
                  <a:pt x="4981" y="3364"/>
                  <a:pt x="4953" y="3477"/>
                </a:cubicBezTo>
                <a:cubicBezTo>
                  <a:pt x="4900" y="3694"/>
                  <a:pt x="4801" y="3897"/>
                  <a:pt x="4665" y="4075"/>
                </a:cubicBezTo>
                <a:cubicBezTo>
                  <a:pt x="4527" y="4253"/>
                  <a:pt x="4361" y="4405"/>
                  <a:pt x="4166" y="4521"/>
                </a:cubicBezTo>
                <a:cubicBezTo>
                  <a:pt x="3884" y="4699"/>
                  <a:pt x="3559" y="4792"/>
                  <a:pt x="3226" y="4789"/>
                </a:cubicBezTo>
                <a:cubicBezTo>
                  <a:pt x="3040" y="4789"/>
                  <a:pt x="2851" y="4789"/>
                  <a:pt x="2662" y="4775"/>
                </a:cubicBezTo>
                <a:cubicBezTo>
                  <a:pt x="2439" y="4758"/>
                  <a:pt x="2227" y="4727"/>
                  <a:pt x="2018" y="4687"/>
                </a:cubicBezTo>
                <a:lnTo>
                  <a:pt x="1708" y="4637"/>
                </a:lnTo>
                <a:lnTo>
                  <a:pt x="1671" y="4631"/>
                </a:lnTo>
                <a:lnTo>
                  <a:pt x="1620" y="4631"/>
                </a:lnTo>
                <a:lnTo>
                  <a:pt x="1550" y="4625"/>
                </a:lnTo>
                <a:cubicBezTo>
                  <a:pt x="1502" y="4625"/>
                  <a:pt x="1454" y="4614"/>
                  <a:pt x="1409" y="4608"/>
                </a:cubicBezTo>
                <a:cubicBezTo>
                  <a:pt x="1228" y="4583"/>
                  <a:pt x="1053" y="4521"/>
                  <a:pt x="898" y="4425"/>
                </a:cubicBezTo>
                <a:cubicBezTo>
                  <a:pt x="743" y="4329"/>
                  <a:pt x="607" y="4202"/>
                  <a:pt x="503" y="4050"/>
                </a:cubicBezTo>
                <a:cubicBezTo>
                  <a:pt x="297" y="3734"/>
                  <a:pt x="187" y="3364"/>
                  <a:pt x="178" y="2986"/>
                </a:cubicBezTo>
                <a:cubicBezTo>
                  <a:pt x="170" y="2783"/>
                  <a:pt x="178" y="2577"/>
                  <a:pt x="209" y="2373"/>
                </a:cubicBezTo>
                <a:cubicBezTo>
                  <a:pt x="223" y="2269"/>
                  <a:pt x="243" y="2165"/>
                  <a:pt x="269" y="2057"/>
                </a:cubicBezTo>
                <a:cubicBezTo>
                  <a:pt x="280" y="2004"/>
                  <a:pt x="294" y="1950"/>
                  <a:pt x="308" y="1896"/>
                </a:cubicBezTo>
                <a:cubicBezTo>
                  <a:pt x="314" y="1868"/>
                  <a:pt x="325" y="1843"/>
                  <a:pt x="333" y="1817"/>
                </a:cubicBezTo>
                <a:lnTo>
                  <a:pt x="348" y="1775"/>
                </a:lnTo>
                <a:lnTo>
                  <a:pt x="348" y="1758"/>
                </a:lnTo>
                <a:lnTo>
                  <a:pt x="356" y="1741"/>
                </a:lnTo>
                <a:cubicBezTo>
                  <a:pt x="458" y="1544"/>
                  <a:pt x="582" y="1360"/>
                  <a:pt x="734" y="1199"/>
                </a:cubicBezTo>
                <a:cubicBezTo>
                  <a:pt x="929" y="991"/>
                  <a:pt x="1146" y="807"/>
                  <a:pt x="1386" y="652"/>
                </a:cubicBezTo>
                <a:cubicBezTo>
                  <a:pt x="1827" y="352"/>
                  <a:pt x="2271" y="197"/>
                  <a:pt x="2297" y="134"/>
                </a:cubicBezTo>
                <a:cubicBezTo>
                  <a:pt x="2312" y="143"/>
                  <a:pt x="2372" y="134"/>
                  <a:pt x="2447" y="116"/>
                </a:cubicBezTo>
                <a:close/>
              </a:path>
            </a:pathLst>
          </a:custGeom>
          <a:solidFill>
            <a:srgbClr val="C7C9C9"/>
          </a:solidFill>
          <a:ln>
            <a:noFill/>
          </a:ln>
          <a:effectLst/>
        </p:spPr>
        <p:txBody>
          <a:bodyPr wrap="none" anchor="ctr"/>
          <a:lstStyle/>
          <a:p>
            <a:endParaRPr lang="en-US" dirty="0"/>
          </a:p>
        </p:txBody>
      </p:sp>
      <p:sp>
        <p:nvSpPr>
          <p:cNvPr id="2" name="Rectangle 1">
            <a:extLst>
              <a:ext uri="{FF2B5EF4-FFF2-40B4-BE49-F238E27FC236}">
                <a16:creationId xmlns:a16="http://schemas.microsoft.com/office/drawing/2014/main" id="{A88153C6-0FCA-7B82-2ACF-FDCCF1C4E48A}"/>
              </a:ext>
            </a:extLst>
          </p:cNvPr>
          <p:cNvSpPr/>
          <p:nvPr userDrawn="1"/>
        </p:nvSpPr>
        <p:spPr>
          <a:xfrm flipH="1">
            <a:off x="0" y="0"/>
            <a:ext cx="60960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8" name="Title 1">
            <a:extLst>
              <a:ext uri="{FF2B5EF4-FFF2-40B4-BE49-F238E27FC236}">
                <a16:creationId xmlns:a16="http://schemas.microsoft.com/office/drawing/2014/main" id="{34C7D16F-471F-08FC-42DD-2909D3ACFC41}"/>
              </a:ext>
            </a:extLst>
          </p:cNvPr>
          <p:cNvSpPr>
            <a:spLocks noGrp="1"/>
          </p:cNvSpPr>
          <p:nvPr>
            <p:ph type="title" hasCustomPrompt="1"/>
          </p:nvPr>
        </p:nvSpPr>
        <p:spPr>
          <a:xfrm>
            <a:off x="543559" y="797786"/>
            <a:ext cx="4943193" cy="765773"/>
          </a:xfrm>
          <a:prstGeom prst="rect">
            <a:avLst/>
          </a:prstGeom>
        </p:spPr>
        <p:txBody>
          <a:bodyPr lIns="0" anchor="t"/>
          <a:lstStyle>
            <a:lvl1pPr>
              <a:lnSpc>
                <a:spcPts val="2800"/>
              </a:lnSpc>
              <a:defRPr sz="2500" b="0" i="0">
                <a:solidFill>
                  <a:schemeClr val="tx2">
                    <a:lumMod val="75000"/>
                    <a:lumOff val="25000"/>
                  </a:schemeClr>
                </a:solidFill>
                <a:latin typeface="Georgia" panose="02040502050405020303" pitchFamily="18" charset="0"/>
                <a:cs typeface="Oracle Sans Ultra Light" panose="020B0303020204020204" pitchFamily="34" charset="0"/>
              </a:defRPr>
            </a:lvl1pPr>
          </a:lstStyle>
          <a:p>
            <a:r>
              <a:rPr lang="en-US" dirty="0"/>
              <a:t>Main topic here –  two lines </a:t>
            </a:r>
          </a:p>
        </p:txBody>
      </p:sp>
      <p:sp>
        <p:nvSpPr>
          <p:cNvPr id="19" name="Text Placeholder 4">
            <a:extLst>
              <a:ext uri="{FF2B5EF4-FFF2-40B4-BE49-F238E27FC236}">
                <a16:creationId xmlns:a16="http://schemas.microsoft.com/office/drawing/2014/main" id="{9D93CA2B-3CEB-CD98-04E4-C0C788CC1A97}"/>
              </a:ext>
            </a:extLst>
          </p:cNvPr>
          <p:cNvSpPr>
            <a:spLocks noGrp="1"/>
          </p:cNvSpPr>
          <p:nvPr>
            <p:ph type="body" sz="quarter" idx="10"/>
          </p:nvPr>
        </p:nvSpPr>
        <p:spPr>
          <a:xfrm>
            <a:off x="542925" y="2209800"/>
            <a:ext cx="4943475" cy="4038600"/>
          </a:xfrm>
          <a:prstGeom prst="rect">
            <a:avLst/>
          </a:prstGeom>
        </p:spPr>
        <p:txBody>
          <a:bodyPr lIns="0" rIns="0"/>
          <a:lstStyle>
            <a:lvl1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1pPr>
            <a:lvl2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2pPr>
            <a:lvl3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3pPr>
            <a:lvl4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4pPr>
            <a:lvl5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a:extLst>
              <a:ext uri="{FF2B5EF4-FFF2-40B4-BE49-F238E27FC236}">
                <a16:creationId xmlns:a16="http://schemas.microsoft.com/office/drawing/2014/main" id="{7BCE0692-CE9B-F7DF-8162-229DFD8B34E0}"/>
              </a:ext>
            </a:extLst>
          </p:cNvPr>
          <p:cNvSpPr>
            <a:spLocks noGrp="1"/>
          </p:cNvSpPr>
          <p:nvPr>
            <p:ph type="body" sz="quarter" idx="11" hasCustomPrompt="1"/>
          </p:nvPr>
        </p:nvSpPr>
        <p:spPr>
          <a:xfrm>
            <a:off x="542924" y="1584325"/>
            <a:ext cx="4943475" cy="473075"/>
          </a:xfrm>
          <a:prstGeom prst="rect">
            <a:avLst/>
          </a:prstGeom>
        </p:spPr>
        <p:txBody>
          <a:bodyPr lIns="0"/>
          <a:lstStyle>
            <a:lvl1pPr>
              <a:lnSpc>
                <a:spcPct val="100000"/>
              </a:lnSpc>
              <a:spcBef>
                <a:spcPts val="0"/>
              </a:spcBef>
              <a:defRPr sz="1300" b="0" i="0">
                <a:solidFill>
                  <a:schemeClr val="tx2">
                    <a:lumMod val="75000"/>
                    <a:lumOff val="25000"/>
                  </a:schemeClr>
                </a:solidFill>
                <a:latin typeface="Oracle Sans Light" panose="020B0403020204020204" pitchFamily="34" charset="0"/>
                <a:cs typeface="Oracle Sans Light" panose="020B0403020204020204" pitchFamily="34" charset="0"/>
              </a:defRPr>
            </a:lvl1pPr>
          </a:lstStyle>
          <a:p>
            <a:pPr lvl="0"/>
            <a:r>
              <a:rPr lang="en-US" dirty="0"/>
              <a:t>Subhead line </a:t>
            </a:r>
          </a:p>
        </p:txBody>
      </p:sp>
      <p:sp>
        <p:nvSpPr>
          <p:cNvPr id="4" name="Freeform 3">
            <a:extLst>
              <a:ext uri="{FF2B5EF4-FFF2-40B4-BE49-F238E27FC236}">
                <a16:creationId xmlns:a16="http://schemas.microsoft.com/office/drawing/2014/main" id="{C1F44155-B4E2-1FE4-50BA-6401AE48B6B6}"/>
              </a:ext>
            </a:extLst>
          </p:cNvPr>
          <p:cNvSpPr>
            <a:spLocks noChangeArrowheads="1"/>
          </p:cNvSpPr>
          <p:nvPr userDrawn="1"/>
        </p:nvSpPr>
        <p:spPr bwMode="auto">
          <a:xfrm rot="1481380" flipV="1">
            <a:off x="11392051" y="421065"/>
            <a:ext cx="1303893" cy="2210985"/>
          </a:xfrm>
          <a:custGeom>
            <a:avLst/>
            <a:gdLst>
              <a:gd name="connsiteX0" fmla="*/ 306612 w 1303893"/>
              <a:gd name="connsiteY0" fmla="*/ 2210985 h 2210985"/>
              <a:gd name="connsiteX1" fmla="*/ 1303893 w 1303893"/>
              <a:gd name="connsiteY1" fmla="*/ 41710 h 2210985"/>
              <a:gd name="connsiteX2" fmla="*/ 1295110 w 1303893"/>
              <a:gd name="connsiteY2" fmla="*/ 37823 h 2210985"/>
              <a:gd name="connsiteX3" fmla="*/ 739663 w 1303893"/>
              <a:gd name="connsiteY3" fmla="*/ 51925 h 2210985"/>
              <a:gd name="connsiteX4" fmla="*/ 555713 w 1303893"/>
              <a:gd name="connsiteY4" fmla="*/ 149458 h 2210985"/>
              <a:gd name="connsiteX5" fmla="*/ 23305 w 1303893"/>
              <a:gd name="connsiteY5" fmla="*/ 1355107 h 2210985"/>
              <a:gd name="connsiteX6" fmla="*/ 266486 w 1303893"/>
              <a:gd name="connsiteY6" fmla="*/ 2171810 h 221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893" h="2210985">
                <a:moveTo>
                  <a:pt x="306612" y="2210985"/>
                </a:moveTo>
                <a:lnTo>
                  <a:pt x="1303893" y="41710"/>
                </a:lnTo>
                <a:lnTo>
                  <a:pt x="1295110" y="37823"/>
                </a:lnTo>
                <a:cubicBezTo>
                  <a:pt x="1116561" y="-24065"/>
                  <a:pt x="921452" y="-3305"/>
                  <a:pt x="739663" y="51925"/>
                </a:cubicBezTo>
                <a:cubicBezTo>
                  <a:pt x="673427" y="71901"/>
                  <a:pt x="606471" y="98537"/>
                  <a:pt x="555713" y="149458"/>
                </a:cubicBezTo>
                <a:cubicBezTo>
                  <a:pt x="269171" y="548207"/>
                  <a:pt x="98541" y="930505"/>
                  <a:pt x="23305" y="1355107"/>
                </a:cubicBezTo>
                <a:cubicBezTo>
                  <a:pt x="-50401" y="1607360"/>
                  <a:pt x="56142" y="1937587"/>
                  <a:pt x="266486" y="2171810"/>
                </a:cubicBezTo>
                <a:close/>
              </a:path>
            </a:pathLst>
          </a:custGeom>
          <a:solidFill>
            <a:srgbClr val="334344"/>
          </a:solidFill>
          <a:ln>
            <a:noFill/>
          </a:ln>
          <a:effectLst/>
        </p:spPr>
        <p:txBody>
          <a:bodyPr wrap="square" anchor="ctr">
            <a:noAutofit/>
          </a:bodyPr>
          <a:lstStyle/>
          <a:p>
            <a:endParaRPr lang="en-US" dirty="0"/>
          </a:p>
        </p:txBody>
      </p:sp>
      <p:sp>
        <p:nvSpPr>
          <p:cNvPr id="10" name="Freeform 9">
            <a:extLst>
              <a:ext uri="{FF2B5EF4-FFF2-40B4-BE49-F238E27FC236}">
                <a16:creationId xmlns:a16="http://schemas.microsoft.com/office/drawing/2014/main" id="{B2AC7EBE-56C8-1C6D-98D5-A618BF44F31A}"/>
              </a:ext>
            </a:extLst>
          </p:cNvPr>
          <p:cNvSpPr>
            <a:spLocks noChangeArrowheads="1"/>
          </p:cNvSpPr>
          <p:nvPr userDrawn="1"/>
        </p:nvSpPr>
        <p:spPr bwMode="auto">
          <a:xfrm>
            <a:off x="11011261" y="2083613"/>
            <a:ext cx="1180740" cy="888187"/>
          </a:xfrm>
          <a:custGeom>
            <a:avLst/>
            <a:gdLst>
              <a:gd name="connsiteX0" fmla="*/ 1177200 w 1180740"/>
              <a:gd name="connsiteY0" fmla="*/ 881132 h 888187"/>
              <a:gd name="connsiteX1" fmla="*/ 1179849 w 1180740"/>
              <a:gd name="connsiteY1" fmla="*/ 882158 h 888187"/>
              <a:gd name="connsiteX2" fmla="*/ 1180740 w 1180740"/>
              <a:gd name="connsiteY2" fmla="*/ 883510 h 888187"/>
              <a:gd name="connsiteX3" fmla="*/ 1180740 w 1180740"/>
              <a:gd name="connsiteY3" fmla="*/ 885601 h 888187"/>
              <a:gd name="connsiteX4" fmla="*/ 1176046 w 1180740"/>
              <a:gd name="connsiteY4" fmla="*/ 888187 h 888187"/>
              <a:gd name="connsiteX5" fmla="*/ 1173465 w 1180740"/>
              <a:gd name="connsiteY5" fmla="*/ 887160 h 888187"/>
              <a:gd name="connsiteX6" fmla="*/ 1171563 w 1180740"/>
              <a:gd name="connsiteY6" fmla="*/ 885750 h 888187"/>
              <a:gd name="connsiteX7" fmla="*/ 1172310 w 1180740"/>
              <a:gd name="connsiteY7" fmla="*/ 883248 h 888187"/>
              <a:gd name="connsiteX8" fmla="*/ 1173804 w 1180740"/>
              <a:gd name="connsiteY8" fmla="*/ 882543 h 888187"/>
              <a:gd name="connsiteX9" fmla="*/ 1177200 w 1180740"/>
              <a:gd name="connsiteY9" fmla="*/ 881132 h 888187"/>
              <a:gd name="connsiteX10" fmla="*/ 1153727 w 1180740"/>
              <a:gd name="connsiteY10" fmla="*/ 880018 h 888187"/>
              <a:gd name="connsiteX11" fmla="*/ 1158257 w 1180740"/>
              <a:gd name="connsiteY11" fmla="*/ 884134 h 888187"/>
              <a:gd name="connsiteX12" fmla="*/ 1150296 w 1180740"/>
              <a:gd name="connsiteY12" fmla="*/ 881390 h 888187"/>
              <a:gd name="connsiteX13" fmla="*/ 1150708 w 1180740"/>
              <a:gd name="connsiteY13" fmla="*/ 881078 h 888187"/>
              <a:gd name="connsiteX14" fmla="*/ 1153727 w 1180740"/>
              <a:gd name="connsiteY14" fmla="*/ 880018 h 888187"/>
              <a:gd name="connsiteX15" fmla="*/ 1138663 w 1180740"/>
              <a:gd name="connsiteY15" fmla="*/ 847595 h 888187"/>
              <a:gd name="connsiteX16" fmla="*/ 1141505 w 1180740"/>
              <a:gd name="connsiteY16" fmla="*/ 848681 h 888187"/>
              <a:gd name="connsiteX17" fmla="*/ 1143389 w 1180740"/>
              <a:gd name="connsiteY17" fmla="*/ 852231 h 888187"/>
              <a:gd name="connsiteX18" fmla="*/ 1141102 w 1180740"/>
              <a:gd name="connsiteY18" fmla="*/ 855338 h 888187"/>
              <a:gd name="connsiteX19" fmla="*/ 1138546 w 1180740"/>
              <a:gd name="connsiteY19" fmla="*/ 855718 h 888187"/>
              <a:gd name="connsiteX20" fmla="*/ 1132155 w 1180740"/>
              <a:gd name="connsiteY20" fmla="*/ 850773 h 888187"/>
              <a:gd name="connsiteX21" fmla="*/ 1133702 w 1180740"/>
              <a:gd name="connsiteY21" fmla="*/ 848681 h 888187"/>
              <a:gd name="connsiteX22" fmla="*/ 1135518 w 1180740"/>
              <a:gd name="connsiteY22" fmla="*/ 848364 h 888187"/>
              <a:gd name="connsiteX23" fmla="*/ 1138663 w 1180740"/>
              <a:gd name="connsiteY23" fmla="*/ 847595 h 888187"/>
              <a:gd name="connsiteX24" fmla="*/ 1102509 w 1180740"/>
              <a:gd name="connsiteY24" fmla="*/ 847528 h 888187"/>
              <a:gd name="connsiteX25" fmla="*/ 1104733 w 1180740"/>
              <a:gd name="connsiteY25" fmla="*/ 848929 h 888187"/>
              <a:gd name="connsiteX26" fmla="*/ 1106215 w 1180740"/>
              <a:gd name="connsiteY26" fmla="*/ 852112 h 888187"/>
              <a:gd name="connsiteX27" fmla="*/ 1102509 w 1180740"/>
              <a:gd name="connsiteY27" fmla="*/ 854914 h 888187"/>
              <a:gd name="connsiteX28" fmla="*/ 1097995 w 1180740"/>
              <a:gd name="connsiteY28" fmla="*/ 853513 h 888187"/>
              <a:gd name="connsiteX29" fmla="*/ 1097995 w 1180740"/>
              <a:gd name="connsiteY29" fmla="*/ 849948 h 888187"/>
              <a:gd name="connsiteX30" fmla="*/ 1102509 w 1180740"/>
              <a:gd name="connsiteY30" fmla="*/ 847528 h 888187"/>
              <a:gd name="connsiteX31" fmla="*/ 1028688 w 1180740"/>
              <a:gd name="connsiteY31" fmla="*/ 846589 h 888187"/>
              <a:gd name="connsiteX32" fmla="*/ 1029450 w 1180740"/>
              <a:gd name="connsiteY32" fmla="*/ 846589 h 888187"/>
              <a:gd name="connsiteX33" fmla="*/ 1030974 w 1180740"/>
              <a:gd name="connsiteY33" fmla="*/ 847921 h 888187"/>
              <a:gd name="connsiteX34" fmla="*/ 1025988 w 1180740"/>
              <a:gd name="connsiteY34" fmla="*/ 847255 h 888187"/>
              <a:gd name="connsiteX35" fmla="*/ 1028688 w 1180740"/>
              <a:gd name="connsiteY35" fmla="*/ 846589 h 888187"/>
              <a:gd name="connsiteX36" fmla="*/ 1075541 w 1180740"/>
              <a:gd name="connsiteY36" fmla="*/ 846500 h 888187"/>
              <a:gd name="connsiteX37" fmla="*/ 1077555 w 1180740"/>
              <a:gd name="connsiteY37" fmla="*/ 848582 h 888187"/>
              <a:gd name="connsiteX38" fmla="*/ 1077963 w 1180740"/>
              <a:gd name="connsiteY38" fmla="*/ 850703 h 888187"/>
              <a:gd name="connsiteX39" fmla="*/ 1077215 w 1180740"/>
              <a:gd name="connsiteY39" fmla="*/ 851796 h 888187"/>
              <a:gd name="connsiteX40" fmla="*/ 1075312 w 1180740"/>
              <a:gd name="connsiteY40" fmla="*/ 853210 h 888187"/>
              <a:gd name="connsiteX41" fmla="*/ 1070418 w 1180740"/>
              <a:gd name="connsiteY41" fmla="*/ 852182 h 888187"/>
              <a:gd name="connsiteX42" fmla="*/ 1068514 w 1180740"/>
              <a:gd name="connsiteY42" fmla="*/ 850382 h 888187"/>
              <a:gd name="connsiteX43" fmla="*/ 1069670 w 1180740"/>
              <a:gd name="connsiteY43" fmla="*/ 848582 h 888187"/>
              <a:gd name="connsiteX44" fmla="*/ 1072661 w 1180740"/>
              <a:gd name="connsiteY44" fmla="*/ 846782 h 888187"/>
              <a:gd name="connsiteX45" fmla="*/ 1075541 w 1180740"/>
              <a:gd name="connsiteY45" fmla="*/ 846500 h 888187"/>
              <a:gd name="connsiteX46" fmla="*/ 1117632 w 1180740"/>
              <a:gd name="connsiteY46" fmla="*/ 846124 h 888187"/>
              <a:gd name="connsiteX47" fmla="*/ 1120483 w 1180740"/>
              <a:gd name="connsiteY47" fmla="*/ 846163 h 888187"/>
              <a:gd name="connsiteX48" fmla="*/ 1122310 w 1180740"/>
              <a:gd name="connsiteY48" fmla="*/ 846852 h 888187"/>
              <a:gd name="connsiteX49" fmla="*/ 1122310 w 1180740"/>
              <a:gd name="connsiteY49" fmla="*/ 852802 h 888187"/>
              <a:gd name="connsiteX50" fmla="*/ 1120077 w 1180740"/>
              <a:gd name="connsiteY50" fmla="*/ 853490 h 888187"/>
              <a:gd name="connsiteX51" fmla="*/ 1115610 w 1180740"/>
              <a:gd name="connsiteY51" fmla="*/ 849295 h 888187"/>
              <a:gd name="connsiteX52" fmla="*/ 1115949 w 1180740"/>
              <a:gd name="connsiteY52" fmla="*/ 847917 h 888187"/>
              <a:gd name="connsiteX53" fmla="*/ 1117632 w 1180740"/>
              <a:gd name="connsiteY53" fmla="*/ 846124 h 888187"/>
              <a:gd name="connsiteX54" fmla="*/ 1169919 w 1180740"/>
              <a:gd name="connsiteY54" fmla="*/ 846086 h 888187"/>
              <a:gd name="connsiteX55" fmla="*/ 1174198 w 1180740"/>
              <a:gd name="connsiteY55" fmla="*/ 847231 h 888187"/>
              <a:gd name="connsiteX56" fmla="*/ 1173797 w 1180740"/>
              <a:gd name="connsiteY56" fmla="*/ 853503 h 888187"/>
              <a:gd name="connsiteX57" fmla="*/ 1167525 w 1180740"/>
              <a:gd name="connsiteY57" fmla="*/ 852123 h 888187"/>
              <a:gd name="connsiteX58" fmla="*/ 1166057 w 1180740"/>
              <a:gd name="connsiteY58" fmla="*/ 849677 h 888187"/>
              <a:gd name="connsiteX59" fmla="*/ 1166791 w 1180740"/>
              <a:gd name="connsiteY59" fmla="*/ 848611 h 888187"/>
              <a:gd name="connsiteX60" fmla="*/ 1169919 w 1180740"/>
              <a:gd name="connsiteY60" fmla="*/ 846086 h 888187"/>
              <a:gd name="connsiteX61" fmla="*/ 1059913 w 1180740"/>
              <a:gd name="connsiteY61" fmla="*/ 846032 h 888187"/>
              <a:gd name="connsiteX62" fmla="*/ 1063687 w 1180740"/>
              <a:gd name="connsiteY62" fmla="*/ 849601 h 888187"/>
              <a:gd name="connsiteX63" fmla="*/ 1059913 w 1180740"/>
              <a:gd name="connsiteY63" fmla="*/ 853489 h 888187"/>
              <a:gd name="connsiteX64" fmla="*/ 1055726 w 1180740"/>
              <a:gd name="connsiteY64" fmla="*/ 849219 h 888187"/>
              <a:gd name="connsiteX65" fmla="*/ 1059913 w 1180740"/>
              <a:gd name="connsiteY65" fmla="*/ 846032 h 888187"/>
              <a:gd name="connsiteX66" fmla="*/ 1045089 w 1180740"/>
              <a:gd name="connsiteY66" fmla="*/ 845906 h 888187"/>
              <a:gd name="connsiteX67" fmla="*/ 1048109 w 1180740"/>
              <a:gd name="connsiteY67" fmla="*/ 850873 h 888187"/>
              <a:gd name="connsiteX68" fmla="*/ 1047766 w 1180740"/>
              <a:gd name="connsiteY68" fmla="*/ 851260 h 888187"/>
              <a:gd name="connsiteX69" fmla="*/ 1040903 w 1180740"/>
              <a:gd name="connsiteY69" fmla="*/ 849841 h 888187"/>
              <a:gd name="connsiteX70" fmla="*/ 1040903 w 1180740"/>
              <a:gd name="connsiteY70" fmla="*/ 849131 h 888187"/>
              <a:gd name="connsiteX71" fmla="*/ 1045089 w 1180740"/>
              <a:gd name="connsiteY71" fmla="*/ 845906 h 888187"/>
              <a:gd name="connsiteX72" fmla="*/ 1083789 w 1180740"/>
              <a:gd name="connsiteY72" fmla="*/ 845882 h 888187"/>
              <a:gd name="connsiteX73" fmla="*/ 1088670 w 1180740"/>
              <a:gd name="connsiteY73" fmla="*/ 849686 h 888187"/>
              <a:gd name="connsiteX74" fmla="*/ 1086798 w 1180740"/>
              <a:gd name="connsiteY74" fmla="*/ 852805 h 888187"/>
              <a:gd name="connsiteX75" fmla="*/ 1082720 w 1180740"/>
              <a:gd name="connsiteY75" fmla="*/ 851744 h 888187"/>
              <a:gd name="connsiteX76" fmla="*/ 1080514 w 1180740"/>
              <a:gd name="connsiteY76" fmla="*/ 849000 h 888187"/>
              <a:gd name="connsiteX77" fmla="*/ 1080848 w 1180740"/>
              <a:gd name="connsiteY77" fmla="*/ 847254 h 888187"/>
              <a:gd name="connsiteX78" fmla="*/ 1083789 w 1180740"/>
              <a:gd name="connsiteY78" fmla="*/ 845882 h 888187"/>
              <a:gd name="connsiteX79" fmla="*/ 1155649 w 1180740"/>
              <a:gd name="connsiteY79" fmla="*/ 845474 h 888187"/>
              <a:gd name="connsiteX80" fmla="*/ 1160043 w 1180740"/>
              <a:gd name="connsiteY80" fmla="*/ 849965 h 888187"/>
              <a:gd name="connsiteX81" fmla="*/ 1155249 w 1180740"/>
              <a:gd name="connsiteY81" fmla="*/ 853769 h 888187"/>
              <a:gd name="connsiteX82" fmla="*/ 1151188 w 1180740"/>
              <a:gd name="connsiteY82" fmla="*/ 848967 h 888187"/>
              <a:gd name="connsiteX83" fmla="*/ 1155649 w 1180740"/>
              <a:gd name="connsiteY83" fmla="*/ 845474 h 888187"/>
              <a:gd name="connsiteX84" fmla="*/ 1168610 w 1180740"/>
              <a:gd name="connsiteY84" fmla="*/ 820960 h 888187"/>
              <a:gd name="connsiteX85" fmla="*/ 1171158 w 1180740"/>
              <a:gd name="connsiteY85" fmla="*/ 821650 h 888187"/>
              <a:gd name="connsiteX86" fmla="*/ 1173035 w 1180740"/>
              <a:gd name="connsiteY86" fmla="*/ 826919 h 888187"/>
              <a:gd name="connsiteX87" fmla="*/ 1171158 w 1180740"/>
              <a:gd name="connsiteY87" fmla="*/ 828989 h 888187"/>
              <a:gd name="connsiteX88" fmla="*/ 1168208 w 1180740"/>
              <a:gd name="connsiteY88" fmla="*/ 830369 h 888187"/>
              <a:gd name="connsiteX89" fmla="*/ 1163783 w 1180740"/>
              <a:gd name="connsiteY89" fmla="*/ 827232 h 888187"/>
              <a:gd name="connsiteX90" fmla="*/ 1163381 w 1180740"/>
              <a:gd name="connsiteY90" fmla="*/ 825852 h 888187"/>
              <a:gd name="connsiteX91" fmla="*/ 1164118 w 1180740"/>
              <a:gd name="connsiteY91" fmla="*/ 822716 h 888187"/>
              <a:gd name="connsiteX92" fmla="*/ 1168610 w 1180740"/>
              <a:gd name="connsiteY92" fmla="*/ 820960 h 888187"/>
              <a:gd name="connsiteX93" fmla="*/ 924874 w 1180740"/>
              <a:gd name="connsiteY93" fmla="*/ 820505 h 888187"/>
              <a:gd name="connsiteX94" fmla="*/ 931053 w 1180740"/>
              <a:gd name="connsiteY94" fmla="*/ 825584 h 888187"/>
              <a:gd name="connsiteX95" fmla="*/ 930644 w 1180740"/>
              <a:gd name="connsiteY95" fmla="*/ 827364 h 888187"/>
              <a:gd name="connsiteX96" fmla="*/ 924582 w 1180740"/>
              <a:gd name="connsiteY96" fmla="*/ 830543 h 888187"/>
              <a:gd name="connsiteX97" fmla="*/ 918928 w 1180740"/>
              <a:gd name="connsiteY97" fmla="*/ 825266 h 888187"/>
              <a:gd name="connsiteX98" fmla="*/ 919677 w 1180740"/>
              <a:gd name="connsiteY98" fmla="*/ 822086 h 888187"/>
              <a:gd name="connsiteX99" fmla="*/ 921993 w 1180740"/>
              <a:gd name="connsiteY99" fmla="*/ 821005 h 888187"/>
              <a:gd name="connsiteX100" fmla="*/ 924874 w 1180740"/>
              <a:gd name="connsiteY100" fmla="*/ 820505 h 888187"/>
              <a:gd name="connsiteX101" fmla="*/ 1008258 w 1180740"/>
              <a:gd name="connsiteY101" fmla="*/ 819948 h 888187"/>
              <a:gd name="connsiteX102" fmla="*/ 1011643 w 1180740"/>
              <a:gd name="connsiteY102" fmla="*/ 825528 h 888187"/>
              <a:gd name="connsiteX103" fmla="*/ 1009341 w 1180740"/>
              <a:gd name="connsiteY103" fmla="*/ 826987 h 888187"/>
              <a:gd name="connsiteX104" fmla="*/ 1005618 w 1180740"/>
              <a:gd name="connsiteY104" fmla="*/ 824133 h 888187"/>
              <a:gd name="connsiteX105" fmla="*/ 1005618 w 1180740"/>
              <a:gd name="connsiteY105" fmla="*/ 821343 h 888187"/>
              <a:gd name="connsiteX106" fmla="*/ 1008258 w 1180740"/>
              <a:gd name="connsiteY106" fmla="*/ 819948 h 888187"/>
              <a:gd name="connsiteX107" fmla="*/ 573878 w 1180740"/>
              <a:gd name="connsiteY107" fmla="*/ 819053 h 888187"/>
              <a:gd name="connsiteX108" fmla="*/ 577131 w 1180740"/>
              <a:gd name="connsiteY108" fmla="*/ 820852 h 888187"/>
              <a:gd name="connsiteX109" fmla="*/ 576377 w 1180740"/>
              <a:gd name="connsiteY109" fmla="*/ 826851 h 888187"/>
              <a:gd name="connsiteX110" fmla="*/ 571448 w 1180740"/>
              <a:gd name="connsiteY110" fmla="*/ 827167 h 888187"/>
              <a:gd name="connsiteX111" fmla="*/ 569874 w 1180740"/>
              <a:gd name="connsiteY111" fmla="*/ 822999 h 888187"/>
              <a:gd name="connsiteX112" fmla="*/ 570626 w 1180740"/>
              <a:gd name="connsiteY112" fmla="*/ 820852 h 888187"/>
              <a:gd name="connsiteX113" fmla="*/ 573878 w 1180740"/>
              <a:gd name="connsiteY113" fmla="*/ 819053 h 888187"/>
              <a:gd name="connsiteX114" fmla="*/ 635734 w 1180740"/>
              <a:gd name="connsiteY114" fmla="*/ 818766 h 888187"/>
              <a:gd name="connsiteX115" fmla="*/ 640675 w 1180740"/>
              <a:gd name="connsiteY115" fmla="*/ 818766 h 888187"/>
              <a:gd name="connsiteX116" fmla="*/ 641430 w 1180740"/>
              <a:gd name="connsiteY116" fmla="*/ 820837 h 888187"/>
              <a:gd name="connsiteX117" fmla="*/ 635322 w 1180740"/>
              <a:gd name="connsiteY117" fmla="*/ 824664 h 888187"/>
              <a:gd name="connsiteX118" fmla="*/ 633468 w 1180740"/>
              <a:gd name="connsiteY118" fmla="*/ 821213 h 888187"/>
              <a:gd name="connsiteX119" fmla="*/ 635734 w 1180740"/>
              <a:gd name="connsiteY119" fmla="*/ 818766 h 888187"/>
              <a:gd name="connsiteX120" fmla="*/ 616218 w 1180740"/>
              <a:gd name="connsiteY120" fmla="*/ 818572 h 888187"/>
              <a:gd name="connsiteX121" fmla="*/ 619022 w 1180740"/>
              <a:gd name="connsiteY121" fmla="*/ 818860 h 888187"/>
              <a:gd name="connsiteX122" fmla="*/ 620572 w 1180740"/>
              <a:gd name="connsiteY122" fmla="*/ 821978 h 888187"/>
              <a:gd name="connsiteX123" fmla="*/ 620572 w 1180740"/>
              <a:gd name="connsiteY123" fmla="*/ 823725 h 888187"/>
              <a:gd name="connsiteX124" fmla="*/ 616799 w 1180740"/>
              <a:gd name="connsiteY124" fmla="*/ 826095 h 888187"/>
              <a:gd name="connsiteX125" fmla="*/ 614171 w 1180740"/>
              <a:gd name="connsiteY125" fmla="*/ 819546 h 888187"/>
              <a:gd name="connsiteX126" fmla="*/ 616218 w 1180740"/>
              <a:gd name="connsiteY126" fmla="*/ 818572 h 888187"/>
              <a:gd name="connsiteX127" fmla="*/ 953807 w 1180740"/>
              <a:gd name="connsiteY127" fmla="*/ 818555 h 888187"/>
              <a:gd name="connsiteX128" fmla="*/ 959449 w 1180740"/>
              <a:gd name="connsiteY128" fmla="*/ 821670 h 888187"/>
              <a:gd name="connsiteX129" fmla="*/ 957206 w 1180740"/>
              <a:gd name="connsiteY129" fmla="*/ 827327 h 888187"/>
              <a:gd name="connsiteX130" fmla="*/ 949253 w 1180740"/>
              <a:gd name="connsiteY130" fmla="*/ 830504 h 888187"/>
              <a:gd name="connsiteX131" fmla="*/ 943611 w 1180740"/>
              <a:gd name="connsiteY131" fmla="*/ 826246 h 888187"/>
              <a:gd name="connsiteX132" fmla="*/ 944767 w 1180740"/>
              <a:gd name="connsiteY132" fmla="*/ 823449 h 888187"/>
              <a:gd name="connsiteX133" fmla="*/ 953807 w 1180740"/>
              <a:gd name="connsiteY133" fmla="*/ 818555 h 888187"/>
              <a:gd name="connsiteX134" fmla="*/ 659226 w 1180740"/>
              <a:gd name="connsiteY134" fmla="*/ 818174 h 888187"/>
              <a:gd name="connsiteX135" fmla="*/ 662545 w 1180740"/>
              <a:gd name="connsiteY135" fmla="*/ 820910 h 888187"/>
              <a:gd name="connsiteX136" fmla="*/ 658894 w 1180740"/>
              <a:gd name="connsiteY136" fmla="*/ 825076 h 888187"/>
              <a:gd name="connsiteX137" fmla="*/ 655177 w 1180740"/>
              <a:gd name="connsiteY137" fmla="*/ 821283 h 888187"/>
              <a:gd name="connsiteX138" fmla="*/ 659226 w 1180740"/>
              <a:gd name="connsiteY138" fmla="*/ 818174 h 888187"/>
              <a:gd name="connsiteX139" fmla="*/ 550020 w 1180740"/>
              <a:gd name="connsiteY139" fmla="*/ 817993 h 888187"/>
              <a:gd name="connsiteX140" fmla="*/ 555573 w 1180740"/>
              <a:gd name="connsiteY140" fmla="*/ 820753 h 888187"/>
              <a:gd name="connsiteX141" fmla="*/ 554436 w 1180740"/>
              <a:gd name="connsiteY141" fmla="*/ 826712 h 888187"/>
              <a:gd name="connsiteX142" fmla="*/ 554101 w 1180740"/>
              <a:gd name="connsiteY142" fmla="*/ 827026 h 888187"/>
              <a:gd name="connsiteX143" fmla="*/ 545938 w 1180740"/>
              <a:gd name="connsiteY143" fmla="*/ 826336 h 888187"/>
              <a:gd name="connsiteX144" fmla="*/ 545536 w 1180740"/>
              <a:gd name="connsiteY144" fmla="*/ 825959 h 888187"/>
              <a:gd name="connsiteX145" fmla="*/ 544466 w 1180740"/>
              <a:gd name="connsiteY145" fmla="*/ 821129 h 888187"/>
              <a:gd name="connsiteX146" fmla="*/ 550020 w 1180740"/>
              <a:gd name="connsiteY146" fmla="*/ 817993 h 888187"/>
              <a:gd name="connsiteX147" fmla="*/ 594900 w 1180740"/>
              <a:gd name="connsiteY147" fmla="*/ 817659 h 888187"/>
              <a:gd name="connsiteX148" fmla="*/ 596382 w 1180740"/>
              <a:gd name="connsiteY148" fmla="*/ 818044 h 888187"/>
              <a:gd name="connsiteX149" fmla="*/ 598604 w 1180740"/>
              <a:gd name="connsiteY149" fmla="*/ 821571 h 888187"/>
              <a:gd name="connsiteX150" fmla="*/ 593754 w 1180740"/>
              <a:gd name="connsiteY150" fmla="*/ 825868 h 888187"/>
              <a:gd name="connsiteX151" fmla="*/ 591127 w 1180740"/>
              <a:gd name="connsiteY151" fmla="*/ 824072 h 888187"/>
              <a:gd name="connsiteX152" fmla="*/ 590387 w 1180740"/>
              <a:gd name="connsiteY152" fmla="*/ 821571 h 888187"/>
              <a:gd name="connsiteX153" fmla="*/ 594900 w 1180740"/>
              <a:gd name="connsiteY153" fmla="*/ 817659 h 888187"/>
              <a:gd name="connsiteX154" fmla="*/ 676837 w 1180740"/>
              <a:gd name="connsiteY154" fmla="*/ 817467 h 888187"/>
              <a:gd name="connsiteX155" fmla="*/ 682767 w 1180740"/>
              <a:gd name="connsiteY155" fmla="*/ 820897 h 888187"/>
              <a:gd name="connsiteX156" fmla="*/ 680947 w 1180740"/>
              <a:gd name="connsiteY156" fmla="*/ 824016 h 888187"/>
              <a:gd name="connsiteX157" fmla="*/ 676433 w 1180740"/>
              <a:gd name="connsiteY157" fmla="*/ 823330 h 888187"/>
              <a:gd name="connsiteX158" fmla="*/ 675287 w 1180740"/>
              <a:gd name="connsiteY158" fmla="*/ 821958 h 888187"/>
              <a:gd name="connsiteX159" fmla="*/ 676837 w 1180740"/>
              <a:gd name="connsiteY159" fmla="*/ 817467 h 888187"/>
              <a:gd name="connsiteX160" fmla="*/ 991943 w 1180740"/>
              <a:gd name="connsiteY160" fmla="*/ 817434 h 888187"/>
              <a:gd name="connsiteX161" fmla="*/ 996479 w 1180740"/>
              <a:gd name="connsiteY161" fmla="*/ 821238 h 888187"/>
              <a:gd name="connsiteX162" fmla="*/ 996072 w 1180740"/>
              <a:gd name="connsiteY162" fmla="*/ 822236 h 888187"/>
              <a:gd name="connsiteX163" fmla="*/ 993094 w 1180740"/>
              <a:gd name="connsiteY163" fmla="*/ 825043 h 888187"/>
              <a:gd name="connsiteX164" fmla="*/ 989303 w 1180740"/>
              <a:gd name="connsiteY164" fmla="*/ 822985 h 888187"/>
              <a:gd name="connsiteX165" fmla="*/ 988558 w 1180740"/>
              <a:gd name="connsiteY165" fmla="*/ 821238 h 888187"/>
              <a:gd name="connsiteX166" fmla="*/ 991943 w 1180740"/>
              <a:gd name="connsiteY166" fmla="*/ 817434 h 888187"/>
              <a:gd name="connsiteX167" fmla="*/ 894784 w 1180740"/>
              <a:gd name="connsiteY167" fmla="*/ 817072 h 888187"/>
              <a:gd name="connsiteX168" fmla="*/ 897950 w 1180740"/>
              <a:gd name="connsiteY168" fmla="*/ 817473 h 888187"/>
              <a:gd name="connsiteX169" fmla="*/ 902060 w 1180740"/>
              <a:gd name="connsiteY169" fmla="*/ 821307 h 888187"/>
              <a:gd name="connsiteX170" fmla="*/ 897950 w 1180740"/>
              <a:gd name="connsiteY170" fmla="*/ 827907 h 888187"/>
              <a:gd name="connsiteX171" fmla="*/ 892695 w 1180740"/>
              <a:gd name="connsiteY171" fmla="*/ 828976 h 888187"/>
              <a:gd name="connsiteX172" fmla="*/ 888585 w 1180740"/>
              <a:gd name="connsiteY172" fmla="*/ 828284 h 888187"/>
              <a:gd name="connsiteX173" fmla="*/ 885958 w 1180740"/>
              <a:gd name="connsiteY173" fmla="*/ 824764 h 888187"/>
              <a:gd name="connsiteX174" fmla="*/ 886766 w 1180740"/>
              <a:gd name="connsiteY174" fmla="*/ 821998 h 888187"/>
              <a:gd name="connsiteX175" fmla="*/ 887844 w 1180740"/>
              <a:gd name="connsiteY175" fmla="*/ 819924 h 888187"/>
              <a:gd name="connsiteX176" fmla="*/ 891617 w 1180740"/>
              <a:gd name="connsiteY176" fmla="*/ 817473 h 888187"/>
              <a:gd name="connsiteX177" fmla="*/ 894784 w 1180740"/>
              <a:gd name="connsiteY177" fmla="*/ 817072 h 888187"/>
              <a:gd name="connsiteX178" fmla="*/ 1029798 w 1180740"/>
              <a:gd name="connsiteY178" fmla="*/ 817060 h 888187"/>
              <a:gd name="connsiteX179" fmla="*/ 1033910 w 1180740"/>
              <a:gd name="connsiteY179" fmla="*/ 821644 h 888187"/>
              <a:gd name="connsiteX180" fmla="*/ 1029057 w 1180740"/>
              <a:gd name="connsiteY180" fmla="*/ 825910 h 888187"/>
              <a:gd name="connsiteX181" fmla="*/ 1025686 w 1180740"/>
              <a:gd name="connsiteY181" fmla="*/ 823427 h 888187"/>
              <a:gd name="connsiteX182" fmla="*/ 1025282 w 1180740"/>
              <a:gd name="connsiteY182" fmla="*/ 822026 h 888187"/>
              <a:gd name="connsiteX183" fmla="*/ 1025282 w 1180740"/>
              <a:gd name="connsiteY183" fmla="*/ 818524 h 888187"/>
              <a:gd name="connsiteX184" fmla="*/ 1029798 w 1180740"/>
              <a:gd name="connsiteY184" fmla="*/ 817060 h 888187"/>
              <a:gd name="connsiteX185" fmla="*/ 970153 w 1180740"/>
              <a:gd name="connsiteY185" fmla="*/ 816781 h 888187"/>
              <a:gd name="connsiteX186" fmla="*/ 975364 w 1180740"/>
              <a:gd name="connsiteY186" fmla="*/ 821328 h 888187"/>
              <a:gd name="connsiteX187" fmla="*/ 970897 w 1180740"/>
              <a:gd name="connsiteY187" fmla="*/ 826190 h 888187"/>
              <a:gd name="connsiteX188" fmla="*/ 966362 w 1180740"/>
              <a:gd name="connsiteY188" fmla="*/ 821643 h 888187"/>
              <a:gd name="connsiteX189" fmla="*/ 967852 w 1180740"/>
              <a:gd name="connsiteY189" fmla="*/ 817792 h 888187"/>
              <a:gd name="connsiteX190" fmla="*/ 970153 w 1180740"/>
              <a:gd name="connsiteY190" fmla="*/ 816781 h 888187"/>
              <a:gd name="connsiteX191" fmla="*/ 1144152 w 1180740"/>
              <a:gd name="connsiteY191" fmla="*/ 816607 h 888187"/>
              <a:gd name="connsiteX192" fmla="*/ 1149780 w 1180740"/>
              <a:gd name="connsiteY192" fmla="*/ 820113 h 888187"/>
              <a:gd name="connsiteX193" fmla="*/ 1147135 w 1180740"/>
              <a:gd name="connsiteY193" fmla="*/ 826488 h 888187"/>
              <a:gd name="connsiteX194" fmla="*/ 1141914 w 1180740"/>
              <a:gd name="connsiteY194" fmla="*/ 828975 h 888187"/>
              <a:gd name="connsiteX195" fmla="*/ 1136219 w 1180740"/>
              <a:gd name="connsiteY195" fmla="*/ 827572 h 888187"/>
              <a:gd name="connsiteX196" fmla="*/ 1133642 w 1180740"/>
              <a:gd name="connsiteY196" fmla="*/ 822982 h 888187"/>
              <a:gd name="connsiteX197" fmla="*/ 1134388 w 1180740"/>
              <a:gd name="connsiteY197" fmla="*/ 821516 h 888187"/>
              <a:gd name="connsiteX198" fmla="*/ 1139270 w 1180740"/>
              <a:gd name="connsiteY198" fmla="*/ 818009 h 888187"/>
              <a:gd name="connsiteX199" fmla="*/ 1141101 w 1180740"/>
              <a:gd name="connsiteY199" fmla="*/ 817308 h 888187"/>
              <a:gd name="connsiteX200" fmla="*/ 1144152 w 1180740"/>
              <a:gd name="connsiteY200" fmla="*/ 816607 h 888187"/>
              <a:gd name="connsiteX201" fmla="*/ 1116671 w 1180740"/>
              <a:gd name="connsiteY201" fmla="*/ 816601 h 888187"/>
              <a:gd name="connsiteX202" fmla="*/ 1118894 w 1180740"/>
              <a:gd name="connsiteY202" fmla="*/ 816601 h 888187"/>
              <a:gd name="connsiteX203" fmla="*/ 1121184 w 1180740"/>
              <a:gd name="connsiteY203" fmla="*/ 816601 h 888187"/>
              <a:gd name="connsiteX204" fmla="*/ 1126370 w 1180740"/>
              <a:gd name="connsiteY204" fmla="*/ 820750 h 888187"/>
              <a:gd name="connsiteX205" fmla="*/ 1125629 w 1180740"/>
              <a:gd name="connsiteY205" fmla="*/ 822887 h 888187"/>
              <a:gd name="connsiteX206" fmla="*/ 1122665 w 1180740"/>
              <a:gd name="connsiteY206" fmla="*/ 825967 h 888187"/>
              <a:gd name="connsiteX207" fmla="*/ 1116671 w 1180740"/>
              <a:gd name="connsiteY207" fmla="*/ 828104 h 888187"/>
              <a:gd name="connsiteX208" fmla="*/ 1111484 w 1180740"/>
              <a:gd name="connsiteY208" fmla="*/ 820436 h 888187"/>
              <a:gd name="connsiteX209" fmla="*/ 1116671 w 1180740"/>
              <a:gd name="connsiteY209" fmla="*/ 816601 h 888187"/>
              <a:gd name="connsiteX210" fmla="*/ 521041 w 1180740"/>
              <a:gd name="connsiteY210" fmla="*/ 816499 h 888187"/>
              <a:gd name="connsiteX211" fmla="*/ 524406 w 1180740"/>
              <a:gd name="connsiteY211" fmla="*/ 817629 h 888187"/>
              <a:gd name="connsiteX212" fmla="*/ 527458 w 1180740"/>
              <a:gd name="connsiteY212" fmla="*/ 821122 h 888187"/>
              <a:gd name="connsiteX213" fmla="*/ 527458 w 1180740"/>
              <a:gd name="connsiteY213" fmla="*/ 824240 h 888187"/>
              <a:gd name="connsiteX214" fmla="*/ 510913 w 1180740"/>
              <a:gd name="connsiteY214" fmla="*/ 822120 h 888187"/>
              <a:gd name="connsiteX215" fmla="*/ 512405 w 1180740"/>
              <a:gd name="connsiteY215" fmla="*/ 819750 h 888187"/>
              <a:gd name="connsiteX216" fmla="*/ 517626 w 1180740"/>
              <a:gd name="connsiteY216" fmla="*/ 816632 h 888187"/>
              <a:gd name="connsiteX217" fmla="*/ 521041 w 1180740"/>
              <a:gd name="connsiteY217" fmla="*/ 816499 h 888187"/>
              <a:gd name="connsiteX218" fmla="*/ 694060 w 1180740"/>
              <a:gd name="connsiteY218" fmla="*/ 816261 h 888187"/>
              <a:gd name="connsiteX219" fmla="*/ 698189 w 1180740"/>
              <a:gd name="connsiteY219" fmla="*/ 820490 h 888187"/>
              <a:gd name="connsiteX220" fmla="*/ 693653 w 1180740"/>
              <a:gd name="connsiteY220" fmla="*/ 823646 h 888187"/>
              <a:gd name="connsiteX221" fmla="*/ 690268 w 1180740"/>
              <a:gd name="connsiteY221" fmla="*/ 819795 h 888187"/>
              <a:gd name="connsiteX222" fmla="*/ 694060 w 1180740"/>
              <a:gd name="connsiteY222" fmla="*/ 816261 h 888187"/>
              <a:gd name="connsiteX223" fmla="*/ 733332 w 1180740"/>
              <a:gd name="connsiteY223" fmla="*/ 816256 h 888187"/>
              <a:gd name="connsiteX224" fmla="*/ 735542 w 1180740"/>
              <a:gd name="connsiteY224" fmla="*/ 816940 h 888187"/>
              <a:gd name="connsiteX225" fmla="*/ 737015 w 1180740"/>
              <a:gd name="connsiteY225" fmla="*/ 819055 h 888187"/>
              <a:gd name="connsiteX226" fmla="*/ 734069 w 1180740"/>
              <a:gd name="connsiteY226" fmla="*/ 822848 h 888187"/>
              <a:gd name="connsiteX227" fmla="*/ 733332 w 1180740"/>
              <a:gd name="connsiteY227" fmla="*/ 822848 h 888187"/>
              <a:gd name="connsiteX228" fmla="*/ 728846 w 1180740"/>
              <a:gd name="connsiteY228" fmla="*/ 820423 h 888187"/>
              <a:gd name="connsiteX229" fmla="*/ 729583 w 1180740"/>
              <a:gd name="connsiteY229" fmla="*/ 817313 h 888187"/>
              <a:gd name="connsiteX230" fmla="*/ 733332 w 1180740"/>
              <a:gd name="connsiteY230" fmla="*/ 816256 h 888187"/>
              <a:gd name="connsiteX231" fmla="*/ 490772 w 1180740"/>
              <a:gd name="connsiteY231" fmla="*/ 816224 h 888187"/>
              <a:gd name="connsiteX232" fmla="*/ 494544 w 1180740"/>
              <a:gd name="connsiteY232" fmla="*/ 816613 h 888187"/>
              <a:gd name="connsiteX233" fmla="*/ 498249 w 1180740"/>
              <a:gd name="connsiteY233" fmla="*/ 819468 h 888187"/>
              <a:gd name="connsiteX234" fmla="*/ 498653 w 1180740"/>
              <a:gd name="connsiteY234" fmla="*/ 820895 h 888187"/>
              <a:gd name="connsiteX235" fmla="*/ 482959 w 1180740"/>
              <a:gd name="connsiteY235" fmla="*/ 818430 h 888187"/>
              <a:gd name="connsiteX236" fmla="*/ 485585 w 1180740"/>
              <a:gd name="connsiteY236" fmla="*/ 816613 h 888187"/>
              <a:gd name="connsiteX237" fmla="*/ 490772 w 1180740"/>
              <a:gd name="connsiteY237" fmla="*/ 816224 h 888187"/>
              <a:gd name="connsiteX238" fmla="*/ 1048002 w 1180740"/>
              <a:gd name="connsiteY238" fmla="*/ 815667 h 888187"/>
              <a:gd name="connsiteX239" fmla="*/ 1053280 w 1180740"/>
              <a:gd name="connsiteY239" fmla="*/ 820611 h 888187"/>
              <a:gd name="connsiteX240" fmla="*/ 1051047 w 1180740"/>
              <a:gd name="connsiteY240" fmla="*/ 824098 h 888187"/>
              <a:gd name="connsiteX241" fmla="*/ 1048002 w 1180740"/>
              <a:gd name="connsiteY241" fmla="*/ 825492 h 888187"/>
              <a:gd name="connsiteX242" fmla="*/ 1044281 w 1180740"/>
              <a:gd name="connsiteY242" fmla="*/ 825175 h 888187"/>
              <a:gd name="connsiteX243" fmla="*/ 1042387 w 1180740"/>
              <a:gd name="connsiteY243" fmla="*/ 818139 h 888187"/>
              <a:gd name="connsiteX244" fmla="*/ 1044281 w 1180740"/>
              <a:gd name="connsiteY244" fmla="*/ 816745 h 888187"/>
              <a:gd name="connsiteX245" fmla="*/ 1048002 w 1180740"/>
              <a:gd name="connsiteY245" fmla="*/ 815667 h 888187"/>
              <a:gd name="connsiteX246" fmla="*/ 747781 w 1180740"/>
              <a:gd name="connsiteY246" fmla="*/ 815667 h 888187"/>
              <a:gd name="connsiteX247" fmla="*/ 751432 w 1180740"/>
              <a:gd name="connsiteY247" fmla="*/ 819149 h 888187"/>
              <a:gd name="connsiteX248" fmla="*/ 747383 w 1180740"/>
              <a:gd name="connsiteY248" fmla="*/ 822569 h 888187"/>
              <a:gd name="connsiteX249" fmla="*/ 744064 w 1180740"/>
              <a:gd name="connsiteY249" fmla="*/ 819460 h 888187"/>
              <a:gd name="connsiteX250" fmla="*/ 747781 w 1180740"/>
              <a:gd name="connsiteY250" fmla="*/ 815667 h 888187"/>
              <a:gd name="connsiteX251" fmla="*/ 1094002 w 1180740"/>
              <a:gd name="connsiteY251" fmla="*/ 815210 h 888187"/>
              <a:gd name="connsiteX252" fmla="*/ 1098528 w 1180740"/>
              <a:gd name="connsiteY252" fmla="*/ 815210 h 888187"/>
              <a:gd name="connsiteX253" fmla="*/ 1101904 w 1180740"/>
              <a:gd name="connsiteY253" fmla="*/ 822905 h 888187"/>
              <a:gd name="connsiteX254" fmla="*/ 1101499 w 1180740"/>
              <a:gd name="connsiteY254" fmla="*/ 823220 h 888187"/>
              <a:gd name="connsiteX255" fmla="*/ 1092516 w 1180740"/>
              <a:gd name="connsiteY255" fmla="*/ 827761 h 888187"/>
              <a:gd name="connsiteX256" fmla="*/ 1087654 w 1180740"/>
              <a:gd name="connsiteY256" fmla="*/ 826374 h 888187"/>
              <a:gd name="connsiteX257" fmla="*/ 1085763 w 1180740"/>
              <a:gd name="connsiteY257" fmla="*/ 821139 h 888187"/>
              <a:gd name="connsiteX258" fmla="*/ 1086911 w 1180740"/>
              <a:gd name="connsiteY258" fmla="*/ 819057 h 888187"/>
              <a:gd name="connsiteX259" fmla="*/ 1094002 w 1180740"/>
              <a:gd name="connsiteY259" fmla="*/ 815210 h 888187"/>
              <a:gd name="connsiteX260" fmla="*/ 1068384 w 1180740"/>
              <a:gd name="connsiteY260" fmla="*/ 813848 h 888187"/>
              <a:gd name="connsiteX261" fmla="*/ 1073216 w 1180740"/>
              <a:gd name="connsiteY261" fmla="*/ 815977 h 888187"/>
              <a:gd name="connsiteX262" fmla="*/ 1072478 w 1180740"/>
              <a:gd name="connsiteY262" fmla="*/ 823617 h 888187"/>
              <a:gd name="connsiteX263" fmla="*/ 1064291 w 1180740"/>
              <a:gd name="connsiteY263" fmla="*/ 825996 h 888187"/>
              <a:gd name="connsiteX264" fmla="*/ 1061674 w 1180740"/>
              <a:gd name="connsiteY264" fmla="*/ 822552 h 888187"/>
              <a:gd name="connsiteX265" fmla="*/ 1062077 w 1180740"/>
              <a:gd name="connsiteY265" fmla="*/ 821488 h 888187"/>
              <a:gd name="connsiteX266" fmla="*/ 1061674 w 1180740"/>
              <a:gd name="connsiteY266" fmla="*/ 819421 h 888187"/>
              <a:gd name="connsiteX267" fmla="*/ 1062815 w 1180740"/>
              <a:gd name="connsiteY267" fmla="*/ 816979 h 888187"/>
              <a:gd name="connsiteX268" fmla="*/ 1068384 w 1180740"/>
              <a:gd name="connsiteY268" fmla="*/ 813848 h 888187"/>
              <a:gd name="connsiteX269" fmla="*/ 870992 w 1180740"/>
              <a:gd name="connsiteY269" fmla="*/ 813757 h 888187"/>
              <a:gd name="connsiteX270" fmla="*/ 875127 w 1180740"/>
              <a:gd name="connsiteY270" fmla="*/ 814521 h 888187"/>
              <a:gd name="connsiteX271" fmla="*/ 878177 w 1180740"/>
              <a:gd name="connsiteY271" fmla="*/ 824396 h 888187"/>
              <a:gd name="connsiteX272" fmla="*/ 870992 w 1180740"/>
              <a:gd name="connsiteY272" fmla="*/ 827582 h 888187"/>
              <a:gd name="connsiteX273" fmla="*/ 865772 w 1180740"/>
              <a:gd name="connsiteY273" fmla="*/ 825416 h 888187"/>
              <a:gd name="connsiteX274" fmla="*/ 863468 w 1180740"/>
              <a:gd name="connsiteY274" fmla="*/ 818408 h 888187"/>
              <a:gd name="connsiteX275" fmla="*/ 870992 w 1180740"/>
              <a:gd name="connsiteY275" fmla="*/ 813757 h 888187"/>
              <a:gd name="connsiteX276" fmla="*/ 715686 w 1180740"/>
              <a:gd name="connsiteY276" fmla="*/ 813754 h 888187"/>
              <a:gd name="connsiteX277" fmla="*/ 719829 w 1180740"/>
              <a:gd name="connsiteY277" fmla="*/ 816592 h 888187"/>
              <a:gd name="connsiteX278" fmla="*/ 716841 w 1180740"/>
              <a:gd name="connsiteY278" fmla="*/ 820061 h 888187"/>
              <a:gd name="connsiteX279" fmla="*/ 711203 w 1180740"/>
              <a:gd name="connsiteY279" fmla="*/ 819367 h 888187"/>
              <a:gd name="connsiteX280" fmla="*/ 710796 w 1180740"/>
              <a:gd name="connsiteY280" fmla="*/ 816214 h 888187"/>
              <a:gd name="connsiteX281" fmla="*/ 715686 w 1180740"/>
              <a:gd name="connsiteY281" fmla="*/ 813754 h 888187"/>
              <a:gd name="connsiteX282" fmla="*/ 846518 w 1180740"/>
              <a:gd name="connsiteY282" fmla="*/ 813753 h 888187"/>
              <a:gd name="connsiteX283" fmla="*/ 851797 w 1180740"/>
              <a:gd name="connsiteY283" fmla="*/ 815514 h 888187"/>
              <a:gd name="connsiteX284" fmla="*/ 853285 w 1180740"/>
              <a:gd name="connsiteY284" fmla="*/ 819351 h 888187"/>
              <a:gd name="connsiteX285" fmla="*/ 850646 w 1180740"/>
              <a:gd name="connsiteY285" fmla="*/ 823880 h 888187"/>
              <a:gd name="connsiteX286" fmla="*/ 849902 w 1180740"/>
              <a:gd name="connsiteY286" fmla="*/ 824258 h 888187"/>
              <a:gd name="connsiteX287" fmla="*/ 839750 w 1180740"/>
              <a:gd name="connsiteY287" fmla="*/ 827026 h 888187"/>
              <a:gd name="connsiteX288" fmla="*/ 838668 w 1180740"/>
              <a:gd name="connsiteY288" fmla="*/ 827026 h 888187"/>
              <a:gd name="connsiteX289" fmla="*/ 833727 w 1180740"/>
              <a:gd name="connsiteY289" fmla="*/ 821113 h 888187"/>
              <a:gd name="connsiteX290" fmla="*/ 837111 w 1180740"/>
              <a:gd name="connsiteY290" fmla="*/ 815892 h 888187"/>
              <a:gd name="connsiteX291" fmla="*/ 838262 w 1180740"/>
              <a:gd name="connsiteY291" fmla="*/ 815200 h 888187"/>
              <a:gd name="connsiteX292" fmla="*/ 846518 w 1180740"/>
              <a:gd name="connsiteY292" fmla="*/ 813753 h 888187"/>
              <a:gd name="connsiteX293" fmla="*/ 770645 w 1180740"/>
              <a:gd name="connsiteY293" fmla="*/ 813578 h 888187"/>
              <a:gd name="connsiteX294" fmla="*/ 774848 w 1180740"/>
              <a:gd name="connsiteY294" fmla="*/ 813578 h 888187"/>
              <a:gd name="connsiteX295" fmla="*/ 778492 w 1180740"/>
              <a:gd name="connsiteY295" fmla="*/ 815670 h 888187"/>
              <a:gd name="connsiteX296" fmla="*/ 778898 w 1180740"/>
              <a:gd name="connsiteY296" fmla="*/ 820614 h 888187"/>
              <a:gd name="connsiteX297" fmla="*/ 773622 w 1180740"/>
              <a:gd name="connsiteY297" fmla="*/ 823782 h 888187"/>
              <a:gd name="connsiteX298" fmla="*/ 769495 w 1180740"/>
              <a:gd name="connsiteY298" fmla="*/ 824796 h 888187"/>
              <a:gd name="connsiteX299" fmla="*/ 765030 w 1180740"/>
              <a:gd name="connsiteY299" fmla="*/ 821311 h 888187"/>
              <a:gd name="connsiteX300" fmla="*/ 764625 w 1180740"/>
              <a:gd name="connsiteY300" fmla="*/ 819916 h 888187"/>
              <a:gd name="connsiteX301" fmla="*/ 770645 w 1180740"/>
              <a:gd name="connsiteY301" fmla="*/ 813578 h 888187"/>
              <a:gd name="connsiteX302" fmla="*/ 795586 w 1180740"/>
              <a:gd name="connsiteY302" fmla="*/ 813501 h 888187"/>
              <a:gd name="connsiteX303" fmla="*/ 798650 w 1180740"/>
              <a:gd name="connsiteY303" fmla="*/ 815464 h 888187"/>
              <a:gd name="connsiteX304" fmla="*/ 799798 w 1180740"/>
              <a:gd name="connsiteY304" fmla="*/ 820360 h 888187"/>
              <a:gd name="connsiteX305" fmla="*/ 793450 w 1180740"/>
              <a:gd name="connsiteY305" fmla="*/ 824239 h 888187"/>
              <a:gd name="connsiteX306" fmla="*/ 788926 w 1180740"/>
              <a:gd name="connsiteY306" fmla="*/ 822840 h 888187"/>
              <a:gd name="connsiteX307" fmla="*/ 788184 w 1180740"/>
              <a:gd name="connsiteY307" fmla="*/ 816481 h 888187"/>
              <a:gd name="connsiteX308" fmla="*/ 791965 w 1180740"/>
              <a:gd name="connsiteY308" fmla="*/ 813683 h 888187"/>
              <a:gd name="connsiteX309" fmla="*/ 795586 w 1180740"/>
              <a:gd name="connsiteY309" fmla="*/ 813501 h 888187"/>
              <a:gd name="connsiteX310" fmla="*/ 462423 w 1180740"/>
              <a:gd name="connsiteY310" fmla="*/ 813438 h 888187"/>
              <a:gd name="connsiteX311" fmla="*/ 466563 w 1180740"/>
              <a:gd name="connsiteY311" fmla="*/ 814159 h 888187"/>
              <a:gd name="connsiteX312" fmla="*/ 468464 w 1180740"/>
              <a:gd name="connsiteY312" fmla="*/ 815274 h 888187"/>
              <a:gd name="connsiteX313" fmla="*/ 469211 w 1180740"/>
              <a:gd name="connsiteY313" fmla="*/ 816716 h 888187"/>
              <a:gd name="connsiteX314" fmla="*/ 456788 w 1180740"/>
              <a:gd name="connsiteY314" fmla="*/ 814880 h 888187"/>
              <a:gd name="connsiteX315" fmla="*/ 462423 w 1180740"/>
              <a:gd name="connsiteY315" fmla="*/ 813438 h 888187"/>
              <a:gd name="connsiteX316" fmla="*/ 818453 w 1180740"/>
              <a:gd name="connsiteY316" fmla="*/ 812745 h 888187"/>
              <a:gd name="connsiteX317" fmla="*/ 826334 w 1180740"/>
              <a:gd name="connsiteY317" fmla="*/ 817321 h 888187"/>
              <a:gd name="connsiteX318" fmla="*/ 825593 w 1180740"/>
              <a:gd name="connsiteY318" fmla="*/ 820499 h 888187"/>
              <a:gd name="connsiteX319" fmla="*/ 819194 w 1180740"/>
              <a:gd name="connsiteY319" fmla="*/ 824694 h 888187"/>
              <a:gd name="connsiteX320" fmla="*/ 811717 w 1180740"/>
              <a:gd name="connsiteY320" fmla="*/ 816240 h 888187"/>
              <a:gd name="connsiteX321" fmla="*/ 814748 w 1180740"/>
              <a:gd name="connsiteY321" fmla="*/ 813444 h 888187"/>
              <a:gd name="connsiteX322" fmla="*/ 818453 w 1180740"/>
              <a:gd name="connsiteY322" fmla="*/ 812745 h 888187"/>
              <a:gd name="connsiteX323" fmla="*/ 419569 w 1180740"/>
              <a:gd name="connsiteY323" fmla="*/ 786082 h 888187"/>
              <a:gd name="connsiteX324" fmla="*/ 421497 w 1180740"/>
              <a:gd name="connsiteY324" fmla="*/ 786942 h 888187"/>
              <a:gd name="connsiteX325" fmla="*/ 423720 w 1180740"/>
              <a:gd name="connsiteY325" fmla="*/ 790126 h 888187"/>
              <a:gd name="connsiteX326" fmla="*/ 422238 w 1180740"/>
              <a:gd name="connsiteY326" fmla="*/ 793246 h 888187"/>
              <a:gd name="connsiteX327" fmla="*/ 416983 w 1180740"/>
              <a:gd name="connsiteY327" fmla="*/ 792927 h 888187"/>
              <a:gd name="connsiteX328" fmla="*/ 415502 w 1180740"/>
              <a:gd name="connsiteY328" fmla="*/ 788343 h 888187"/>
              <a:gd name="connsiteX329" fmla="*/ 417388 w 1180740"/>
              <a:gd name="connsiteY329" fmla="*/ 786560 h 888187"/>
              <a:gd name="connsiteX330" fmla="*/ 419569 w 1180740"/>
              <a:gd name="connsiteY330" fmla="*/ 786082 h 888187"/>
              <a:gd name="connsiteX331" fmla="*/ 483135 w 1180740"/>
              <a:gd name="connsiteY331" fmla="*/ 785302 h 888187"/>
              <a:gd name="connsiteX332" fmla="*/ 486803 w 1180740"/>
              <a:gd name="connsiteY332" fmla="*/ 789490 h 888187"/>
              <a:gd name="connsiteX333" fmla="*/ 485669 w 1180740"/>
              <a:gd name="connsiteY333" fmla="*/ 793615 h 888187"/>
              <a:gd name="connsiteX334" fmla="*/ 481269 w 1180740"/>
              <a:gd name="connsiteY334" fmla="*/ 794990 h 888187"/>
              <a:gd name="connsiteX335" fmla="*/ 478266 w 1180740"/>
              <a:gd name="connsiteY335" fmla="*/ 793240 h 888187"/>
              <a:gd name="connsiteX336" fmla="*/ 477194 w 1180740"/>
              <a:gd name="connsiteY336" fmla="*/ 790490 h 888187"/>
              <a:gd name="connsiteX337" fmla="*/ 480134 w 1180740"/>
              <a:gd name="connsiteY337" fmla="*/ 785677 h 888187"/>
              <a:gd name="connsiteX338" fmla="*/ 483135 w 1180740"/>
              <a:gd name="connsiteY338" fmla="*/ 785302 h 888187"/>
              <a:gd name="connsiteX339" fmla="*/ 547560 w 1180740"/>
              <a:gd name="connsiteY339" fmla="*/ 785127 h 888187"/>
              <a:gd name="connsiteX340" fmla="*/ 552818 w 1180740"/>
              <a:gd name="connsiteY340" fmla="*/ 790090 h 888187"/>
              <a:gd name="connsiteX341" fmla="*/ 546809 w 1180740"/>
              <a:gd name="connsiteY341" fmla="*/ 794989 h 888187"/>
              <a:gd name="connsiteX342" fmla="*/ 542230 w 1180740"/>
              <a:gd name="connsiteY342" fmla="*/ 790408 h 888187"/>
              <a:gd name="connsiteX343" fmla="*/ 547560 w 1180740"/>
              <a:gd name="connsiteY343" fmla="*/ 785127 h 888187"/>
              <a:gd name="connsiteX344" fmla="*/ 361933 w 1180740"/>
              <a:gd name="connsiteY344" fmla="*/ 785124 h 888187"/>
              <a:gd name="connsiteX345" fmla="*/ 364687 w 1180740"/>
              <a:gd name="connsiteY345" fmla="*/ 786939 h 888187"/>
              <a:gd name="connsiteX346" fmla="*/ 365022 w 1180740"/>
              <a:gd name="connsiteY346" fmla="*/ 790426 h 888187"/>
              <a:gd name="connsiteX347" fmla="*/ 363147 w 1180740"/>
              <a:gd name="connsiteY347" fmla="*/ 793216 h 888187"/>
              <a:gd name="connsiteX348" fmla="*/ 361674 w 1180740"/>
              <a:gd name="connsiteY348" fmla="*/ 793596 h 888187"/>
              <a:gd name="connsiteX349" fmla="*/ 355714 w 1180740"/>
              <a:gd name="connsiteY349" fmla="*/ 791821 h 888187"/>
              <a:gd name="connsiteX350" fmla="*/ 355379 w 1180740"/>
              <a:gd name="connsiteY350" fmla="*/ 791124 h 888187"/>
              <a:gd name="connsiteX351" fmla="*/ 355379 w 1180740"/>
              <a:gd name="connsiteY351" fmla="*/ 789412 h 888187"/>
              <a:gd name="connsiteX352" fmla="*/ 358326 w 1180740"/>
              <a:gd name="connsiteY352" fmla="*/ 785164 h 888187"/>
              <a:gd name="connsiteX353" fmla="*/ 361933 w 1180740"/>
              <a:gd name="connsiteY353" fmla="*/ 785124 h 888187"/>
              <a:gd name="connsiteX354" fmla="*/ 873504 w 1180740"/>
              <a:gd name="connsiteY354" fmla="*/ 784566 h 888187"/>
              <a:gd name="connsiteX355" fmla="*/ 879011 w 1180740"/>
              <a:gd name="connsiteY355" fmla="*/ 789481 h 888187"/>
              <a:gd name="connsiteX356" fmla="*/ 876862 w 1180740"/>
              <a:gd name="connsiteY356" fmla="*/ 792568 h 888187"/>
              <a:gd name="connsiteX357" fmla="*/ 875720 w 1180740"/>
              <a:gd name="connsiteY357" fmla="*/ 793261 h 888187"/>
              <a:gd name="connsiteX358" fmla="*/ 869408 w 1180740"/>
              <a:gd name="connsiteY358" fmla="*/ 790867 h 888187"/>
              <a:gd name="connsiteX359" fmla="*/ 869408 w 1180740"/>
              <a:gd name="connsiteY359" fmla="*/ 786645 h 888187"/>
              <a:gd name="connsiteX360" fmla="*/ 873504 w 1180740"/>
              <a:gd name="connsiteY360" fmla="*/ 784566 h 888187"/>
              <a:gd name="connsiteX361" fmla="*/ 910906 w 1180740"/>
              <a:gd name="connsiteY361" fmla="*/ 784467 h 888187"/>
              <a:gd name="connsiteX362" fmla="*/ 915440 w 1180740"/>
              <a:gd name="connsiteY362" fmla="*/ 786539 h 888187"/>
              <a:gd name="connsiteX363" fmla="*/ 915034 w 1180740"/>
              <a:gd name="connsiteY363" fmla="*/ 791437 h 888187"/>
              <a:gd name="connsiteX364" fmla="*/ 906440 w 1180740"/>
              <a:gd name="connsiteY364" fmla="*/ 791437 h 888187"/>
              <a:gd name="connsiteX365" fmla="*/ 905289 w 1180740"/>
              <a:gd name="connsiteY365" fmla="*/ 787921 h 888187"/>
              <a:gd name="connsiteX366" fmla="*/ 910906 w 1180740"/>
              <a:gd name="connsiteY366" fmla="*/ 784467 h 888187"/>
              <a:gd name="connsiteX367" fmla="*/ 809566 w 1180740"/>
              <a:gd name="connsiteY367" fmla="*/ 784464 h 888187"/>
              <a:gd name="connsiteX368" fmla="*/ 813026 w 1180740"/>
              <a:gd name="connsiteY368" fmla="*/ 784924 h 888187"/>
              <a:gd name="connsiteX369" fmla="*/ 815259 w 1180740"/>
              <a:gd name="connsiteY369" fmla="*/ 786699 h 888187"/>
              <a:gd name="connsiteX370" fmla="*/ 812688 w 1180740"/>
              <a:gd name="connsiteY370" fmla="*/ 793735 h 888187"/>
              <a:gd name="connsiteX371" fmla="*/ 809642 w 1180740"/>
              <a:gd name="connsiteY371" fmla="*/ 794432 h 888187"/>
              <a:gd name="connsiteX372" fmla="*/ 806259 w 1180740"/>
              <a:gd name="connsiteY372" fmla="*/ 791960 h 888187"/>
              <a:gd name="connsiteX373" fmla="*/ 805920 w 1180740"/>
              <a:gd name="connsiteY373" fmla="*/ 788093 h 888187"/>
              <a:gd name="connsiteX374" fmla="*/ 806665 w 1180740"/>
              <a:gd name="connsiteY374" fmla="*/ 786382 h 888187"/>
              <a:gd name="connsiteX375" fmla="*/ 809566 w 1180740"/>
              <a:gd name="connsiteY375" fmla="*/ 784464 h 888187"/>
              <a:gd name="connsiteX376" fmla="*/ 856511 w 1180740"/>
              <a:gd name="connsiteY376" fmla="*/ 784375 h 888187"/>
              <a:gd name="connsiteX377" fmla="*/ 859077 w 1180740"/>
              <a:gd name="connsiteY377" fmla="*/ 785678 h 888187"/>
              <a:gd name="connsiteX378" fmla="*/ 860164 w 1180740"/>
              <a:gd name="connsiteY378" fmla="*/ 789150 h 888187"/>
              <a:gd name="connsiteX379" fmla="*/ 859416 w 1180740"/>
              <a:gd name="connsiteY379" fmla="*/ 791613 h 888187"/>
              <a:gd name="connsiteX380" fmla="*/ 857921 w 1180740"/>
              <a:gd name="connsiteY380" fmla="*/ 792308 h 888187"/>
              <a:gd name="connsiteX381" fmla="*/ 851939 w 1180740"/>
              <a:gd name="connsiteY381" fmla="*/ 789845 h 888187"/>
              <a:gd name="connsiteX382" fmla="*/ 853435 w 1180740"/>
              <a:gd name="connsiteY382" fmla="*/ 784920 h 888187"/>
              <a:gd name="connsiteX383" fmla="*/ 856511 w 1180740"/>
              <a:gd name="connsiteY383" fmla="*/ 784375 h 888187"/>
              <a:gd name="connsiteX384" fmla="*/ 588894 w 1180740"/>
              <a:gd name="connsiteY384" fmla="*/ 784369 h 888187"/>
              <a:gd name="connsiteX385" fmla="*/ 593023 w 1180740"/>
              <a:gd name="connsiteY385" fmla="*/ 787198 h 888187"/>
              <a:gd name="connsiteX386" fmla="*/ 593760 w 1180740"/>
              <a:gd name="connsiteY386" fmla="*/ 791044 h 888187"/>
              <a:gd name="connsiteX387" fmla="*/ 592621 w 1180740"/>
              <a:gd name="connsiteY387" fmla="*/ 793503 h 888187"/>
              <a:gd name="connsiteX388" fmla="*/ 588600 w 1180740"/>
              <a:gd name="connsiteY388" fmla="*/ 795268 h 888187"/>
              <a:gd name="connsiteX389" fmla="*/ 586322 w 1180740"/>
              <a:gd name="connsiteY389" fmla="*/ 794196 h 888187"/>
              <a:gd name="connsiteX390" fmla="*/ 584512 w 1180740"/>
              <a:gd name="connsiteY390" fmla="*/ 786505 h 888187"/>
              <a:gd name="connsiteX391" fmla="*/ 588894 w 1180740"/>
              <a:gd name="connsiteY391" fmla="*/ 784369 h 888187"/>
              <a:gd name="connsiteX392" fmla="*/ 632151 w 1180740"/>
              <a:gd name="connsiteY392" fmla="*/ 784228 h 888187"/>
              <a:gd name="connsiteX393" fmla="*/ 637092 w 1180740"/>
              <a:gd name="connsiteY393" fmla="*/ 784609 h 888187"/>
              <a:gd name="connsiteX394" fmla="*/ 639664 w 1180740"/>
              <a:gd name="connsiteY394" fmla="*/ 787791 h 888187"/>
              <a:gd name="connsiteX395" fmla="*/ 637837 w 1180740"/>
              <a:gd name="connsiteY395" fmla="*/ 792372 h 888187"/>
              <a:gd name="connsiteX396" fmla="*/ 632151 w 1180740"/>
              <a:gd name="connsiteY396" fmla="*/ 793390 h 888187"/>
              <a:gd name="connsiteX397" fmla="*/ 629580 w 1180740"/>
              <a:gd name="connsiteY397" fmla="*/ 790590 h 888187"/>
              <a:gd name="connsiteX398" fmla="*/ 629580 w 1180740"/>
              <a:gd name="connsiteY398" fmla="*/ 786709 h 888187"/>
              <a:gd name="connsiteX399" fmla="*/ 631069 w 1180740"/>
              <a:gd name="connsiteY399" fmla="*/ 784927 h 888187"/>
              <a:gd name="connsiteX400" fmla="*/ 632151 w 1180740"/>
              <a:gd name="connsiteY400" fmla="*/ 784228 h 888187"/>
              <a:gd name="connsiteX401" fmla="*/ 567351 w 1180740"/>
              <a:gd name="connsiteY401" fmla="*/ 784226 h 888187"/>
              <a:gd name="connsiteX402" fmla="*/ 571434 w 1180740"/>
              <a:gd name="connsiteY402" fmla="*/ 786001 h 888187"/>
              <a:gd name="connsiteX403" fmla="*/ 573644 w 1180740"/>
              <a:gd name="connsiteY403" fmla="*/ 790565 h 888187"/>
              <a:gd name="connsiteX404" fmla="*/ 572170 w 1180740"/>
              <a:gd name="connsiteY404" fmla="*/ 792340 h 888187"/>
              <a:gd name="connsiteX405" fmla="*/ 565473 w 1180740"/>
              <a:gd name="connsiteY405" fmla="*/ 793354 h 888187"/>
              <a:gd name="connsiteX406" fmla="*/ 563998 w 1180740"/>
              <a:gd name="connsiteY406" fmla="*/ 791643 h 888187"/>
              <a:gd name="connsiteX407" fmla="*/ 563596 w 1180740"/>
              <a:gd name="connsiteY407" fmla="*/ 788790 h 888187"/>
              <a:gd name="connsiteX408" fmla="*/ 567351 w 1180740"/>
              <a:gd name="connsiteY408" fmla="*/ 784226 h 888187"/>
              <a:gd name="connsiteX409" fmla="*/ 524957 w 1180740"/>
              <a:gd name="connsiteY409" fmla="*/ 784225 h 888187"/>
              <a:gd name="connsiteX410" fmla="*/ 529880 w 1180740"/>
              <a:gd name="connsiteY410" fmla="*/ 789529 h 888187"/>
              <a:gd name="connsiteX411" fmla="*/ 526462 w 1180740"/>
              <a:gd name="connsiteY411" fmla="*/ 793318 h 888187"/>
              <a:gd name="connsiteX412" fmla="*/ 521541 w 1180740"/>
              <a:gd name="connsiteY412" fmla="*/ 792308 h 888187"/>
              <a:gd name="connsiteX413" fmla="*/ 520041 w 1180740"/>
              <a:gd name="connsiteY413" fmla="*/ 786372 h 888187"/>
              <a:gd name="connsiteX414" fmla="*/ 524957 w 1180740"/>
              <a:gd name="connsiteY414" fmla="*/ 784225 h 888187"/>
              <a:gd name="connsiteX415" fmla="*/ 890815 w 1180740"/>
              <a:gd name="connsiteY415" fmla="*/ 783918 h 888187"/>
              <a:gd name="connsiteX416" fmla="*/ 893682 w 1180740"/>
              <a:gd name="connsiteY416" fmla="*/ 784043 h 888187"/>
              <a:gd name="connsiteX417" fmla="*/ 895162 w 1180740"/>
              <a:gd name="connsiteY417" fmla="*/ 784734 h 888187"/>
              <a:gd name="connsiteX418" fmla="*/ 896305 w 1180740"/>
              <a:gd name="connsiteY418" fmla="*/ 791014 h 888187"/>
              <a:gd name="connsiteX419" fmla="*/ 891462 w 1180740"/>
              <a:gd name="connsiteY419" fmla="*/ 794154 h 888187"/>
              <a:gd name="connsiteX420" fmla="*/ 886619 w 1180740"/>
              <a:gd name="connsiteY420" fmla="*/ 790323 h 888187"/>
              <a:gd name="connsiteX421" fmla="*/ 888502 w 1180740"/>
              <a:gd name="connsiteY421" fmla="*/ 785111 h 888187"/>
              <a:gd name="connsiteX422" fmla="*/ 890815 w 1180740"/>
              <a:gd name="connsiteY422" fmla="*/ 783918 h 888187"/>
              <a:gd name="connsiteX423" fmla="*/ 655137 w 1180740"/>
              <a:gd name="connsiteY423" fmla="*/ 783909 h 888187"/>
              <a:gd name="connsiteX424" fmla="*/ 661076 w 1180740"/>
              <a:gd name="connsiteY424" fmla="*/ 788808 h 888187"/>
              <a:gd name="connsiteX425" fmla="*/ 655871 w 1180740"/>
              <a:gd name="connsiteY425" fmla="*/ 793771 h 888187"/>
              <a:gd name="connsiteX426" fmla="*/ 650734 w 1180740"/>
              <a:gd name="connsiteY426" fmla="*/ 788808 h 888187"/>
              <a:gd name="connsiteX427" fmla="*/ 655137 w 1180740"/>
              <a:gd name="connsiteY427" fmla="*/ 783909 h 888187"/>
              <a:gd name="connsiteX428" fmla="*/ 341105 w 1180740"/>
              <a:gd name="connsiteY428" fmla="*/ 783786 h 888187"/>
              <a:gd name="connsiteX429" fmla="*/ 344605 w 1180740"/>
              <a:gd name="connsiteY429" fmla="*/ 786262 h 888187"/>
              <a:gd name="connsiteX430" fmla="*/ 344605 w 1180740"/>
              <a:gd name="connsiteY430" fmla="*/ 787933 h 888187"/>
              <a:gd name="connsiteX431" fmla="*/ 344262 w 1180740"/>
              <a:gd name="connsiteY431" fmla="*/ 788305 h 888187"/>
              <a:gd name="connsiteX432" fmla="*/ 336644 w 1180740"/>
              <a:gd name="connsiteY432" fmla="*/ 785890 h 888187"/>
              <a:gd name="connsiteX433" fmla="*/ 336987 w 1180740"/>
              <a:gd name="connsiteY433" fmla="*/ 785210 h 888187"/>
              <a:gd name="connsiteX434" fmla="*/ 341105 w 1180740"/>
              <a:gd name="connsiteY434" fmla="*/ 783786 h 888187"/>
              <a:gd name="connsiteX435" fmla="*/ 610972 w 1180740"/>
              <a:gd name="connsiteY435" fmla="*/ 783670 h 888187"/>
              <a:gd name="connsiteX436" fmla="*/ 616168 w 1180740"/>
              <a:gd name="connsiteY436" fmla="*/ 788475 h 888187"/>
              <a:gd name="connsiteX437" fmla="*/ 611684 w 1180740"/>
              <a:gd name="connsiteY437" fmla="*/ 793039 h 888187"/>
              <a:gd name="connsiteX438" fmla="*/ 608333 w 1180740"/>
              <a:gd name="connsiteY438" fmla="*/ 793039 h 888187"/>
              <a:gd name="connsiteX439" fmla="*/ 606128 w 1180740"/>
              <a:gd name="connsiteY439" fmla="*/ 790947 h 888187"/>
              <a:gd name="connsiteX440" fmla="*/ 606128 w 1180740"/>
              <a:gd name="connsiteY440" fmla="*/ 787778 h 888187"/>
              <a:gd name="connsiteX441" fmla="*/ 608333 w 1180740"/>
              <a:gd name="connsiteY441" fmla="*/ 784228 h 888187"/>
              <a:gd name="connsiteX442" fmla="*/ 610972 w 1180740"/>
              <a:gd name="connsiteY442" fmla="*/ 783670 h 888187"/>
              <a:gd name="connsiteX443" fmla="*/ 834295 w 1180740"/>
              <a:gd name="connsiteY443" fmla="*/ 783535 h 888187"/>
              <a:gd name="connsiteX444" fmla="*/ 836901 w 1180740"/>
              <a:gd name="connsiteY444" fmla="*/ 784451 h 888187"/>
              <a:gd name="connsiteX445" fmla="*/ 840306 w 1180740"/>
              <a:gd name="connsiteY445" fmla="*/ 788583 h 888187"/>
              <a:gd name="connsiteX446" fmla="*/ 839898 w 1180740"/>
              <a:gd name="connsiteY446" fmla="*/ 791400 h 888187"/>
              <a:gd name="connsiteX447" fmla="*/ 835402 w 1180740"/>
              <a:gd name="connsiteY447" fmla="*/ 794154 h 888187"/>
              <a:gd name="connsiteX448" fmla="*/ 832337 w 1180740"/>
              <a:gd name="connsiteY448" fmla="*/ 793465 h 888187"/>
              <a:gd name="connsiteX449" fmla="*/ 830838 w 1180740"/>
              <a:gd name="connsiteY449" fmla="*/ 792401 h 888187"/>
              <a:gd name="connsiteX450" fmla="*/ 828931 w 1180740"/>
              <a:gd name="connsiteY450" fmla="*/ 788583 h 888187"/>
              <a:gd name="connsiteX451" fmla="*/ 830089 w 1180740"/>
              <a:gd name="connsiteY451" fmla="*/ 785515 h 888187"/>
              <a:gd name="connsiteX452" fmla="*/ 831996 w 1180740"/>
              <a:gd name="connsiteY452" fmla="*/ 784451 h 888187"/>
              <a:gd name="connsiteX453" fmla="*/ 834295 w 1180740"/>
              <a:gd name="connsiteY453" fmla="*/ 783535 h 888187"/>
              <a:gd name="connsiteX454" fmla="*/ 502873 w 1180740"/>
              <a:gd name="connsiteY454" fmla="*/ 783391 h 888187"/>
              <a:gd name="connsiteX455" fmla="*/ 505841 w 1180740"/>
              <a:gd name="connsiteY455" fmla="*/ 784785 h 888187"/>
              <a:gd name="connsiteX456" fmla="*/ 506988 w 1180740"/>
              <a:gd name="connsiteY456" fmla="*/ 786243 h 888187"/>
              <a:gd name="connsiteX457" fmla="*/ 505841 w 1180740"/>
              <a:gd name="connsiteY457" fmla="*/ 792202 h 888187"/>
              <a:gd name="connsiteX458" fmla="*/ 500985 w 1180740"/>
              <a:gd name="connsiteY458" fmla="*/ 792518 h 888187"/>
              <a:gd name="connsiteX459" fmla="*/ 499098 w 1180740"/>
              <a:gd name="connsiteY459" fmla="*/ 785166 h 888187"/>
              <a:gd name="connsiteX460" fmla="*/ 502873 w 1180740"/>
              <a:gd name="connsiteY460" fmla="*/ 783391 h 888187"/>
              <a:gd name="connsiteX461" fmla="*/ 459458 w 1180740"/>
              <a:gd name="connsiteY461" fmla="*/ 783391 h 888187"/>
              <a:gd name="connsiteX462" fmla="*/ 462102 w 1180740"/>
              <a:gd name="connsiteY462" fmla="*/ 783391 h 888187"/>
              <a:gd name="connsiteX463" fmla="*/ 466241 w 1180740"/>
              <a:gd name="connsiteY463" fmla="*/ 785166 h 888187"/>
              <a:gd name="connsiteX464" fmla="*/ 466581 w 1180740"/>
              <a:gd name="connsiteY464" fmla="*/ 787955 h 888187"/>
              <a:gd name="connsiteX465" fmla="*/ 466241 w 1180740"/>
              <a:gd name="connsiteY465" fmla="*/ 790807 h 888187"/>
              <a:gd name="connsiteX466" fmla="*/ 463592 w 1180740"/>
              <a:gd name="connsiteY466" fmla="*/ 792518 h 888187"/>
              <a:gd name="connsiteX467" fmla="*/ 457549 w 1180740"/>
              <a:gd name="connsiteY467" fmla="*/ 791504 h 888187"/>
              <a:gd name="connsiteX468" fmla="*/ 459458 w 1180740"/>
              <a:gd name="connsiteY468" fmla="*/ 783391 h 888187"/>
              <a:gd name="connsiteX469" fmla="*/ 1016546 w 1180740"/>
              <a:gd name="connsiteY469" fmla="*/ 783388 h 888187"/>
              <a:gd name="connsiteX470" fmla="*/ 1018779 w 1180740"/>
              <a:gd name="connsiteY470" fmla="*/ 783764 h 888187"/>
              <a:gd name="connsiteX471" fmla="*/ 1021757 w 1180740"/>
              <a:gd name="connsiteY471" fmla="*/ 788977 h 888187"/>
              <a:gd name="connsiteX472" fmla="*/ 1021418 w 1180740"/>
              <a:gd name="connsiteY472" fmla="*/ 790359 h 888187"/>
              <a:gd name="connsiteX473" fmla="*/ 1018035 w 1180740"/>
              <a:gd name="connsiteY473" fmla="*/ 792808 h 888187"/>
              <a:gd name="connsiteX474" fmla="*/ 1010523 w 1180740"/>
              <a:gd name="connsiteY474" fmla="*/ 787909 h 888187"/>
              <a:gd name="connsiteX475" fmla="*/ 1016546 w 1180740"/>
              <a:gd name="connsiteY475" fmla="*/ 783388 h 888187"/>
              <a:gd name="connsiteX476" fmla="*/ 403839 w 1180740"/>
              <a:gd name="connsiteY476" fmla="*/ 783074 h 888187"/>
              <a:gd name="connsiteX477" fmla="*/ 408299 w 1180740"/>
              <a:gd name="connsiteY477" fmla="*/ 787691 h 888187"/>
              <a:gd name="connsiteX478" fmla="*/ 403506 w 1180740"/>
              <a:gd name="connsiteY478" fmla="*/ 791924 h 888187"/>
              <a:gd name="connsiteX479" fmla="*/ 399445 w 1180740"/>
              <a:gd name="connsiteY479" fmla="*/ 787691 h 888187"/>
              <a:gd name="connsiteX480" fmla="*/ 403839 w 1180740"/>
              <a:gd name="connsiteY480" fmla="*/ 783074 h 888187"/>
              <a:gd name="connsiteX481" fmla="*/ 383096 w 1180740"/>
              <a:gd name="connsiteY481" fmla="*/ 783074 h 888187"/>
              <a:gd name="connsiteX482" fmla="*/ 387969 w 1180740"/>
              <a:gd name="connsiteY482" fmla="*/ 787691 h 888187"/>
              <a:gd name="connsiteX483" fmla="*/ 383096 w 1180740"/>
              <a:gd name="connsiteY483" fmla="*/ 791924 h 888187"/>
              <a:gd name="connsiteX484" fmla="*/ 378630 w 1180740"/>
              <a:gd name="connsiteY484" fmla="*/ 787306 h 888187"/>
              <a:gd name="connsiteX485" fmla="*/ 383096 w 1180740"/>
              <a:gd name="connsiteY485" fmla="*/ 783074 h 888187"/>
              <a:gd name="connsiteX486" fmla="*/ 675396 w 1180740"/>
              <a:gd name="connsiteY486" fmla="*/ 782829 h 888187"/>
              <a:gd name="connsiteX487" fmla="*/ 676958 w 1180740"/>
              <a:gd name="connsiteY487" fmla="*/ 782829 h 888187"/>
              <a:gd name="connsiteX488" fmla="*/ 681442 w 1180740"/>
              <a:gd name="connsiteY488" fmla="*/ 785267 h 888187"/>
              <a:gd name="connsiteX489" fmla="*/ 682188 w 1180740"/>
              <a:gd name="connsiteY489" fmla="*/ 786642 h 888187"/>
              <a:gd name="connsiteX490" fmla="*/ 676550 w 1180740"/>
              <a:gd name="connsiteY490" fmla="*/ 791829 h 888187"/>
              <a:gd name="connsiteX491" fmla="*/ 675803 w 1180740"/>
              <a:gd name="connsiteY491" fmla="*/ 791829 h 888187"/>
              <a:gd name="connsiteX492" fmla="*/ 671661 w 1180740"/>
              <a:gd name="connsiteY492" fmla="*/ 786642 h 888187"/>
              <a:gd name="connsiteX493" fmla="*/ 675396 w 1180740"/>
              <a:gd name="connsiteY493" fmla="*/ 782829 h 888187"/>
              <a:gd name="connsiteX494" fmla="*/ 934560 w 1180740"/>
              <a:gd name="connsiteY494" fmla="*/ 782795 h 888187"/>
              <a:gd name="connsiteX495" fmla="*/ 939381 w 1180740"/>
              <a:gd name="connsiteY495" fmla="*/ 786983 h 888187"/>
              <a:gd name="connsiteX496" fmla="*/ 934158 w 1180740"/>
              <a:gd name="connsiteY496" fmla="*/ 792483 h 888187"/>
              <a:gd name="connsiteX497" fmla="*/ 929337 w 1180740"/>
              <a:gd name="connsiteY497" fmla="*/ 787295 h 888187"/>
              <a:gd name="connsiteX498" fmla="*/ 934560 w 1180740"/>
              <a:gd name="connsiteY498" fmla="*/ 782795 h 888187"/>
              <a:gd name="connsiteX499" fmla="*/ 739227 w 1180740"/>
              <a:gd name="connsiteY499" fmla="*/ 782795 h 888187"/>
              <a:gd name="connsiteX500" fmla="*/ 741437 w 1180740"/>
              <a:gd name="connsiteY500" fmla="*/ 783177 h 888187"/>
              <a:gd name="connsiteX501" fmla="*/ 744785 w 1180740"/>
              <a:gd name="connsiteY501" fmla="*/ 787762 h 888187"/>
              <a:gd name="connsiteX502" fmla="*/ 742240 w 1180740"/>
              <a:gd name="connsiteY502" fmla="*/ 791646 h 888187"/>
              <a:gd name="connsiteX503" fmla="*/ 739964 w 1180740"/>
              <a:gd name="connsiteY503" fmla="*/ 791646 h 888187"/>
              <a:gd name="connsiteX504" fmla="*/ 737017 w 1180740"/>
              <a:gd name="connsiteY504" fmla="*/ 789863 h 888187"/>
              <a:gd name="connsiteX505" fmla="*/ 735142 w 1180740"/>
              <a:gd name="connsiteY505" fmla="*/ 785979 h 888187"/>
              <a:gd name="connsiteX506" fmla="*/ 736281 w 1180740"/>
              <a:gd name="connsiteY506" fmla="*/ 784196 h 888187"/>
              <a:gd name="connsiteX507" fmla="*/ 739227 w 1180740"/>
              <a:gd name="connsiteY507" fmla="*/ 782795 h 888187"/>
              <a:gd name="connsiteX508" fmla="*/ 1056183 w 1180740"/>
              <a:gd name="connsiteY508" fmla="*/ 782697 h 888187"/>
              <a:gd name="connsiteX509" fmla="*/ 1059435 w 1180740"/>
              <a:gd name="connsiteY509" fmla="*/ 783027 h 888187"/>
              <a:gd name="connsiteX510" fmla="*/ 1063238 w 1180740"/>
              <a:gd name="connsiteY510" fmla="*/ 786481 h 888187"/>
              <a:gd name="connsiteX511" fmla="*/ 1062491 w 1180740"/>
              <a:gd name="connsiteY511" fmla="*/ 790312 h 888187"/>
              <a:gd name="connsiteX512" fmla="*/ 1053458 w 1180740"/>
              <a:gd name="connsiteY512" fmla="*/ 787863 h 888187"/>
              <a:gd name="connsiteX513" fmla="*/ 1053050 w 1180740"/>
              <a:gd name="connsiteY513" fmla="*/ 786167 h 888187"/>
              <a:gd name="connsiteX514" fmla="*/ 1053797 w 1180740"/>
              <a:gd name="connsiteY514" fmla="*/ 784723 h 888187"/>
              <a:gd name="connsiteX515" fmla="*/ 1056183 w 1180740"/>
              <a:gd name="connsiteY515" fmla="*/ 782697 h 888187"/>
              <a:gd name="connsiteX516" fmla="*/ 1037092 w 1180740"/>
              <a:gd name="connsiteY516" fmla="*/ 782456 h 888187"/>
              <a:gd name="connsiteX517" fmla="*/ 1040828 w 1180740"/>
              <a:gd name="connsiteY517" fmla="*/ 782480 h 888187"/>
              <a:gd name="connsiteX518" fmla="*/ 1043764 w 1180740"/>
              <a:gd name="connsiteY518" fmla="*/ 788755 h 888187"/>
              <a:gd name="connsiteX519" fmla="*/ 1042697 w 1180740"/>
              <a:gd name="connsiteY519" fmla="*/ 789833 h 888187"/>
              <a:gd name="connsiteX520" fmla="*/ 1036425 w 1180740"/>
              <a:gd name="connsiteY520" fmla="*/ 791227 h 888187"/>
              <a:gd name="connsiteX521" fmla="*/ 1033823 w 1180740"/>
              <a:gd name="connsiteY521" fmla="*/ 787044 h 888187"/>
              <a:gd name="connsiteX522" fmla="*/ 1034156 w 1180740"/>
              <a:gd name="connsiteY522" fmla="*/ 784572 h 888187"/>
              <a:gd name="connsiteX523" fmla="*/ 1037092 w 1180740"/>
              <a:gd name="connsiteY523" fmla="*/ 782456 h 888187"/>
              <a:gd name="connsiteX524" fmla="*/ 438801 w 1180740"/>
              <a:gd name="connsiteY524" fmla="*/ 782359 h 888187"/>
              <a:gd name="connsiteX525" fmla="*/ 441202 w 1180740"/>
              <a:gd name="connsiteY525" fmla="*/ 782648 h 888187"/>
              <a:gd name="connsiteX526" fmla="*/ 445765 w 1180740"/>
              <a:gd name="connsiteY526" fmla="*/ 785465 h 888187"/>
              <a:gd name="connsiteX527" fmla="*/ 444607 w 1180740"/>
              <a:gd name="connsiteY527" fmla="*/ 788908 h 888187"/>
              <a:gd name="connsiteX528" fmla="*/ 436706 w 1180740"/>
              <a:gd name="connsiteY528" fmla="*/ 791662 h 888187"/>
              <a:gd name="connsiteX529" fmla="*/ 435208 w 1180740"/>
              <a:gd name="connsiteY529" fmla="*/ 790661 h 888187"/>
              <a:gd name="connsiteX530" fmla="*/ 436706 w 1180740"/>
              <a:gd name="connsiteY530" fmla="*/ 783337 h 888187"/>
              <a:gd name="connsiteX531" fmla="*/ 438801 w 1180740"/>
              <a:gd name="connsiteY531" fmla="*/ 782359 h 888187"/>
              <a:gd name="connsiteX532" fmla="*/ 1073287 w 1180740"/>
              <a:gd name="connsiteY532" fmla="*/ 782102 h 888187"/>
              <a:gd name="connsiteX533" fmla="*/ 1080487 w 1180740"/>
              <a:gd name="connsiteY533" fmla="*/ 785283 h 888187"/>
              <a:gd name="connsiteX534" fmla="*/ 1079332 w 1180740"/>
              <a:gd name="connsiteY534" fmla="*/ 789546 h 888187"/>
              <a:gd name="connsiteX535" fmla="*/ 1078585 w 1180740"/>
              <a:gd name="connsiteY535" fmla="*/ 789864 h 888187"/>
              <a:gd name="connsiteX536" fmla="*/ 1073695 w 1180740"/>
              <a:gd name="connsiteY536" fmla="*/ 790946 h 888187"/>
              <a:gd name="connsiteX537" fmla="*/ 1070298 w 1180740"/>
              <a:gd name="connsiteY537" fmla="*/ 787383 h 888187"/>
              <a:gd name="connsiteX538" fmla="*/ 1072200 w 1180740"/>
              <a:gd name="connsiteY538" fmla="*/ 782484 h 888187"/>
              <a:gd name="connsiteX539" fmla="*/ 1073287 w 1180740"/>
              <a:gd name="connsiteY539" fmla="*/ 782102 h 888187"/>
              <a:gd name="connsiteX540" fmla="*/ 977401 w 1180740"/>
              <a:gd name="connsiteY540" fmla="*/ 781783 h 888187"/>
              <a:gd name="connsiteX541" fmla="*/ 978468 w 1180740"/>
              <a:gd name="connsiteY541" fmla="*/ 782100 h 888187"/>
              <a:gd name="connsiteX542" fmla="*/ 981805 w 1180740"/>
              <a:gd name="connsiteY542" fmla="*/ 785649 h 888187"/>
              <a:gd name="connsiteX543" fmla="*/ 978135 w 1180740"/>
              <a:gd name="connsiteY543" fmla="*/ 790910 h 888187"/>
              <a:gd name="connsiteX544" fmla="*/ 971863 w 1180740"/>
              <a:gd name="connsiteY544" fmla="*/ 788058 h 888187"/>
              <a:gd name="connsiteX545" fmla="*/ 971863 w 1180740"/>
              <a:gd name="connsiteY545" fmla="*/ 786663 h 888187"/>
              <a:gd name="connsiteX546" fmla="*/ 977401 w 1180740"/>
              <a:gd name="connsiteY546" fmla="*/ 781783 h 888187"/>
              <a:gd name="connsiteX547" fmla="*/ 785599 w 1180740"/>
              <a:gd name="connsiteY547" fmla="*/ 781644 h 888187"/>
              <a:gd name="connsiteX548" fmla="*/ 787509 w 1180740"/>
              <a:gd name="connsiteY548" fmla="*/ 782465 h 888187"/>
              <a:gd name="connsiteX549" fmla="*/ 788644 w 1180740"/>
              <a:gd name="connsiteY549" fmla="*/ 783152 h 888187"/>
              <a:gd name="connsiteX550" fmla="*/ 787509 w 1180740"/>
              <a:gd name="connsiteY550" fmla="*/ 790777 h 888187"/>
              <a:gd name="connsiteX551" fmla="*/ 785307 w 1180740"/>
              <a:gd name="connsiteY551" fmla="*/ 790777 h 888187"/>
              <a:gd name="connsiteX552" fmla="*/ 781237 w 1180740"/>
              <a:gd name="connsiteY552" fmla="*/ 785902 h 888187"/>
              <a:gd name="connsiteX553" fmla="*/ 783439 w 1180740"/>
              <a:gd name="connsiteY553" fmla="*/ 782090 h 888187"/>
              <a:gd name="connsiteX554" fmla="*/ 785599 w 1180740"/>
              <a:gd name="connsiteY554" fmla="*/ 781644 h 888187"/>
              <a:gd name="connsiteX555" fmla="*/ 995896 w 1180740"/>
              <a:gd name="connsiteY555" fmla="*/ 781444 h 888187"/>
              <a:gd name="connsiteX556" fmla="*/ 1001534 w 1180740"/>
              <a:gd name="connsiteY556" fmla="*/ 786053 h 888187"/>
              <a:gd name="connsiteX557" fmla="*/ 995896 w 1180740"/>
              <a:gd name="connsiteY557" fmla="*/ 791047 h 888187"/>
              <a:gd name="connsiteX558" fmla="*/ 990598 w 1180740"/>
              <a:gd name="connsiteY558" fmla="*/ 785733 h 888187"/>
              <a:gd name="connsiteX559" fmla="*/ 995896 w 1180740"/>
              <a:gd name="connsiteY559" fmla="*/ 781444 h 888187"/>
              <a:gd name="connsiteX560" fmla="*/ 762723 w 1180740"/>
              <a:gd name="connsiteY560" fmla="*/ 781369 h 888187"/>
              <a:gd name="connsiteX561" fmla="*/ 764591 w 1180740"/>
              <a:gd name="connsiteY561" fmla="*/ 782450 h 888187"/>
              <a:gd name="connsiteX562" fmla="*/ 766459 w 1180740"/>
              <a:gd name="connsiteY562" fmla="*/ 785629 h 888187"/>
              <a:gd name="connsiteX563" fmla="*/ 766459 w 1180740"/>
              <a:gd name="connsiteY563" fmla="*/ 786647 h 888187"/>
              <a:gd name="connsiteX564" fmla="*/ 765325 w 1180740"/>
              <a:gd name="connsiteY564" fmla="*/ 790526 h 888187"/>
              <a:gd name="connsiteX565" fmla="*/ 759787 w 1180740"/>
              <a:gd name="connsiteY565" fmla="*/ 790526 h 888187"/>
              <a:gd name="connsiteX566" fmla="*/ 757185 w 1180740"/>
              <a:gd name="connsiteY566" fmla="*/ 785248 h 888187"/>
              <a:gd name="connsiteX567" fmla="*/ 762723 w 1180740"/>
              <a:gd name="connsiteY567" fmla="*/ 781369 h 888187"/>
              <a:gd name="connsiteX568" fmla="*/ 1100992 w 1180740"/>
              <a:gd name="connsiteY568" fmla="*/ 781183 h 888187"/>
              <a:gd name="connsiteX569" fmla="*/ 1106115 w 1180740"/>
              <a:gd name="connsiteY569" fmla="*/ 782046 h 888187"/>
              <a:gd name="connsiteX570" fmla="*/ 1107259 w 1180740"/>
              <a:gd name="connsiteY570" fmla="*/ 784810 h 888187"/>
              <a:gd name="connsiteX571" fmla="*/ 1104971 w 1180740"/>
              <a:gd name="connsiteY571" fmla="*/ 789708 h 888187"/>
              <a:gd name="connsiteX572" fmla="*/ 1102413 w 1180740"/>
              <a:gd name="connsiteY572" fmla="*/ 791090 h 888187"/>
              <a:gd name="connsiteX573" fmla="*/ 1099048 w 1180740"/>
              <a:gd name="connsiteY573" fmla="*/ 791090 h 888187"/>
              <a:gd name="connsiteX574" fmla="*/ 1095683 w 1180740"/>
              <a:gd name="connsiteY574" fmla="*/ 786254 h 888187"/>
              <a:gd name="connsiteX575" fmla="*/ 1096423 w 1180740"/>
              <a:gd name="connsiteY575" fmla="*/ 783428 h 888187"/>
              <a:gd name="connsiteX576" fmla="*/ 1100992 w 1180740"/>
              <a:gd name="connsiteY576" fmla="*/ 781183 h 888187"/>
              <a:gd name="connsiteX577" fmla="*/ 1128187 w 1180740"/>
              <a:gd name="connsiteY577" fmla="*/ 781042 h 888187"/>
              <a:gd name="connsiteX578" fmla="*/ 1131140 w 1180740"/>
              <a:gd name="connsiteY578" fmla="*/ 783114 h 888187"/>
              <a:gd name="connsiteX579" fmla="*/ 1128590 w 1180740"/>
              <a:gd name="connsiteY579" fmla="*/ 790776 h 888187"/>
              <a:gd name="connsiteX580" fmla="*/ 1126711 w 1180740"/>
              <a:gd name="connsiteY580" fmla="*/ 791090 h 888187"/>
              <a:gd name="connsiteX581" fmla="*/ 1124094 w 1180740"/>
              <a:gd name="connsiteY581" fmla="*/ 790776 h 888187"/>
              <a:gd name="connsiteX582" fmla="*/ 1120739 w 1180740"/>
              <a:gd name="connsiteY582" fmla="*/ 784810 h 888187"/>
              <a:gd name="connsiteX583" fmla="*/ 1128187 w 1180740"/>
              <a:gd name="connsiteY583" fmla="*/ 781042 h 888187"/>
              <a:gd name="connsiteX584" fmla="*/ 714150 w 1180740"/>
              <a:gd name="connsiteY584" fmla="*/ 781042 h 888187"/>
              <a:gd name="connsiteX585" fmla="*/ 718244 w 1180740"/>
              <a:gd name="connsiteY585" fmla="*/ 781042 h 888187"/>
              <a:gd name="connsiteX586" fmla="*/ 721934 w 1180740"/>
              <a:gd name="connsiteY586" fmla="*/ 785563 h 888187"/>
              <a:gd name="connsiteX587" fmla="*/ 715224 w 1180740"/>
              <a:gd name="connsiteY587" fmla="*/ 789708 h 888187"/>
              <a:gd name="connsiteX588" fmla="*/ 710393 w 1180740"/>
              <a:gd name="connsiteY588" fmla="*/ 787259 h 888187"/>
              <a:gd name="connsiteX589" fmla="*/ 710057 w 1180740"/>
              <a:gd name="connsiteY589" fmla="*/ 784119 h 888187"/>
              <a:gd name="connsiteX590" fmla="*/ 714150 w 1180740"/>
              <a:gd name="connsiteY590" fmla="*/ 781042 h 888187"/>
              <a:gd name="connsiteX591" fmla="*/ 1168950 w 1180740"/>
              <a:gd name="connsiteY591" fmla="*/ 780892 h 888187"/>
              <a:gd name="connsiteX592" fmla="*/ 1171268 w 1180740"/>
              <a:gd name="connsiteY592" fmla="*/ 781051 h 888187"/>
              <a:gd name="connsiteX593" fmla="*/ 1174313 w 1180740"/>
              <a:gd name="connsiteY593" fmla="*/ 782069 h 888187"/>
              <a:gd name="connsiteX594" fmla="*/ 1176952 w 1180740"/>
              <a:gd name="connsiteY594" fmla="*/ 786650 h 888187"/>
              <a:gd name="connsiteX595" fmla="*/ 1172824 w 1180740"/>
              <a:gd name="connsiteY595" fmla="*/ 790214 h 888187"/>
              <a:gd name="connsiteX596" fmla="*/ 1171674 w 1180740"/>
              <a:gd name="connsiteY596" fmla="*/ 790532 h 888187"/>
              <a:gd name="connsiteX597" fmla="*/ 1169441 w 1180740"/>
              <a:gd name="connsiteY597" fmla="*/ 789514 h 888187"/>
              <a:gd name="connsiteX598" fmla="*/ 1166396 w 1180740"/>
              <a:gd name="connsiteY598" fmla="*/ 785632 h 888187"/>
              <a:gd name="connsiteX599" fmla="*/ 1167140 w 1180740"/>
              <a:gd name="connsiteY599" fmla="*/ 782069 h 888187"/>
              <a:gd name="connsiteX600" fmla="*/ 1168950 w 1180740"/>
              <a:gd name="connsiteY600" fmla="*/ 780892 h 888187"/>
              <a:gd name="connsiteX601" fmla="*/ 695868 w 1180740"/>
              <a:gd name="connsiteY601" fmla="*/ 780567 h 888187"/>
              <a:gd name="connsiteX602" fmla="*/ 700330 w 1180740"/>
              <a:gd name="connsiteY602" fmla="*/ 785131 h 888187"/>
              <a:gd name="connsiteX603" fmla="*/ 695868 w 1180740"/>
              <a:gd name="connsiteY603" fmla="*/ 789696 h 888187"/>
              <a:gd name="connsiteX604" fmla="*/ 691474 w 1180740"/>
              <a:gd name="connsiteY604" fmla="*/ 785131 h 888187"/>
              <a:gd name="connsiteX605" fmla="*/ 695868 w 1180740"/>
              <a:gd name="connsiteY605" fmla="*/ 780567 h 888187"/>
              <a:gd name="connsiteX606" fmla="*/ 1151193 w 1180740"/>
              <a:gd name="connsiteY606" fmla="*/ 780009 h 888187"/>
              <a:gd name="connsiteX607" fmla="*/ 1154577 w 1180740"/>
              <a:gd name="connsiteY607" fmla="*/ 780009 h 888187"/>
              <a:gd name="connsiteX608" fmla="*/ 1157554 w 1180740"/>
              <a:gd name="connsiteY608" fmla="*/ 785913 h 888187"/>
              <a:gd name="connsiteX609" fmla="*/ 1154577 w 1180740"/>
              <a:gd name="connsiteY609" fmla="*/ 790120 h 888187"/>
              <a:gd name="connsiteX610" fmla="*/ 1148554 w 1180740"/>
              <a:gd name="connsiteY610" fmla="*/ 788676 h 888187"/>
              <a:gd name="connsiteX611" fmla="*/ 1147810 w 1180740"/>
              <a:gd name="connsiteY611" fmla="*/ 783149 h 888187"/>
              <a:gd name="connsiteX612" fmla="*/ 1148554 w 1180740"/>
              <a:gd name="connsiteY612" fmla="*/ 781768 h 888187"/>
              <a:gd name="connsiteX613" fmla="*/ 1151193 w 1180740"/>
              <a:gd name="connsiteY613" fmla="*/ 780009 h 888187"/>
              <a:gd name="connsiteX614" fmla="*/ 958017 w 1180740"/>
              <a:gd name="connsiteY614" fmla="*/ 779468 h 888187"/>
              <a:gd name="connsiteX615" fmla="*/ 960564 w 1180740"/>
              <a:gd name="connsiteY615" fmla="*/ 779874 h 888187"/>
              <a:gd name="connsiteX616" fmla="*/ 962466 w 1180740"/>
              <a:gd name="connsiteY616" fmla="*/ 784073 h 888187"/>
              <a:gd name="connsiteX617" fmla="*/ 957236 w 1180740"/>
              <a:gd name="connsiteY617" fmla="*/ 789417 h 888187"/>
              <a:gd name="connsiteX618" fmla="*/ 955334 w 1180740"/>
              <a:gd name="connsiteY618" fmla="*/ 789036 h 888187"/>
              <a:gd name="connsiteX619" fmla="*/ 952278 w 1180740"/>
              <a:gd name="connsiteY619" fmla="*/ 784073 h 888187"/>
              <a:gd name="connsiteX620" fmla="*/ 955674 w 1180740"/>
              <a:gd name="connsiteY620" fmla="*/ 779874 h 888187"/>
              <a:gd name="connsiteX621" fmla="*/ 958017 w 1180740"/>
              <a:gd name="connsiteY621" fmla="*/ 779468 h 888187"/>
              <a:gd name="connsiteX622" fmla="*/ 319461 w 1180740"/>
              <a:gd name="connsiteY622" fmla="*/ 779174 h 888187"/>
              <a:gd name="connsiteX623" fmla="*/ 322369 w 1180740"/>
              <a:gd name="connsiteY623" fmla="*/ 780176 h 888187"/>
              <a:gd name="connsiteX624" fmla="*/ 323492 w 1180740"/>
              <a:gd name="connsiteY624" fmla="*/ 781242 h 888187"/>
              <a:gd name="connsiteX625" fmla="*/ 323492 w 1180740"/>
              <a:gd name="connsiteY625" fmla="*/ 781618 h 888187"/>
              <a:gd name="connsiteX626" fmla="*/ 317611 w 1180740"/>
              <a:gd name="connsiteY626" fmla="*/ 779487 h 888187"/>
              <a:gd name="connsiteX627" fmla="*/ 319461 w 1180740"/>
              <a:gd name="connsiteY627" fmla="*/ 779174 h 888187"/>
              <a:gd name="connsiteX628" fmla="*/ 831259 w 1180740"/>
              <a:gd name="connsiteY628" fmla="*/ 756052 h 888187"/>
              <a:gd name="connsiteX629" fmla="*/ 836144 w 1180740"/>
              <a:gd name="connsiteY629" fmla="*/ 759886 h 888187"/>
              <a:gd name="connsiteX630" fmla="*/ 833091 w 1180740"/>
              <a:gd name="connsiteY630" fmla="*/ 765795 h 888187"/>
              <a:gd name="connsiteX631" fmla="*/ 831599 w 1180740"/>
              <a:gd name="connsiteY631" fmla="*/ 766486 h 888187"/>
              <a:gd name="connsiteX632" fmla="*/ 822981 w 1180740"/>
              <a:gd name="connsiteY632" fmla="*/ 762338 h 888187"/>
              <a:gd name="connsiteX633" fmla="*/ 822574 w 1180740"/>
              <a:gd name="connsiteY633" fmla="*/ 760578 h 888187"/>
              <a:gd name="connsiteX634" fmla="*/ 825628 w 1180740"/>
              <a:gd name="connsiteY634" fmla="*/ 756429 h 888187"/>
              <a:gd name="connsiteX635" fmla="*/ 831259 w 1180740"/>
              <a:gd name="connsiteY635" fmla="*/ 756052 h 888187"/>
              <a:gd name="connsiteX636" fmla="*/ 649612 w 1180740"/>
              <a:gd name="connsiteY636" fmla="*/ 755629 h 888187"/>
              <a:gd name="connsiteX637" fmla="*/ 658244 w 1180740"/>
              <a:gd name="connsiteY637" fmla="*/ 758458 h 888187"/>
              <a:gd name="connsiteX638" fmla="*/ 656001 w 1180740"/>
              <a:gd name="connsiteY638" fmla="*/ 765749 h 888187"/>
              <a:gd name="connsiteX639" fmla="*/ 651515 w 1180740"/>
              <a:gd name="connsiteY639" fmla="*/ 767132 h 888187"/>
              <a:gd name="connsiteX640" fmla="*/ 644310 w 1180740"/>
              <a:gd name="connsiteY640" fmla="*/ 763298 h 888187"/>
              <a:gd name="connsiteX641" fmla="*/ 643970 w 1180740"/>
              <a:gd name="connsiteY641" fmla="*/ 760218 h 888187"/>
              <a:gd name="connsiteX642" fmla="*/ 649612 w 1180740"/>
              <a:gd name="connsiteY642" fmla="*/ 755629 h 888187"/>
              <a:gd name="connsiteX643" fmla="*/ 854462 w 1180740"/>
              <a:gd name="connsiteY643" fmla="*/ 755495 h 888187"/>
              <a:gd name="connsiteX644" fmla="*/ 861177 w 1180740"/>
              <a:gd name="connsiteY644" fmla="*/ 758674 h 888187"/>
              <a:gd name="connsiteX645" fmla="*/ 861580 w 1180740"/>
              <a:gd name="connsiteY645" fmla="*/ 762871 h 888187"/>
              <a:gd name="connsiteX646" fmla="*/ 852246 w 1180740"/>
              <a:gd name="connsiteY646" fmla="*/ 765732 h 888187"/>
              <a:gd name="connsiteX647" fmla="*/ 850030 w 1180740"/>
              <a:gd name="connsiteY647" fmla="*/ 763952 h 888187"/>
              <a:gd name="connsiteX648" fmla="*/ 849291 w 1180740"/>
              <a:gd name="connsiteY648" fmla="*/ 762553 h 888187"/>
              <a:gd name="connsiteX649" fmla="*/ 849291 w 1180740"/>
              <a:gd name="connsiteY649" fmla="*/ 758293 h 888187"/>
              <a:gd name="connsiteX650" fmla="*/ 854462 w 1180740"/>
              <a:gd name="connsiteY650" fmla="*/ 755495 h 888187"/>
              <a:gd name="connsiteX651" fmla="*/ 805196 w 1180740"/>
              <a:gd name="connsiteY651" fmla="*/ 755319 h 888187"/>
              <a:gd name="connsiteX652" fmla="*/ 812252 w 1180740"/>
              <a:gd name="connsiteY652" fmla="*/ 761996 h 888187"/>
              <a:gd name="connsiteX653" fmla="*/ 808892 w 1180740"/>
              <a:gd name="connsiteY653" fmla="*/ 766256 h 888187"/>
              <a:gd name="connsiteX654" fmla="*/ 805196 w 1180740"/>
              <a:gd name="connsiteY654" fmla="*/ 766574 h 888187"/>
              <a:gd name="connsiteX655" fmla="*/ 799216 w 1180740"/>
              <a:gd name="connsiteY655" fmla="*/ 764857 h 888187"/>
              <a:gd name="connsiteX656" fmla="*/ 797738 w 1180740"/>
              <a:gd name="connsiteY656" fmla="*/ 760279 h 888187"/>
              <a:gd name="connsiteX657" fmla="*/ 799619 w 1180740"/>
              <a:gd name="connsiteY657" fmla="*/ 757100 h 888187"/>
              <a:gd name="connsiteX658" fmla="*/ 805196 w 1180740"/>
              <a:gd name="connsiteY658" fmla="*/ 755319 h 888187"/>
              <a:gd name="connsiteX659" fmla="*/ 1040967 w 1180740"/>
              <a:gd name="connsiteY659" fmla="*/ 755318 h 888187"/>
              <a:gd name="connsiteX660" fmla="*/ 1043918 w 1180740"/>
              <a:gd name="connsiteY660" fmla="*/ 757411 h 888187"/>
              <a:gd name="connsiteX661" fmla="*/ 1043918 w 1180740"/>
              <a:gd name="connsiteY661" fmla="*/ 760582 h 888187"/>
              <a:gd name="connsiteX662" fmla="*/ 1039826 w 1180740"/>
              <a:gd name="connsiteY662" fmla="*/ 762674 h 888187"/>
              <a:gd name="connsiteX663" fmla="*/ 1036539 w 1180740"/>
              <a:gd name="connsiteY663" fmla="*/ 759884 h 888187"/>
              <a:gd name="connsiteX664" fmla="*/ 1036539 w 1180740"/>
              <a:gd name="connsiteY664" fmla="*/ 759504 h 888187"/>
              <a:gd name="connsiteX665" fmla="*/ 1036539 w 1180740"/>
              <a:gd name="connsiteY665" fmla="*/ 756396 h 888187"/>
              <a:gd name="connsiteX666" fmla="*/ 1040967 w 1180740"/>
              <a:gd name="connsiteY666" fmla="*/ 755318 h 888187"/>
              <a:gd name="connsiteX667" fmla="*/ 778692 w 1180740"/>
              <a:gd name="connsiteY667" fmla="*/ 754973 h 888187"/>
              <a:gd name="connsiteX668" fmla="*/ 788453 w 1180740"/>
              <a:gd name="connsiteY668" fmla="*/ 760945 h 888187"/>
              <a:gd name="connsiteX669" fmla="*/ 785810 w 1180740"/>
              <a:gd name="connsiteY669" fmla="*/ 765785 h 888187"/>
              <a:gd name="connsiteX670" fmla="*/ 779099 w 1180740"/>
              <a:gd name="connsiteY670" fmla="*/ 766853 h 888187"/>
              <a:gd name="connsiteX671" fmla="*/ 773473 w 1180740"/>
              <a:gd name="connsiteY671" fmla="*/ 764779 h 888187"/>
              <a:gd name="connsiteX672" fmla="*/ 775303 w 1180740"/>
              <a:gd name="connsiteY672" fmla="*/ 756042 h 888187"/>
              <a:gd name="connsiteX673" fmla="*/ 777608 w 1180740"/>
              <a:gd name="connsiteY673" fmla="*/ 755351 h 888187"/>
              <a:gd name="connsiteX674" fmla="*/ 778692 w 1180740"/>
              <a:gd name="connsiteY674" fmla="*/ 754973 h 888187"/>
              <a:gd name="connsiteX675" fmla="*/ 985925 w 1180740"/>
              <a:gd name="connsiteY675" fmla="*/ 754599 h 888187"/>
              <a:gd name="connsiteX676" fmla="*/ 988474 w 1180740"/>
              <a:gd name="connsiteY676" fmla="*/ 755067 h 888187"/>
              <a:gd name="connsiteX677" fmla="*/ 990718 w 1180740"/>
              <a:gd name="connsiteY677" fmla="*/ 756813 h 888187"/>
              <a:gd name="connsiteX678" fmla="*/ 991125 w 1180740"/>
              <a:gd name="connsiteY678" fmla="*/ 757873 h 888187"/>
              <a:gd name="connsiteX679" fmla="*/ 989630 w 1180740"/>
              <a:gd name="connsiteY679" fmla="*/ 761678 h 888187"/>
              <a:gd name="connsiteX680" fmla="*/ 986571 w 1180740"/>
              <a:gd name="connsiteY680" fmla="*/ 762675 h 888187"/>
              <a:gd name="connsiteX681" fmla="*/ 983988 w 1180740"/>
              <a:gd name="connsiteY681" fmla="*/ 761678 h 888187"/>
              <a:gd name="connsiteX682" fmla="*/ 982832 w 1180740"/>
              <a:gd name="connsiteY682" fmla="*/ 759931 h 888187"/>
              <a:gd name="connsiteX683" fmla="*/ 983580 w 1180740"/>
              <a:gd name="connsiteY683" fmla="*/ 755441 h 888187"/>
              <a:gd name="connsiteX684" fmla="*/ 985925 w 1180740"/>
              <a:gd name="connsiteY684" fmla="*/ 754599 h 888187"/>
              <a:gd name="connsiteX685" fmla="*/ 1089511 w 1180740"/>
              <a:gd name="connsiteY685" fmla="*/ 754439 h 888187"/>
              <a:gd name="connsiteX686" fmla="*/ 1091535 w 1180740"/>
              <a:gd name="connsiteY686" fmla="*/ 754809 h 888187"/>
              <a:gd name="connsiteX687" fmla="*/ 1093726 w 1180740"/>
              <a:gd name="connsiteY687" fmla="*/ 758023 h 888187"/>
              <a:gd name="connsiteX688" fmla="*/ 1091867 w 1180740"/>
              <a:gd name="connsiteY688" fmla="*/ 760852 h 888187"/>
              <a:gd name="connsiteX689" fmla="*/ 1089677 w 1180740"/>
              <a:gd name="connsiteY689" fmla="*/ 761559 h 888187"/>
              <a:gd name="connsiteX690" fmla="*/ 1086756 w 1180740"/>
              <a:gd name="connsiteY690" fmla="*/ 757638 h 888187"/>
              <a:gd name="connsiteX691" fmla="*/ 1087486 w 1180740"/>
              <a:gd name="connsiteY691" fmla="*/ 755131 h 888187"/>
              <a:gd name="connsiteX692" fmla="*/ 1089511 w 1180740"/>
              <a:gd name="connsiteY692" fmla="*/ 754439 h 888187"/>
              <a:gd name="connsiteX693" fmla="*/ 1010507 w 1180740"/>
              <a:gd name="connsiteY693" fmla="*/ 754102 h 888187"/>
              <a:gd name="connsiteX694" fmla="*/ 1015808 w 1180740"/>
              <a:gd name="connsiteY694" fmla="*/ 758268 h 888187"/>
              <a:gd name="connsiteX695" fmla="*/ 1010167 w 1180740"/>
              <a:gd name="connsiteY695" fmla="*/ 762118 h 888187"/>
              <a:gd name="connsiteX696" fmla="*/ 1006360 w 1180740"/>
              <a:gd name="connsiteY696" fmla="*/ 758268 h 888187"/>
              <a:gd name="connsiteX697" fmla="*/ 1010507 w 1180740"/>
              <a:gd name="connsiteY697" fmla="*/ 754102 h 888187"/>
              <a:gd name="connsiteX698" fmla="*/ 883654 w 1180740"/>
              <a:gd name="connsiteY698" fmla="*/ 754102 h 888187"/>
              <a:gd name="connsiteX699" fmla="*/ 887037 w 1180740"/>
              <a:gd name="connsiteY699" fmla="*/ 755112 h 888187"/>
              <a:gd name="connsiteX700" fmla="*/ 887375 w 1180740"/>
              <a:gd name="connsiteY700" fmla="*/ 761805 h 888187"/>
              <a:gd name="connsiteX701" fmla="*/ 879866 w 1180740"/>
              <a:gd name="connsiteY701" fmla="*/ 763510 h 888187"/>
              <a:gd name="connsiteX702" fmla="*/ 876213 w 1180740"/>
              <a:gd name="connsiteY702" fmla="*/ 760732 h 888187"/>
              <a:gd name="connsiteX703" fmla="*/ 878107 w 1180740"/>
              <a:gd name="connsiteY703" fmla="*/ 755807 h 888187"/>
              <a:gd name="connsiteX704" fmla="*/ 883654 w 1180740"/>
              <a:gd name="connsiteY704" fmla="*/ 754102 h 888187"/>
              <a:gd name="connsiteX705" fmla="*/ 1064485 w 1180740"/>
              <a:gd name="connsiteY705" fmla="*/ 753952 h 888187"/>
              <a:gd name="connsiteX706" fmla="*/ 1067852 w 1180740"/>
              <a:gd name="connsiteY706" fmla="*/ 757382 h 888187"/>
              <a:gd name="connsiteX707" fmla="*/ 1064890 w 1180740"/>
              <a:gd name="connsiteY707" fmla="*/ 761187 h 888187"/>
              <a:gd name="connsiteX708" fmla="*/ 1061119 w 1180740"/>
              <a:gd name="connsiteY708" fmla="*/ 759129 h 888187"/>
              <a:gd name="connsiteX709" fmla="*/ 1060782 w 1180740"/>
              <a:gd name="connsiteY709" fmla="*/ 756697 h 888187"/>
              <a:gd name="connsiteX710" fmla="*/ 1064485 w 1180740"/>
              <a:gd name="connsiteY710" fmla="*/ 753952 h 888187"/>
              <a:gd name="connsiteX711" fmla="*/ 1157657 w 1180740"/>
              <a:gd name="connsiteY711" fmla="*/ 753836 h 888187"/>
              <a:gd name="connsiteX712" fmla="*/ 1159486 w 1180740"/>
              <a:gd name="connsiteY712" fmla="*/ 755461 h 888187"/>
              <a:gd name="connsiteX713" fmla="*/ 1160637 w 1180740"/>
              <a:gd name="connsiteY713" fmla="*/ 758632 h 888187"/>
              <a:gd name="connsiteX714" fmla="*/ 1158334 w 1180740"/>
              <a:gd name="connsiteY714" fmla="*/ 760027 h 888187"/>
              <a:gd name="connsiteX715" fmla="*/ 1155016 w 1180740"/>
              <a:gd name="connsiteY715" fmla="*/ 759329 h 888187"/>
              <a:gd name="connsiteX716" fmla="*/ 1153864 w 1180740"/>
              <a:gd name="connsiteY716" fmla="*/ 755461 h 888187"/>
              <a:gd name="connsiteX717" fmla="*/ 1155016 w 1180740"/>
              <a:gd name="connsiteY717" fmla="*/ 754066 h 888187"/>
              <a:gd name="connsiteX718" fmla="*/ 1157657 w 1180740"/>
              <a:gd name="connsiteY718" fmla="*/ 753836 h 888187"/>
              <a:gd name="connsiteX719" fmla="*/ 579627 w 1180740"/>
              <a:gd name="connsiteY719" fmla="*/ 753719 h 888187"/>
              <a:gd name="connsiteX720" fmla="*/ 584025 w 1180740"/>
              <a:gd name="connsiteY720" fmla="*/ 753735 h 888187"/>
              <a:gd name="connsiteX721" fmla="*/ 586990 w 1180740"/>
              <a:gd name="connsiteY721" fmla="*/ 757327 h 888187"/>
              <a:gd name="connsiteX722" fmla="*/ 585170 w 1180740"/>
              <a:gd name="connsiteY722" fmla="*/ 759764 h 888187"/>
              <a:gd name="connsiteX723" fmla="*/ 578767 w 1180740"/>
              <a:gd name="connsiteY723" fmla="*/ 759058 h 888187"/>
              <a:gd name="connsiteX724" fmla="*/ 576946 w 1180740"/>
              <a:gd name="connsiteY724" fmla="*/ 757647 h 888187"/>
              <a:gd name="connsiteX725" fmla="*/ 579627 w 1180740"/>
              <a:gd name="connsiteY725" fmla="*/ 753719 h 888187"/>
              <a:gd name="connsiteX726" fmla="*/ 632346 w 1180740"/>
              <a:gd name="connsiteY726" fmla="*/ 753583 h 888187"/>
              <a:gd name="connsiteX727" fmla="*/ 638396 w 1180740"/>
              <a:gd name="connsiteY727" fmla="*/ 756435 h 888187"/>
              <a:gd name="connsiteX728" fmla="*/ 638736 w 1180740"/>
              <a:gd name="connsiteY728" fmla="*/ 757829 h 888187"/>
              <a:gd name="connsiteX729" fmla="*/ 638736 w 1180740"/>
              <a:gd name="connsiteY729" fmla="*/ 760617 h 888187"/>
              <a:gd name="connsiteX730" fmla="*/ 635745 w 1180740"/>
              <a:gd name="connsiteY730" fmla="*/ 765180 h 888187"/>
              <a:gd name="connsiteX731" fmla="*/ 630103 w 1180740"/>
              <a:gd name="connsiteY731" fmla="*/ 766574 h 888187"/>
              <a:gd name="connsiteX732" fmla="*/ 623713 w 1180740"/>
              <a:gd name="connsiteY732" fmla="*/ 763089 h 888187"/>
              <a:gd name="connsiteX733" fmla="*/ 624461 w 1180740"/>
              <a:gd name="connsiteY733" fmla="*/ 756435 h 888187"/>
              <a:gd name="connsiteX734" fmla="*/ 628199 w 1180740"/>
              <a:gd name="connsiteY734" fmla="*/ 754280 h 888187"/>
              <a:gd name="connsiteX735" fmla="*/ 632346 w 1180740"/>
              <a:gd name="connsiteY735" fmla="*/ 753583 h 888187"/>
              <a:gd name="connsiteX736" fmla="*/ 1111989 w 1180740"/>
              <a:gd name="connsiteY736" fmla="*/ 753577 h 888187"/>
              <a:gd name="connsiteX737" fmla="*/ 1115088 w 1180740"/>
              <a:gd name="connsiteY737" fmla="*/ 755629 h 888187"/>
              <a:gd name="connsiteX738" fmla="*/ 1114262 w 1180740"/>
              <a:gd name="connsiteY738" fmla="*/ 759111 h 888187"/>
              <a:gd name="connsiteX739" fmla="*/ 1110061 w 1180740"/>
              <a:gd name="connsiteY739" fmla="*/ 758427 h 888187"/>
              <a:gd name="connsiteX740" fmla="*/ 1108959 w 1180740"/>
              <a:gd name="connsiteY740" fmla="*/ 756002 h 888187"/>
              <a:gd name="connsiteX741" fmla="*/ 1109303 w 1180740"/>
              <a:gd name="connsiteY741" fmla="*/ 754945 h 888187"/>
              <a:gd name="connsiteX742" fmla="*/ 1111989 w 1180740"/>
              <a:gd name="connsiteY742" fmla="*/ 753577 h 888187"/>
              <a:gd name="connsiteX743" fmla="*/ 1133997 w 1180740"/>
              <a:gd name="connsiteY743" fmla="*/ 753545 h 888187"/>
              <a:gd name="connsiteX744" fmla="*/ 1135462 w 1180740"/>
              <a:gd name="connsiteY744" fmla="*/ 753545 h 888187"/>
              <a:gd name="connsiteX745" fmla="*/ 1137726 w 1180740"/>
              <a:gd name="connsiteY745" fmla="*/ 753545 h 888187"/>
              <a:gd name="connsiteX746" fmla="*/ 1138791 w 1180740"/>
              <a:gd name="connsiteY746" fmla="*/ 756357 h 888187"/>
              <a:gd name="connsiteX747" fmla="*/ 1135861 w 1180740"/>
              <a:gd name="connsiteY747" fmla="*/ 760168 h 888187"/>
              <a:gd name="connsiteX748" fmla="*/ 1134397 w 1180740"/>
              <a:gd name="connsiteY748" fmla="*/ 759418 h 888187"/>
              <a:gd name="connsiteX749" fmla="*/ 1131800 w 1180740"/>
              <a:gd name="connsiteY749" fmla="*/ 757044 h 888187"/>
              <a:gd name="connsiteX750" fmla="*/ 1132532 w 1180740"/>
              <a:gd name="connsiteY750" fmla="*/ 753920 h 888187"/>
              <a:gd name="connsiteX751" fmla="*/ 1133997 w 1180740"/>
              <a:gd name="connsiteY751" fmla="*/ 753545 h 888187"/>
              <a:gd name="connsiteX752" fmla="*/ 546429 w 1180740"/>
              <a:gd name="connsiteY752" fmla="*/ 753545 h 888187"/>
              <a:gd name="connsiteX753" fmla="*/ 550962 w 1180740"/>
              <a:gd name="connsiteY753" fmla="*/ 756663 h 888187"/>
              <a:gd name="connsiteX754" fmla="*/ 549474 w 1180740"/>
              <a:gd name="connsiteY754" fmla="*/ 760468 h 888187"/>
              <a:gd name="connsiteX755" fmla="*/ 547580 w 1180740"/>
              <a:gd name="connsiteY755" fmla="*/ 761154 h 888187"/>
              <a:gd name="connsiteX756" fmla="*/ 542707 w 1180740"/>
              <a:gd name="connsiteY756" fmla="*/ 759095 h 888187"/>
              <a:gd name="connsiteX757" fmla="*/ 542707 w 1180740"/>
              <a:gd name="connsiteY757" fmla="*/ 755603 h 888187"/>
              <a:gd name="connsiteX758" fmla="*/ 546429 w 1180740"/>
              <a:gd name="connsiteY758" fmla="*/ 753545 h 888187"/>
              <a:gd name="connsiteX759" fmla="*/ 509606 w 1180740"/>
              <a:gd name="connsiteY759" fmla="*/ 753362 h 888187"/>
              <a:gd name="connsiteX760" fmla="*/ 514427 w 1180740"/>
              <a:gd name="connsiteY760" fmla="*/ 756792 h 888187"/>
              <a:gd name="connsiteX761" fmla="*/ 511816 w 1180740"/>
              <a:gd name="connsiteY761" fmla="*/ 760596 h 888187"/>
              <a:gd name="connsiteX762" fmla="*/ 508133 w 1180740"/>
              <a:gd name="connsiteY762" fmla="*/ 760596 h 888187"/>
              <a:gd name="connsiteX763" fmla="*/ 506994 w 1180740"/>
              <a:gd name="connsiteY763" fmla="*/ 759910 h 888187"/>
              <a:gd name="connsiteX764" fmla="*/ 505186 w 1180740"/>
              <a:gd name="connsiteY764" fmla="*/ 756480 h 888187"/>
              <a:gd name="connsiteX765" fmla="*/ 509606 w 1180740"/>
              <a:gd name="connsiteY765" fmla="*/ 753362 h 888187"/>
              <a:gd name="connsiteX766" fmla="*/ 290671 w 1180740"/>
              <a:gd name="connsiteY766" fmla="*/ 753361 h 888187"/>
              <a:gd name="connsiteX767" fmla="*/ 294388 w 1180740"/>
              <a:gd name="connsiteY767" fmla="*/ 754729 h 888187"/>
              <a:gd name="connsiteX768" fmla="*/ 295120 w 1180740"/>
              <a:gd name="connsiteY768" fmla="*/ 755724 h 888187"/>
              <a:gd name="connsiteX769" fmla="*/ 293591 w 1180740"/>
              <a:gd name="connsiteY769" fmla="*/ 759517 h 888187"/>
              <a:gd name="connsiteX770" fmla="*/ 291401 w 1180740"/>
              <a:gd name="connsiteY770" fmla="*/ 759890 h 888187"/>
              <a:gd name="connsiteX771" fmla="*/ 288813 w 1180740"/>
              <a:gd name="connsiteY771" fmla="*/ 758522 h 888187"/>
              <a:gd name="connsiteX772" fmla="*/ 288481 w 1180740"/>
              <a:gd name="connsiteY772" fmla="*/ 756097 h 888187"/>
              <a:gd name="connsiteX773" fmla="*/ 290671 w 1180740"/>
              <a:gd name="connsiteY773" fmla="*/ 753361 h 888187"/>
              <a:gd name="connsiteX774" fmla="*/ 315020 w 1180740"/>
              <a:gd name="connsiteY774" fmla="*/ 753299 h 888187"/>
              <a:gd name="connsiteX775" fmla="*/ 318119 w 1180740"/>
              <a:gd name="connsiteY775" fmla="*/ 754295 h 888187"/>
              <a:gd name="connsiteX776" fmla="*/ 319221 w 1180740"/>
              <a:gd name="connsiteY776" fmla="*/ 758464 h 888187"/>
              <a:gd name="connsiteX777" fmla="*/ 316604 w 1180740"/>
              <a:gd name="connsiteY777" fmla="*/ 758776 h 888187"/>
              <a:gd name="connsiteX778" fmla="*/ 313162 w 1180740"/>
              <a:gd name="connsiteY778" fmla="*/ 755664 h 888187"/>
              <a:gd name="connsiteX779" fmla="*/ 315020 w 1180740"/>
              <a:gd name="connsiteY779" fmla="*/ 753299 h 888187"/>
              <a:gd name="connsiteX780" fmla="*/ 700763 w 1180740"/>
              <a:gd name="connsiteY780" fmla="*/ 753266 h 888187"/>
              <a:gd name="connsiteX781" fmla="*/ 705287 w 1180740"/>
              <a:gd name="connsiteY781" fmla="*/ 753955 h 888187"/>
              <a:gd name="connsiteX782" fmla="*/ 710488 w 1180740"/>
              <a:gd name="connsiteY782" fmla="*/ 759151 h 888187"/>
              <a:gd name="connsiteX783" fmla="*/ 707179 w 1180740"/>
              <a:gd name="connsiteY783" fmla="*/ 763658 h 888187"/>
              <a:gd name="connsiteX784" fmla="*/ 702249 w 1180740"/>
              <a:gd name="connsiteY784" fmla="*/ 764347 h 888187"/>
              <a:gd name="connsiteX785" fmla="*/ 698534 w 1180740"/>
              <a:gd name="connsiteY785" fmla="*/ 763658 h 888187"/>
              <a:gd name="connsiteX786" fmla="*/ 694820 w 1180740"/>
              <a:gd name="connsiteY786" fmla="*/ 758086 h 888187"/>
              <a:gd name="connsiteX787" fmla="*/ 700763 w 1180740"/>
              <a:gd name="connsiteY787" fmla="*/ 753266 h 888187"/>
              <a:gd name="connsiteX788" fmla="*/ 561622 w 1180740"/>
              <a:gd name="connsiteY788" fmla="*/ 753266 h 888187"/>
              <a:gd name="connsiteX789" fmla="*/ 567342 w 1180740"/>
              <a:gd name="connsiteY789" fmla="*/ 753973 h 888187"/>
              <a:gd name="connsiteX790" fmla="*/ 569928 w 1180740"/>
              <a:gd name="connsiteY790" fmla="*/ 756095 h 888187"/>
              <a:gd name="connsiteX791" fmla="*/ 568091 w 1180740"/>
              <a:gd name="connsiteY791" fmla="*/ 759631 h 888187"/>
              <a:gd name="connsiteX792" fmla="*/ 563529 w 1180740"/>
              <a:gd name="connsiteY792" fmla="*/ 760723 h 888187"/>
              <a:gd name="connsiteX793" fmla="*/ 558285 w 1180740"/>
              <a:gd name="connsiteY793" fmla="*/ 758216 h 888187"/>
              <a:gd name="connsiteX794" fmla="*/ 559784 w 1180740"/>
              <a:gd name="connsiteY794" fmla="*/ 753588 h 888187"/>
              <a:gd name="connsiteX795" fmla="*/ 561622 w 1180740"/>
              <a:gd name="connsiteY795" fmla="*/ 753266 h 888187"/>
              <a:gd name="connsiteX796" fmla="*/ 337162 w 1180740"/>
              <a:gd name="connsiteY796" fmla="*/ 753266 h 888187"/>
              <a:gd name="connsiteX797" fmla="*/ 339839 w 1180740"/>
              <a:gd name="connsiteY797" fmla="*/ 753960 h 888187"/>
              <a:gd name="connsiteX798" fmla="*/ 340594 w 1180740"/>
              <a:gd name="connsiteY798" fmla="*/ 755348 h 888187"/>
              <a:gd name="connsiteX799" fmla="*/ 338741 w 1180740"/>
              <a:gd name="connsiteY799" fmla="*/ 759511 h 888187"/>
              <a:gd name="connsiteX800" fmla="*/ 336819 w 1180740"/>
              <a:gd name="connsiteY800" fmla="*/ 759511 h 888187"/>
              <a:gd name="connsiteX801" fmla="*/ 335653 w 1180740"/>
              <a:gd name="connsiteY801" fmla="*/ 753582 h 888187"/>
              <a:gd name="connsiteX802" fmla="*/ 337162 w 1180740"/>
              <a:gd name="connsiteY802" fmla="*/ 753266 h 888187"/>
              <a:gd name="connsiteX803" fmla="*/ 269363 w 1180740"/>
              <a:gd name="connsiteY803" fmla="*/ 753020 h 888187"/>
              <a:gd name="connsiteX804" fmla="*/ 271952 w 1180740"/>
              <a:gd name="connsiteY804" fmla="*/ 753020 h 888187"/>
              <a:gd name="connsiteX805" fmla="*/ 274143 w 1180740"/>
              <a:gd name="connsiteY805" fmla="*/ 756129 h 888187"/>
              <a:gd name="connsiteX806" fmla="*/ 271952 w 1180740"/>
              <a:gd name="connsiteY806" fmla="*/ 759238 h 888187"/>
              <a:gd name="connsiteX807" fmla="*/ 268633 w 1180740"/>
              <a:gd name="connsiteY807" fmla="*/ 758554 h 888187"/>
              <a:gd name="connsiteX808" fmla="*/ 269363 w 1180740"/>
              <a:gd name="connsiteY808" fmla="*/ 753020 h 888187"/>
              <a:gd name="connsiteX809" fmla="*/ 933284 w 1180740"/>
              <a:gd name="connsiteY809" fmla="*/ 752988 h 888187"/>
              <a:gd name="connsiteX810" fmla="*/ 936685 w 1180740"/>
              <a:gd name="connsiteY810" fmla="*/ 754069 h 888187"/>
              <a:gd name="connsiteX811" fmla="*/ 938929 w 1180740"/>
              <a:gd name="connsiteY811" fmla="*/ 759664 h 888187"/>
              <a:gd name="connsiteX812" fmla="*/ 935188 w 1180740"/>
              <a:gd name="connsiteY812" fmla="*/ 762844 h 888187"/>
              <a:gd name="connsiteX813" fmla="*/ 931788 w 1180740"/>
              <a:gd name="connsiteY813" fmla="*/ 763543 h 888187"/>
              <a:gd name="connsiteX814" fmla="*/ 926075 w 1180740"/>
              <a:gd name="connsiteY814" fmla="*/ 756866 h 888187"/>
              <a:gd name="connsiteX815" fmla="*/ 927639 w 1180740"/>
              <a:gd name="connsiteY815" fmla="*/ 755086 h 888187"/>
              <a:gd name="connsiteX816" fmla="*/ 933284 w 1180740"/>
              <a:gd name="connsiteY816" fmla="*/ 752988 h 888187"/>
              <a:gd name="connsiteX817" fmla="*/ 908573 w 1180740"/>
              <a:gd name="connsiteY817" fmla="*/ 752988 h 888187"/>
              <a:gd name="connsiteX818" fmla="*/ 913786 w 1180740"/>
              <a:gd name="connsiteY818" fmla="*/ 755434 h 888187"/>
              <a:gd name="connsiteX819" fmla="*/ 913786 w 1180740"/>
              <a:gd name="connsiteY819" fmla="*/ 759950 h 888187"/>
              <a:gd name="connsiteX820" fmla="*/ 910444 w 1180740"/>
              <a:gd name="connsiteY820" fmla="*/ 761706 h 888187"/>
              <a:gd name="connsiteX821" fmla="*/ 905632 w 1180740"/>
              <a:gd name="connsiteY821" fmla="*/ 760326 h 888187"/>
              <a:gd name="connsiteX822" fmla="*/ 904897 w 1180740"/>
              <a:gd name="connsiteY822" fmla="*/ 755434 h 888187"/>
              <a:gd name="connsiteX823" fmla="*/ 906702 w 1180740"/>
              <a:gd name="connsiteY823" fmla="*/ 753678 h 888187"/>
              <a:gd name="connsiteX824" fmla="*/ 908573 w 1180740"/>
              <a:gd name="connsiteY824" fmla="*/ 752988 h 888187"/>
              <a:gd name="connsiteX825" fmla="*/ 440187 w 1180740"/>
              <a:gd name="connsiteY825" fmla="*/ 752849 h 888187"/>
              <a:gd name="connsiteX826" fmla="*/ 442184 w 1180740"/>
              <a:gd name="connsiteY826" fmla="*/ 754594 h 888187"/>
              <a:gd name="connsiteX827" fmla="*/ 443649 w 1180740"/>
              <a:gd name="connsiteY827" fmla="*/ 756348 h 888187"/>
              <a:gd name="connsiteX828" fmla="*/ 441785 w 1180740"/>
              <a:gd name="connsiteY828" fmla="*/ 758414 h 888187"/>
              <a:gd name="connsiteX829" fmla="*/ 436259 w 1180740"/>
              <a:gd name="connsiteY829" fmla="*/ 757726 h 888187"/>
              <a:gd name="connsiteX830" fmla="*/ 437391 w 1180740"/>
              <a:gd name="connsiteY830" fmla="*/ 753217 h 888187"/>
              <a:gd name="connsiteX831" fmla="*/ 440187 w 1180740"/>
              <a:gd name="connsiteY831" fmla="*/ 752849 h 888187"/>
              <a:gd name="connsiteX832" fmla="*/ 607544 w 1180740"/>
              <a:gd name="connsiteY832" fmla="*/ 752709 h 888187"/>
              <a:gd name="connsiteX833" fmla="*/ 616168 w 1180740"/>
              <a:gd name="connsiteY833" fmla="*/ 756562 h 888187"/>
              <a:gd name="connsiteX834" fmla="*/ 616576 w 1180740"/>
              <a:gd name="connsiteY834" fmla="*/ 759657 h 888187"/>
              <a:gd name="connsiteX835" fmla="*/ 612026 w 1180740"/>
              <a:gd name="connsiteY835" fmla="*/ 762815 h 888187"/>
              <a:gd name="connsiteX836" fmla="*/ 607883 w 1180740"/>
              <a:gd name="connsiteY836" fmla="*/ 763510 h 888187"/>
              <a:gd name="connsiteX837" fmla="*/ 603401 w 1180740"/>
              <a:gd name="connsiteY837" fmla="*/ 762121 h 888187"/>
              <a:gd name="connsiteX838" fmla="*/ 599596 w 1180740"/>
              <a:gd name="connsiteY838" fmla="*/ 760415 h 888187"/>
              <a:gd name="connsiteX839" fmla="*/ 599257 w 1180740"/>
              <a:gd name="connsiteY839" fmla="*/ 756878 h 888187"/>
              <a:gd name="connsiteX840" fmla="*/ 604895 w 1180740"/>
              <a:gd name="connsiteY840" fmla="*/ 753720 h 888187"/>
              <a:gd name="connsiteX841" fmla="*/ 606390 w 1180740"/>
              <a:gd name="connsiteY841" fmla="*/ 753025 h 888187"/>
              <a:gd name="connsiteX842" fmla="*/ 607544 w 1180740"/>
              <a:gd name="connsiteY842" fmla="*/ 752709 h 888187"/>
              <a:gd name="connsiteX843" fmla="*/ 526645 w 1180740"/>
              <a:gd name="connsiteY843" fmla="*/ 752152 h 888187"/>
              <a:gd name="connsiteX844" fmla="*/ 530730 w 1180740"/>
              <a:gd name="connsiteY844" fmla="*/ 754625 h 888187"/>
              <a:gd name="connsiteX845" fmla="*/ 532270 w 1180740"/>
              <a:gd name="connsiteY845" fmla="*/ 756718 h 888187"/>
              <a:gd name="connsiteX846" fmla="*/ 526645 w 1180740"/>
              <a:gd name="connsiteY846" fmla="*/ 759889 h 888187"/>
              <a:gd name="connsiteX847" fmla="*/ 522963 w 1180740"/>
              <a:gd name="connsiteY847" fmla="*/ 757415 h 888187"/>
              <a:gd name="connsiteX848" fmla="*/ 522226 w 1180740"/>
              <a:gd name="connsiteY848" fmla="*/ 754625 h 888187"/>
              <a:gd name="connsiteX849" fmla="*/ 526645 w 1180740"/>
              <a:gd name="connsiteY849" fmla="*/ 752152 h 888187"/>
              <a:gd name="connsiteX850" fmla="*/ 461931 w 1180740"/>
              <a:gd name="connsiteY850" fmla="*/ 752152 h 888187"/>
              <a:gd name="connsiteX851" fmla="*/ 466803 w 1180740"/>
              <a:gd name="connsiteY851" fmla="*/ 755688 h 888187"/>
              <a:gd name="connsiteX852" fmla="*/ 466059 w 1180740"/>
              <a:gd name="connsiteY852" fmla="*/ 757488 h 888187"/>
              <a:gd name="connsiteX853" fmla="*/ 462675 w 1180740"/>
              <a:gd name="connsiteY853" fmla="*/ 759288 h 888187"/>
              <a:gd name="connsiteX854" fmla="*/ 458141 w 1180740"/>
              <a:gd name="connsiteY854" fmla="*/ 757166 h 888187"/>
              <a:gd name="connsiteX855" fmla="*/ 460782 w 1180740"/>
              <a:gd name="connsiteY855" fmla="*/ 752859 h 888187"/>
              <a:gd name="connsiteX856" fmla="*/ 461931 w 1180740"/>
              <a:gd name="connsiteY856" fmla="*/ 752152 h 888187"/>
              <a:gd name="connsiteX857" fmla="*/ 348350 w 1180740"/>
              <a:gd name="connsiteY857" fmla="*/ 751873 h 888187"/>
              <a:gd name="connsiteX858" fmla="*/ 349440 w 1180740"/>
              <a:gd name="connsiteY858" fmla="*/ 752189 h 888187"/>
              <a:gd name="connsiteX859" fmla="*/ 351757 w 1180740"/>
              <a:gd name="connsiteY859" fmla="*/ 754270 h 888187"/>
              <a:gd name="connsiteX860" fmla="*/ 349849 w 1180740"/>
              <a:gd name="connsiteY860" fmla="*/ 758496 h 888187"/>
              <a:gd name="connsiteX861" fmla="*/ 345692 w 1180740"/>
              <a:gd name="connsiteY861" fmla="*/ 753955 h 888187"/>
              <a:gd name="connsiteX862" fmla="*/ 348350 w 1180740"/>
              <a:gd name="connsiteY862" fmla="*/ 751873 h 888187"/>
              <a:gd name="connsiteX863" fmla="*/ 752369 w 1180740"/>
              <a:gd name="connsiteY863" fmla="*/ 751844 h 888187"/>
              <a:gd name="connsiteX864" fmla="*/ 755508 w 1180740"/>
              <a:gd name="connsiteY864" fmla="*/ 752631 h 888187"/>
              <a:gd name="connsiteX865" fmla="*/ 760358 w 1180740"/>
              <a:gd name="connsiteY865" fmla="*/ 756490 h 888187"/>
              <a:gd name="connsiteX866" fmla="*/ 758472 w 1180740"/>
              <a:gd name="connsiteY866" fmla="*/ 762436 h 888187"/>
              <a:gd name="connsiteX867" fmla="*/ 757327 w 1180740"/>
              <a:gd name="connsiteY867" fmla="*/ 762752 h 888187"/>
              <a:gd name="connsiteX868" fmla="*/ 747628 w 1180740"/>
              <a:gd name="connsiteY868" fmla="*/ 761361 h 888187"/>
              <a:gd name="connsiteX869" fmla="*/ 746146 w 1180740"/>
              <a:gd name="connsiteY869" fmla="*/ 757502 h 888187"/>
              <a:gd name="connsiteX870" fmla="*/ 752369 w 1180740"/>
              <a:gd name="connsiteY870" fmla="*/ 751844 h 888187"/>
              <a:gd name="connsiteX871" fmla="*/ 678298 w 1180740"/>
              <a:gd name="connsiteY871" fmla="*/ 751448 h 888187"/>
              <a:gd name="connsiteX872" fmla="*/ 685081 w 1180740"/>
              <a:gd name="connsiteY872" fmla="*/ 754896 h 888187"/>
              <a:gd name="connsiteX873" fmla="*/ 683928 w 1180740"/>
              <a:gd name="connsiteY873" fmla="*/ 761164 h 888187"/>
              <a:gd name="connsiteX874" fmla="*/ 677552 w 1180740"/>
              <a:gd name="connsiteY874" fmla="*/ 762919 h 888187"/>
              <a:gd name="connsiteX875" fmla="*/ 675246 w 1180740"/>
              <a:gd name="connsiteY875" fmla="*/ 762543 h 888187"/>
              <a:gd name="connsiteX876" fmla="*/ 672669 w 1180740"/>
              <a:gd name="connsiteY876" fmla="*/ 760850 h 888187"/>
              <a:gd name="connsiteX877" fmla="*/ 671923 w 1180740"/>
              <a:gd name="connsiteY877" fmla="*/ 755961 h 888187"/>
              <a:gd name="connsiteX878" fmla="*/ 678298 w 1180740"/>
              <a:gd name="connsiteY878" fmla="*/ 751448 h 888187"/>
              <a:gd name="connsiteX879" fmla="*/ 1177320 w 1180740"/>
              <a:gd name="connsiteY879" fmla="*/ 751448 h 888187"/>
              <a:gd name="connsiteX880" fmla="*/ 1180740 w 1180740"/>
              <a:gd name="connsiteY880" fmla="*/ 751448 h 888187"/>
              <a:gd name="connsiteX881" fmla="*/ 1180740 w 1180740"/>
              <a:gd name="connsiteY881" fmla="*/ 758377 h 888187"/>
              <a:gd name="connsiteX882" fmla="*/ 1180704 w 1180740"/>
              <a:gd name="connsiteY882" fmla="*/ 758399 h 888187"/>
              <a:gd name="connsiteX883" fmla="*/ 1176981 w 1180740"/>
              <a:gd name="connsiteY883" fmla="*/ 755957 h 888187"/>
              <a:gd name="connsiteX884" fmla="*/ 1176575 w 1180740"/>
              <a:gd name="connsiteY884" fmla="*/ 754892 h 888187"/>
              <a:gd name="connsiteX885" fmla="*/ 1177320 w 1180740"/>
              <a:gd name="connsiteY885" fmla="*/ 751448 h 888187"/>
              <a:gd name="connsiteX886" fmla="*/ 379746 w 1180740"/>
              <a:gd name="connsiteY886" fmla="*/ 751316 h 888187"/>
              <a:gd name="connsiteX887" fmla="*/ 383537 w 1180740"/>
              <a:gd name="connsiteY887" fmla="*/ 753802 h 888187"/>
              <a:gd name="connsiteX888" fmla="*/ 382386 w 1180740"/>
              <a:gd name="connsiteY888" fmla="*/ 757690 h 888187"/>
              <a:gd name="connsiteX889" fmla="*/ 378256 w 1180740"/>
              <a:gd name="connsiteY889" fmla="*/ 758073 h 888187"/>
              <a:gd name="connsiteX890" fmla="*/ 377106 w 1180740"/>
              <a:gd name="connsiteY890" fmla="*/ 756989 h 888187"/>
              <a:gd name="connsiteX891" fmla="*/ 376361 w 1180740"/>
              <a:gd name="connsiteY891" fmla="*/ 755204 h 888187"/>
              <a:gd name="connsiteX892" fmla="*/ 379746 w 1180740"/>
              <a:gd name="connsiteY892" fmla="*/ 751316 h 888187"/>
              <a:gd name="connsiteX893" fmla="*/ 959419 w 1180740"/>
              <a:gd name="connsiteY893" fmla="*/ 751204 h 888187"/>
              <a:gd name="connsiteX894" fmla="*/ 962326 w 1180740"/>
              <a:gd name="connsiteY894" fmla="*/ 751446 h 888187"/>
              <a:gd name="connsiteX895" fmla="*/ 963826 w 1180740"/>
              <a:gd name="connsiteY895" fmla="*/ 752134 h 888187"/>
              <a:gd name="connsiteX896" fmla="*/ 966144 w 1180740"/>
              <a:gd name="connsiteY896" fmla="*/ 755259 h 888187"/>
              <a:gd name="connsiteX897" fmla="*/ 963076 w 1180740"/>
              <a:gd name="connsiteY897" fmla="*/ 759384 h 888187"/>
              <a:gd name="connsiteX898" fmla="*/ 960416 w 1180740"/>
              <a:gd name="connsiteY898" fmla="*/ 760134 h 888187"/>
              <a:gd name="connsiteX899" fmla="*/ 956257 w 1180740"/>
              <a:gd name="connsiteY899" fmla="*/ 758009 h 888187"/>
              <a:gd name="connsiteX900" fmla="*/ 957075 w 1180740"/>
              <a:gd name="connsiteY900" fmla="*/ 752509 h 888187"/>
              <a:gd name="connsiteX901" fmla="*/ 959419 w 1180740"/>
              <a:gd name="connsiteY901" fmla="*/ 751204 h 888187"/>
              <a:gd name="connsiteX902" fmla="*/ 365208 w 1180740"/>
              <a:gd name="connsiteY902" fmla="*/ 751080 h 888187"/>
              <a:gd name="connsiteX903" fmla="*/ 367473 w 1180740"/>
              <a:gd name="connsiteY903" fmla="*/ 753973 h 888187"/>
              <a:gd name="connsiteX904" fmla="*/ 366374 w 1180740"/>
              <a:gd name="connsiteY904" fmla="*/ 757188 h 888187"/>
              <a:gd name="connsiteX905" fmla="*/ 362943 w 1180740"/>
              <a:gd name="connsiteY905" fmla="*/ 757509 h 888187"/>
              <a:gd name="connsiteX906" fmla="*/ 359855 w 1180740"/>
              <a:gd name="connsiteY906" fmla="*/ 754295 h 888187"/>
              <a:gd name="connsiteX907" fmla="*/ 361433 w 1180740"/>
              <a:gd name="connsiteY907" fmla="*/ 752173 h 888187"/>
              <a:gd name="connsiteX908" fmla="*/ 365208 w 1180740"/>
              <a:gd name="connsiteY908" fmla="*/ 751080 h 888187"/>
              <a:gd name="connsiteX909" fmla="*/ 728003 w 1180740"/>
              <a:gd name="connsiteY909" fmla="*/ 751077 h 888187"/>
              <a:gd name="connsiteX910" fmla="*/ 731373 w 1180740"/>
              <a:gd name="connsiteY910" fmla="*/ 752157 h 888187"/>
              <a:gd name="connsiteX911" fmla="*/ 736225 w 1180740"/>
              <a:gd name="connsiteY911" fmla="*/ 758132 h 888187"/>
              <a:gd name="connsiteX912" fmla="*/ 735079 w 1180740"/>
              <a:gd name="connsiteY912" fmla="*/ 761310 h 888187"/>
              <a:gd name="connsiteX913" fmla="*/ 728744 w 1180740"/>
              <a:gd name="connsiteY913" fmla="*/ 763407 h 888187"/>
              <a:gd name="connsiteX914" fmla="*/ 720941 w 1180740"/>
              <a:gd name="connsiteY914" fmla="*/ 760992 h 888187"/>
              <a:gd name="connsiteX915" fmla="*/ 720941 w 1180740"/>
              <a:gd name="connsiteY915" fmla="*/ 752856 h 888187"/>
              <a:gd name="connsiteX916" fmla="*/ 728003 w 1180740"/>
              <a:gd name="connsiteY916" fmla="*/ 751077 h 888187"/>
              <a:gd name="connsiteX917" fmla="*/ 486268 w 1180740"/>
              <a:gd name="connsiteY917" fmla="*/ 750896 h 888187"/>
              <a:gd name="connsiteX918" fmla="*/ 491090 w 1180740"/>
              <a:gd name="connsiteY918" fmla="*/ 755443 h 888187"/>
              <a:gd name="connsiteX919" fmla="*/ 489951 w 1180740"/>
              <a:gd name="connsiteY919" fmla="*/ 758221 h 888187"/>
              <a:gd name="connsiteX920" fmla="*/ 487004 w 1180740"/>
              <a:gd name="connsiteY920" fmla="*/ 759294 h 888187"/>
              <a:gd name="connsiteX921" fmla="*/ 482920 w 1180740"/>
              <a:gd name="connsiteY921" fmla="*/ 756832 h 888187"/>
              <a:gd name="connsiteX922" fmla="*/ 486268 w 1180740"/>
              <a:gd name="connsiteY922" fmla="*/ 750896 h 888187"/>
              <a:gd name="connsiteX923" fmla="*/ 396852 w 1180740"/>
              <a:gd name="connsiteY923" fmla="*/ 749786 h 888187"/>
              <a:gd name="connsiteX924" fmla="*/ 399093 w 1180740"/>
              <a:gd name="connsiteY924" fmla="*/ 750381 h 888187"/>
              <a:gd name="connsiteX925" fmla="*/ 401419 w 1180740"/>
              <a:gd name="connsiteY925" fmla="*/ 753235 h 888187"/>
              <a:gd name="connsiteX926" fmla="*/ 399503 w 1180740"/>
              <a:gd name="connsiteY926" fmla="*/ 755644 h 888187"/>
              <a:gd name="connsiteX927" fmla="*/ 396493 w 1180740"/>
              <a:gd name="connsiteY927" fmla="*/ 756025 h 888187"/>
              <a:gd name="connsiteX928" fmla="*/ 394577 w 1180740"/>
              <a:gd name="connsiteY928" fmla="*/ 753932 h 888187"/>
              <a:gd name="connsiteX929" fmla="*/ 394919 w 1180740"/>
              <a:gd name="connsiteY929" fmla="*/ 750761 h 888187"/>
              <a:gd name="connsiteX930" fmla="*/ 396852 w 1180740"/>
              <a:gd name="connsiteY930" fmla="*/ 749786 h 888187"/>
              <a:gd name="connsiteX931" fmla="*/ 414435 w 1180740"/>
              <a:gd name="connsiteY931" fmla="*/ 749366 h 888187"/>
              <a:gd name="connsiteX932" fmla="*/ 416700 w 1180740"/>
              <a:gd name="connsiteY932" fmla="*/ 750060 h 888187"/>
              <a:gd name="connsiteX933" fmla="*/ 418210 w 1180740"/>
              <a:gd name="connsiteY933" fmla="*/ 754601 h 888187"/>
              <a:gd name="connsiteX934" fmla="*/ 414024 w 1180740"/>
              <a:gd name="connsiteY934" fmla="*/ 755610 h 888187"/>
              <a:gd name="connsiteX935" fmla="*/ 411004 w 1180740"/>
              <a:gd name="connsiteY935" fmla="*/ 752141 h 888187"/>
              <a:gd name="connsiteX936" fmla="*/ 411759 w 1180740"/>
              <a:gd name="connsiteY936" fmla="*/ 750754 h 888187"/>
              <a:gd name="connsiteX937" fmla="*/ 414435 w 1180740"/>
              <a:gd name="connsiteY937" fmla="*/ 749366 h 888187"/>
              <a:gd name="connsiteX938" fmla="*/ 459729 w 1180740"/>
              <a:gd name="connsiteY938" fmla="*/ 720705 h 888187"/>
              <a:gd name="connsiteX939" fmla="*/ 461310 w 1180740"/>
              <a:gd name="connsiteY939" fmla="*/ 721078 h 888187"/>
              <a:gd name="connsiteX940" fmla="*/ 463912 w 1180740"/>
              <a:gd name="connsiteY940" fmla="*/ 725555 h 888187"/>
              <a:gd name="connsiteX941" fmla="*/ 461310 w 1180740"/>
              <a:gd name="connsiteY941" fmla="*/ 727297 h 888187"/>
              <a:gd name="connsiteX942" fmla="*/ 460485 w 1180740"/>
              <a:gd name="connsiteY942" fmla="*/ 726923 h 888187"/>
              <a:gd name="connsiteX943" fmla="*/ 457463 w 1180740"/>
              <a:gd name="connsiteY943" fmla="*/ 722820 h 888187"/>
              <a:gd name="connsiteX944" fmla="*/ 459729 w 1180740"/>
              <a:gd name="connsiteY944" fmla="*/ 720705 h 888187"/>
              <a:gd name="connsiteX945" fmla="*/ 501434 w 1180740"/>
              <a:gd name="connsiteY945" fmla="*/ 720607 h 888187"/>
              <a:gd name="connsiteX946" fmla="*/ 503590 w 1180740"/>
              <a:gd name="connsiteY946" fmla="*/ 722209 h 888187"/>
              <a:gd name="connsiteX947" fmla="*/ 503590 w 1180740"/>
              <a:gd name="connsiteY947" fmla="*/ 726457 h 888187"/>
              <a:gd name="connsiteX948" fmla="*/ 502101 w 1180740"/>
              <a:gd name="connsiteY948" fmla="*/ 727852 h 888187"/>
              <a:gd name="connsiteX949" fmla="*/ 496821 w 1180740"/>
              <a:gd name="connsiteY949" fmla="*/ 725062 h 888187"/>
              <a:gd name="connsiteX950" fmla="*/ 497566 w 1180740"/>
              <a:gd name="connsiteY950" fmla="*/ 721511 h 888187"/>
              <a:gd name="connsiteX951" fmla="*/ 498716 w 1180740"/>
              <a:gd name="connsiteY951" fmla="*/ 720813 h 888187"/>
              <a:gd name="connsiteX952" fmla="*/ 501434 w 1180740"/>
              <a:gd name="connsiteY952" fmla="*/ 720607 h 888187"/>
              <a:gd name="connsiteX953" fmla="*/ 718839 w 1180740"/>
              <a:gd name="connsiteY953" fmla="*/ 720391 h 888187"/>
              <a:gd name="connsiteX954" fmla="*/ 724853 w 1180740"/>
              <a:gd name="connsiteY954" fmla="*/ 723863 h 888187"/>
              <a:gd name="connsiteX955" fmla="*/ 723697 w 1180740"/>
              <a:gd name="connsiteY955" fmla="*/ 726642 h 888187"/>
              <a:gd name="connsiteX956" fmla="*/ 719995 w 1180740"/>
              <a:gd name="connsiteY956" fmla="*/ 728094 h 888187"/>
              <a:gd name="connsiteX957" fmla="*/ 718092 w 1180740"/>
              <a:gd name="connsiteY957" fmla="*/ 727715 h 888187"/>
              <a:gd name="connsiteX958" fmla="*/ 715848 w 1180740"/>
              <a:gd name="connsiteY958" fmla="*/ 724242 h 888187"/>
              <a:gd name="connsiteX959" fmla="*/ 718839 w 1180740"/>
              <a:gd name="connsiteY959" fmla="*/ 720391 h 888187"/>
              <a:gd name="connsiteX960" fmla="*/ 477993 w 1180740"/>
              <a:gd name="connsiteY960" fmla="*/ 719387 h 888187"/>
              <a:gd name="connsiteX961" fmla="*/ 480584 w 1180740"/>
              <a:gd name="connsiteY961" fmla="*/ 719709 h 888187"/>
              <a:gd name="connsiteX962" fmla="*/ 483223 w 1180740"/>
              <a:gd name="connsiteY962" fmla="*/ 723244 h 888187"/>
              <a:gd name="connsiteX963" fmla="*/ 480922 w 1180740"/>
              <a:gd name="connsiteY963" fmla="*/ 726073 h 888187"/>
              <a:gd name="connsiteX964" fmla="*/ 477942 w 1180740"/>
              <a:gd name="connsiteY964" fmla="*/ 725366 h 888187"/>
              <a:gd name="connsiteX965" fmla="*/ 475708 w 1180740"/>
              <a:gd name="connsiteY965" fmla="*/ 723244 h 888187"/>
              <a:gd name="connsiteX966" fmla="*/ 475708 w 1180740"/>
              <a:gd name="connsiteY966" fmla="*/ 720416 h 888187"/>
              <a:gd name="connsiteX967" fmla="*/ 477993 w 1180740"/>
              <a:gd name="connsiteY967" fmla="*/ 719387 h 888187"/>
              <a:gd name="connsiteX968" fmla="*/ 441534 w 1180740"/>
              <a:gd name="connsiteY968" fmla="*/ 719280 h 888187"/>
              <a:gd name="connsiteX969" fmla="*/ 445211 w 1180740"/>
              <a:gd name="connsiteY969" fmla="*/ 721374 h 888187"/>
              <a:gd name="connsiteX970" fmla="*/ 443339 w 1180740"/>
              <a:gd name="connsiteY970" fmla="*/ 725243 h 888187"/>
              <a:gd name="connsiteX971" fmla="*/ 440063 w 1180740"/>
              <a:gd name="connsiteY971" fmla="*/ 724545 h 888187"/>
              <a:gd name="connsiteX972" fmla="*/ 438526 w 1180740"/>
              <a:gd name="connsiteY972" fmla="*/ 720676 h 888187"/>
              <a:gd name="connsiteX973" fmla="*/ 441534 w 1180740"/>
              <a:gd name="connsiteY973" fmla="*/ 719280 h 888187"/>
              <a:gd name="connsiteX974" fmla="*/ 517021 w 1180740"/>
              <a:gd name="connsiteY974" fmla="*/ 719058 h 888187"/>
              <a:gd name="connsiteX975" fmla="*/ 519653 w 1180740"/>
              <a:gd name="connsiteY975" fmla="*/ 721722 h 888187"/>
              <a:gd name="connsiteX976" fmla="*/ 520403 w 1180740"/>
              <a:gd name="connsiteY976" fmla="*/ 725870 h 888187"/>
              <a:gd name="connsiteX977" fmla="*/ 518904 w 1180740"/>
              <a:gd name="connsiteY977" fmla="*/ 728699 h 888187"/>
              <a:gd name="connsiteX978" fmla="*/ 515918 w 1180740"/>
              <a:gd name="connsiteY978" fmla="*/ 729390 h 888187"/>
              <a:gd name="connsiteX979" fmla="*/ 511779 w 1180740"/>
              <a:gd name="connsiteY979" fmla="*/ 726939 h 888187"/>
              <a:gd name="connsiteX980" fmla="*/ 510286 w 1180740"/>
              <a:gd name="connsiteY980" fmla="*/ 726247 h 888187"/>
              <a:gd name="connsiteX981" fmla="*/ 507640 w 1180740"/>
              <a:gd name="connsiteY981" fmla="*/ 725179 h 888187"/>
              <a:gd name="connsiteX982" fmla="*/ 507233 w 1180740"/>
              <a:gd name="connsiteY982" fmla="*/ 722790 h 888187"/>
              <a:gd name="connsiteX983" fmla="*/ 507979 w 1180740"/>
              <a:gd name="connsiteY983" fmla="*/ 722036 h 888187"/>
              <a:gd name="connsiteX984" fmla="*/ 513272 w 1180740"/>
              <a:gd name="connsiteY984" fmla="*/ 719270 h 888187"/>
              <a:gd name="connsiteX985" fmla="*/ 517021 w 1180740"/>
              <a:gd name="connsiteY985" fmla="*/ 719058 h 888187"/>
              <a:gd name="connsiteX986" fmla="*/ 738902 w 1180740"/>
              <a:gd name="connsiteY986" fmla="*/ 718934 h 888187"/>
              <a:gd name="connsiteX987" fmla="*/ 744785 w 1180740"/>
              <a:gd name="connsiteY987" fmla="*/ 721044 h 888187"/>
              <a:gd name="connsiteX988" fmla="*/ 745186 w 1180740"/>
              <a:gd name="connsiteY988" fmla="*/ 723155 h 888187"/>
              <a:gd name="connsiteX989" fmla="*/ 744451 w 1180740"/>
              <a:gd name="connsiteY989" fmla="*/ 724947 h 888187"/>
              <a:gd name="connsiteX990" fmla="*/ 740373 w 1180740"/>
              <a:gd name="connsiteY990" fmla="*/ 726354 h 888187"/>
              <a:gd name="connsiteX991" fmla="*/ 737365 w 1180740"/>
              <a:gd name="connsiteY991" fmla="*/ 723859 h 888187"/>
              <a:gd name="connsiteX992" fmla="*/ 737365 w 1180740"/>
              <a:gd name="connsiteY992" fmla="*/ 723155 h 888187"/>
              <a:gd name="connsiteX993" fmla="*/ 738902 w 1180740"/>
              <a:gd name="connsiteY993" fmla="*/ 718934 h 888187"/>
              <a:gd name="connsiteX994" fmla="*/ 700093 w 1180740"/>
              <a:gd name="connsiteY994" fmla="*/ 718723 h 888187"/>
              <a:gd name="connsiteX995" fmla="*/ 705372 w 1180740"/>
              <a:gd name="connsiteY995" fmla="*/ 723239 h 888187"/>
              <a:gd name="connsiteX996" fmla="*/ 700499 w 1180740"/>
              <a:gd name="connsiteY996" fmla="*/ 728132 h 888187"/>
              <a:gd name="connsiteX997" fmla="*/ 695626 w 1180740"/>
              <a:gd name="connsiteY997" fmla="*/ 723239 h 888187"/>
              <a:gd name="connsiteX998" fmla="*/ 700093 w 1180740"/>
              <a:gd name="connsiteY998" fmla="*/ 718723 h 888187"/>
              <a:gd name="connsiteX999" fmla="*/ 375537 w 1180740"/>
              <a:gd name="connsiteY999" fmla="*/ 718723 h 888187"/>
              <a:gd name="connsiteX1000" fmla="*/ 379297 w 1180740"/>
              <a:gd name="connsiteY1000" fmla="*/ 720781 h 888187"/>
              <a:gd name="connsiteX1001" fmla="*/ 380036 w 1180740"/>
              <a:gd name="connsiteY1001" fmla="*/ 723213 h 888187"/>
              <a:gd name="connsiteX1002" fmla="*/ 378156 w 1180740"/>
              <a:gd name="connsiteY1002" fmla="*/ 726332 h 888187"/>
              <a:gd name="connsiteX1003" fmla="*/ 374060 w 1180740"/>
              <a:gd name="connsiteY1003" fmla="*/ 725958 h 888187"/>
              <a:gd name="connsiteX1004" fmla="*/ 372180 w 1180740"/>
              <a:gd name="connsiteY1004" fmla="*/ 721841 h 888187"/>
              <a:gd name="connsiteX1005" fmla="*/ 375537 w 1180740"/>
              <a:gd name="connsiteY1005" fmla="*/ 718723 h 888187"/>
              <a:gd name="connsiteX1006" fmla="*/ 761404 w 1180740"/>
              <a:gd name="connsiteY1006" fmla="*/ 718628 h 888187"/>
              <a:gd name="connsiteX1007" fmla="*/ 764227 w 1180740"/>
              <a:gd name="connsiteY1007" fmla="*/ 719632 h 888187"/>
              <a:gd name="connsiteX1008" fmla="*/ 765706 w 1180740"/>
              <a:gd name="connsiteY1008" fmla="*/ 722436 h 888187"/>
              <a:gd name="connsiteX1009" fmla="*/ 761606 w 1180740"/>
              <a:gd name="connsiteY1009" fmla="*/ 725624 h 888187"/>
              <a:gd name="connsiteX1010" fmla="*/ 757505 w 1180740"/>
              <a:gd name="connsiteY1010" fmla="*/ 723520 h 888187"/>
              <a:gd name="connsiteX1011" fmla="*/ 758581 w 1180740"/>
              <a:gd name="connsiteY1011" fmla="*/ 719249 h 888187"/>
              <a:gd name="connsiteX1012" fmla="*/ 761404 w 1180740"/>
              <a:gd name="connsiteY1012" fmla="*/ 718628 h 888187"/>
              <a:gd name="connsiteX1013" fmla="*/ 422592 w 1180740"/>
              <a:gd name="connsiteY1013" fmla="*/ 718228 h 888187"/>
              <a:gd name="connsiteX1014" fmla="*/ 424259 w 1180740"/>
              <a:gd name="connsiteY1014" fmla="*/ 718965 h 888187"/>
              <a:gd name="connsiteX1015" fmla="*/ 426127 w 1180740"/>
              <a:gd name="connsiteY1015" fmla="*/ 721375 h 888187"/>
              <a:gd name="connsiteX1016" fmla="*/ 423526 w 1180740"/>
              <a:gd name="connsiteY1016" fmla="*/ 725624 h 888187"/>
              <a:gd name="connsiteX1017" fmla="*/ 422792 w 1180740"/>
              <a:gd name="connsiteY1017" fmla="*/ 725624 h 888187"/>
              <a:gd name="connsiteX1018" fmla="*/ 419057 w 1180740"/>
              <a:gd name="connsiteY1018" fmla="*/ 721375 h 888187"/>
              <a:gd name="connsiteX1019" fmla="*/ 420924 w 1180740"/>
              <a:gd name="connsiteY1019" fmla="*/ 718585 h 888187"/>
              <a:gd name="connsiteX1020" fmla="*/ 422592 w 1180740"/>
              <a:gd name="connsiteY1020" fmla="*/ 718228 h 888187"/>
              <a:gd name="connsiteX1021" fmla="*/ 846128 w 1180740"/>
              <a:gd name="connsiteY1021" fmla="*/ 718143 h 888187"/>
              <a:gd name="connsiteX1022" fmla="*/ 849432 w 1180740"/>
              <a:gd name="connsiteY1022" fmla="*/ 719413 h 888187"/>
              <a:gd name="connsiteX1023" fmla="*/ 848700 w 1180740"/>
              <a:gd name="connsiteY1023" fmla="*/ 723957 h 888187"/>
              <a:gd name="connsiteX1024" fmla="*/ 845038 w 1180740"/>
              <a:gd name="connsiteY1024" fmla="*/ 724336 h 888187"/>
              <a:gd name="connsiteX1025" fmla="*/ 842442 w 1180740"/>
              <a:gd name="connsiteY1025" fmla="*/ 722947 h 888187"/>
              <a:gd name="connsiteX1026" fmla="*/ 841310 w 1180740"/>
              <a:gd name="connsiteY1026" fmla="*/ 720801 h 888187"/>
              <a:gd name="connsiteX1027" fmla="*/ 842774 w 1180740"/>
              <a:gd name="connsiteY1027" fmla="*/ 718719 h 888187"/>
              <a:gd name="connsiteX1028" fmla="*/ 846128 w 1180740"/>
              <a:gd name="connsiteY1028" fmla="*/ 718143 h 888187"/>
              <a:gd name="connsiteX1029" fmla="*/ 531498 w 1180740"/>
              <a:gd name="connsiteY1029" fmla="*/ 718019 h 888187"/>
              <a:gd name="connsiteX1030" fmla="*/ 538538 w 1180740"/>
              <a:gd name="connsiteY1030" fmla="*/ 722526 h 888187"/>
              <a:gd name="connsiteX1031" fmla="*/ 535521 w 1180740"/>
              <a:gd name="connsiteY1031" fmla="*/ 726345 h 888187"/>
              <a:gd name="connsiteX1032" fmla="*/ 529956 w 1180740"/>
              <a:gd name="connsiteY1032" fmla="*/ 727033 h 888187"/>
              <a:gd name="connsiteX1033" fmla="*/ 527743 w 1180740"/>
              <a:gd name="connsiteY1033" fmla="*/ 720460 h 888187"/>
              <a:gd name="connsiteX1034" fmla="*/ 529956 w 1180740"/>
              <a:gd name="connsiteY1034" fmla="*/ 718332 h 888187"/>
              <a:gd name="connsiteX1035" fmla="*/ 531498 w 1180740"/>
              <a:gd name="connsiteY1035" fmla="*/ 718019 h 888187"/>
              <a:gd name="connsiteX1036" fmla="*/ 398911 w 1180740"/>
              <a:gd name="connsiteY1036" fmla="*/ 717991 h 888187"/>
              <a:gd name="connsiteX1037" fmla="*/ 403039 w 1180740"/>
              <a:gd name="connsiteY1037" fmla="*/ 723276 h 888187"/>
              <a:gd name="connsiteX1038" fmla="*/ 398911 w 1180740"/>
              <a:gd name="connsiteY1038" fmla="*/ 726077 h 888187"/>
              <a:gd name="connsiteX1039" fmla="*/ 394783 w 1180740"/>
              <a:gd name="connsiteY1039" fmla="*/ 722193 h 888187"/>
              <a:gd name="connsiteX1040" fmla="*/ 398911 w 1180740"/>
              <a:gd name="connsiteY1040" fmla="*/ 717991 h 888187"/>
              <a:gd name="connsiteX1041" fmla="*/ 886708 w 1180740"/>
              <a:gd name="connsiteY1041" fmla="*/ 717645 h 888187"/>
              <a:gd name="connsiteX1042" fmla="*/ 890370 w 1180740"/>
              <a:gd name="connsiteY1042" fmla="*/ 719412 h 888187"/>
              <a:gd name="connsiteX1043" fmla="*/ 891102 w 1180740"/>
              <a:gd name="connsiteY1043" fmla="*/ 720799 h 888187"/>
              <a:gd name="connsiteX1044" fmla="*/ 891102 w 1180740"/>
              <a:gd name="connsiteY1044" fmla="*/ 722944 h 888187"/>
              <a:gd name="connsiteX1045" fmla="*/ 888506 w 1180740"/>
              <a:gd name="connsiteY1045" fmla="*/ 723953 h 888187"/>
              <a:gd name="connsiteX1046" fmla="*/ 885909 w 1180740"/>
              <a:gd name="connsiteY1046" fmla="*/ 723259 h 888187"/>
              <a:gd name="connsiteX1047" fmla="*/ 884444 w 1180740"/>
              <a:gd name="connsiteY1047" fmla="*/ 722187 h 888187"/>
              <a:gd name="connsiteX1048" fmla="*/ 886708 w 1180740"/>
              <a:gd name="connsiteY1048" fmla="*/ 717645 h 888187"/>
              <a:gd name="connsiteX1049" fmla="*/ 648552 w 1180740"/>
              <a:gd name="connsiteY1049" fmla="*/ 717623 h 888187"/>
              <a:gd name="connsiteX1050" fmla="*/ 650988 w 1180740"/>
              <a:gd name="connsiteY1050" fmla="*/ 718027 h 888187"/>
              <a:gd name="connsiteX1051" fmla="*/ 655114 w 1180740"/>
              <a:gd name="connsiteY1051" fmla="*/ 723288 h 888187"/>
              <a:gd name="connsiteX1052" fmla="*/ 654776 w 1180740"/>
              <a:gd name="connsiteY1052" fmla="*/ 725062 h 888187"/>
              <a:gd name="connsiteX1053" fmla="*/ 647267 w 1180740"/>
              <a:gd name="connsiteY1053" fmla="*/ 728548 h 888187"/>
              <a:gd name="connsiteX1054" fmla="*/ 645778 w 1180740"/>
              <a:gd name="connsiteY1054" fmla="*/ 728231 h 888187"/>
              <a:gd name="connsiteX1055" fmla="*/ 642396 w 1180740"/>
              <a:gd name="connsiteY1055" fmla="*/ 722971 h 888187"/>
              <a:gd name="connsiteX1056" fmla="*/ 646116 w 1180740"/>
              <a:gd name="connsiteY1056" fmla="*/ 718027 h 888187"/>
              <a:gd name="connsiteX1057" fmla="*/ 648552 w 1180740"/>
              <a:gd name="connsiteY1057" fmla="*/ 717623 h 888187"/>
              <a:gd name="connsiteX1058" fmla="*/ 623913 w 1180740"/>
              <a:gd name="connsiteY1058" fmla="*/ 717223 h 888187"/>
              <a:gd name="connsiteX1059" fmla="*/ 628779 w 1180740"/>
              <a:gd name="connsiteY1059" fmla="*/ 718586 h 888187"/>
              <a:gd name="connsiteX1060" fmla="*/ 629864 w 1180740"/>
              <a:gd name="connsiteY1060" fmla="*/ 718966 h 888187"/>
              <a:gd name="connsiteX1061" fmla="*/ 630610 w 1180740"/>
              <a:gd name="connsiteY1061" fmla="*/ 727015 h 888187"/>
              <a:gd name="connsiteX1062" fmla="*/ 624982 w 1180740"/>
              <a:gd name="connsiteY1062" fmla="*/ 728410 h 888187"/>
              <a:gd name="connsiteX1063" fmla="*/ 622337 w 1180740"/>
              <a:gd name="connsiteY1063" fmla="*/ 727712 h 888187"/>
              <a:gd name="connsiteX1064" fmla="*/ 619760 w 1180740"/>
              <a:gd name="connsiteY1064" fmla="*/ 726318 h 888187"/>
              <a:gd name="connsiteX1065" fmla="*/ 619353 w 1180740"/>
              <a:gd name="connsiteY1065" fmla="*/ 719283 h 888187"/>
              <a:gd name="connsiteX1066" fmla="*/ 623913 w 1180740"/>
              <a:gd name="connsiteY1066" fmla="*/ 717223 h 888187"/>
              <a:gd name="connsiteX1067" fmla="*/ 780655 w 1180740"/>
              <a:gd name="connsiteY1067" fmla="*/ 716999 h 888187"/>
              <a:gd name="connsiteX1068" fmla="*/ 783310 w 1180740"/>
              <a:gd name="connsiteY1068" fmla="*/ 718577 h 888187"/>
              <a:gd name="connsiteX1069" fmla="*/ 784442 w 1180740"/>
              <a:gd name="connsiteY1069" fmla="*/ 719966 h 888187"/>
              <a:gd name="connsiteX1070" fmla="*/ 782578 w 1180740"/>
              <a:gd name="connsiteY1070" fmla="*/ 723500 h 888187"/>
              <a:gd name="connsiteX1071" fmla="*/ 778516 w 1180740"/>
              <a:gd name="connsiteY1071" fmla="*/ 723500 h 888187"/>
              <a:gd name="connsiteX1072" fmla="*/ 776652 w 1180740"/>
              <a:gd name="connsiteY1072" fmla="*/ 721733 h 888187"/>
              <a:gd name="connsiteX1073" fmla="*/ 777451 w 1180740"/>
              <a:gd name="connsiteY1073" fmla="*/ 717504 h 888187"/>
              <a:gd name="connsiteX1074" fmla="*/ 780655 w 1180740"/>
              <a:gd name="connsiteY1074" fmla="*/ 716999 h 888187"/>
              <a:gd name="connsiteX1075" fmla="*/ 288554 w 1180740"/>
              <a:gd name="connsiteY1075" fmla="*/ 716808 h 888187"/>
              <a:gd name="connsiteX1076" fmla="*/ 290032 w 1180740"/>
              <a:gd name="connsiteY1076" fmla="*/ 716808 h 888187"/>
              <a:gd name="connsiteX1077" fmla="*/ 294134 w 1180740"/>
              <a:gd name="connsiteY1077" fmla="*/ 719252 h 888187"/>
              <a:gd name="connsiteX1078" fmla="*/ 292654 w 1180740"/>
              <a:gd name="connsiteY1078" fmla="*/ 727275 h 888187"/>
              <a:gd name="connsiteX1079" fmla="*/ 290436 w 1180740"/>
              <a:gd name="connsiteY1079" fmla="*/ 728278 h 888187"/>
              <a:gd name="connsiteX1080" fmla="*/ 287411 w 1180740"/>
              <a:gd name="connsiteY1080" fmla="*/ 728967 h 888187"/>
              <a:gd name="connsiteX1081" fmla="*/ 285530 w 1180740"/>
              <a:gd name="connsiteY1081" fmla="*/ 725834 h 888187"/>
              <a:gd name="connsiteX1082" fmla="*/ 284050 w 1180740"/>
              <a:gd name="connsiteY1082" fmla="*/ 722762 h 888187"/>
              <a:gd name="connsiteX1083" fmla="*/ 285530 w 1180740"/>
              <a:gd name="connsiteY1083" fmla="*/ 718563 h 888187"/>
              <a:gd name="connsiteX1084" fmla="*/ 288554 w 1180740"/>
              <a:gd name="connsiteY1084" fmla="*/ 716808 h 888187"/>
              <a:gd name="connsiteX1085" fmla="*/ 951295 w 1180740"/>
              <a:gd name="connsiteY1085" fmla="*/ 716773 h 888187"/>
              <a:gd name="connsiteX1086" fmla="*/ 956922 w 1180740"/>
              <a:gd name="connsiteY1086" fmla="*/ 719253 h 888187"/>
              <a:gd name="connsiteX1087" fmla="*/ 956176 w 1180740"/>
              <a:gd name="connsiteY1087" fmla="*/ 725612 h 888187"/>
              <a:gd name="connsiteX1088" fmla="*/ 946008 w 1180740"/>
              <a:gd name="connsiteY1088" fmla="*/ 728409 h 888187"/>
              <a:gd name="connsiteX1089" fmla="*/ 942280 w 1180740"/>
              <a:gd name="connsiteY1089" fmla="*/ 727710 h 888187"/>
              <a:gd name="connsiteX1090" fmla="*/ 941534 w 1180740"/>
              <a:gd name="connsiteY1090" fmla="*/ 724531 h 888187"/>
              <a:gd name="connsiteX1091" fmla="*/ 943025 w 1180740"/>
              <a:gd name="connsiteY1091" fmla="*/ 722432 h 888187"/>
              <a:gd name="connsiteX1092" fmla="*/ 944923 w 1180740"/>
              <a:gd name="connsiteY1092" fmla="*/ 720334 h 888187"/>
              <a:gd name="connsiteX1093" fmla="*/ 947499 w 1180740"/>
              <a:gd name="connsiteY1093" fmla="*/ 718172 h 888187"/>
              <a:gd name="connsiteX1094" fmla="*/ 951295 w 1180740"/>
              <a:gd name="connsiteY1094" fmla="*/ 716773 h 888187"/>
              <a:gd name="connsiteX1095" fmla="*/ 555182 w 1180740"/>
              <a:gd name="connsiteY1095" fmla="*/ 716773 h 888187"/>
              <a:gd name="connsiteX1096" fmla="*/ 558585 w 1180740"/>
              <a:gd name="connsiteY1096" fmla="*/ 718177 h 888187"/>
              <a:gd name="connsiteX1097" fmla="*/ 559335 w 1180740"/>
              <a:gd name="connsiteY1097" fmla="*/ 719261 h 888187"/>
              <a:gd name="connsiteX1098" fmla="*/ 555522 w 1180740"/>
              <a:gd name="connsiteY1098" fmla="*/ 727748 h 888187"/>
              <a:gd name="connsiteX1099" fmla="*/ 553274 w 1180740"/>
              <a:gd name="connsiteY1099" fmla="*/ 727748 h 888187"/>
              <a:gd name="connsiteX1100" fmla="*/ 549122 w 1180740"/>
              <a:gd name="connsiteY1100" fmla="*/ 723154 h 888187"/>
              <a:gd name="connsiteX1101" fmla="*/ 552117 w 1180740"/>
              <a:gd name="connsiteY1101" fmla="*/ 717858 h 888187"/>
              <a:gd name="connsiteX1102" fmla="*/ 555182 w 1180740"/>
              <a:gd name="connsiteY1102" fmla="*/ 716773 h 888187"/>
              <a:gd name="connsiteX1103" fmla="*/ 802551 w 1180740"/>
              <a:gd name="connsiteY1103" fmla="*/ 716730 h 888187"/>
              <a:gd name="connsiteX1104" fmla="*/ 804540 w 1180740"/>
              <a:gd name="connsiteY1104" fmla="*/ 716902 h 888187"/>
              <a:gd name="connsiteX1105" fmla="*/ 806746 w 1180740"/>
              <a:gd name="connsiteY1105" fmla="*/ 720706 h 888187"/>
              <a:gd name="connsiteX1106" fmla="*/ 801598 w 1180740"/>
              <a:gd name="connsiteY1106" fmla="*/ 723139 h 888187"/>
              <a:gd name="connsiteX1107" fmla="*/ 799726 w 1180740"/>
              <a:gd name="connsiteY1107" fmla="*/ 721766 h 888187"/>
              <a:gd name="connsiteX1108" fmla="*/ 800127 w 1180740"/>
              <a:gd name="connsiteY1108" fmla="*/ 718274 h 888187"/>
              <a:gd name="connsiteX1109" fmla="*/ 800863 w 1180740"/>
              <a:gd name="connsiteY1109" fmla="*/ 717588 h 888187"/>
              <a:gd name="connsiteX1110" fmla="*/ 802551 w 1180740"/>
              <a:gd name="connsiteY1110" fmla="*/ 716730 h 888187"/>
              <a:gd name="connsiteX1111" fmla="*/ 245324 w 1180740"/>
              <a:gd name="connsiteY1111" fmla="*/ 716627 h 888187"/>
              <a:gd name="connsiteX1112" fmla="*/ 251375 w 1180740"/>
              <a:gd name="connsiteY1112" fmla="*/ 719764 h 888187"/>
              <a:gd name="connsiteX1113" fmla="*/ 252123 w 1180740"/>
              <a:gd name="connsiteY1113" fmla="*/ 723905 h 888187"/>
              <a:gd name="connsiteX1114" fmla="*/ 249472 w 1180740"/>
              <a:gd name="connsiteY1114" fmla="*/ 728423 h 888187"/>
              <a:gd name="connsiteX1115" fmla="*/ 243829 w 1180740"/>
              <a:gd name="connsiteY1115" fmla="*/ 728799 h 888187"/>
              <a:gd name="connsiteX1116" fmla="*/ 241177 w 1180740"/>
              <a:gd name="connsiteY1116" fmla="*/ 727733 h 888187"/>
              <a:gd name="connsiteX1117" fmla="*/ 236622 w 1180740"/>
              <a:gd name="connsiteY1117" fmla="*/ 722902 h 888187"/>
              <a:gd name="connsiteX1118" fmla="*/ 235874 w 1180740"/>
              <a:gd name="connsiteY1118" fmla="*/ 721145 h 888187"/>
              <a:gd name="connsiteX1119" fmla="*/ 245324 w 1180740"/>
              <a:gd name="connsiteY1119" fmla="*/ 716627 h 888187"/>
              <a:gd name="connsiteX1120" fmla="*/ 674660 w 1180740"/>
              <a:gd name="connsiteY1120" fmla="*/ 716626 h 888187"/>
              <a:gd name="connsiteX1121" fmla="*/ 682850 w 1180740"/>
              <a:gd name="connsiteY1121" fmla="*/ 719067 h 888187"/>
              <a:gd name="connsiteX1122" fmla="*/ 682850 w 1180740"/>
              <a:gd name="connsiteY1122" fmla="*/ 723888 h 888187"/>
              <a:gd name="connsiteX1123" fmla="*/ 679158 w 1180740"/>
              <a:gd name="connsiteY1123" fmla="*/ 725953 h 888187"/>
              <a:gd name="connsiteX1124" fmla="*/ 672850 w 1180740"/>
              <a:gd name="connsiteY1124" fmla="*/ 727018 h 888187"/>
              <a:gd name="connsiteX1125" fmla="*/ 668755 w 1180740"/>
              <a:gd name="connsiteY1125" fmla="*/ 725953 h 888187"/>
              <a:gd name="connsiteX1126" fmla="*/ 665734 w 1180740"/>
              <a:gd name="connsiteY1126" fmla="*/ 723199 h 888187"/>
              <a:gd name="connsiteX1127" fmla="*/ 669090 w 1180740"/>
              <a:gd name="connsiteY1127" fmla="*/ 718003 h 888187"/>
              <a:gd name="connsiteX1128" fmla="*/ 674660 w 1180740"/>
              <a:gd name="connsiteY1128" fmla="*/ 716626 h 888187"/>
              <a:gd name="connsiteX1129" fmla="*/ 925883 w 1180740"/>
              <a:gd name="connsiteY1129" fmla="*/ 716591 h 888187"/>
              <a:gd name="connsiteX1130" fmla="*/ 930756 w 1180740"/>
              <a:gd name="connsiteY1130" fmla="*/ 721091 h 888187"/>
              <a:gd name="connsiteX1131" fmla="*/ 925477 w 1180740"/>
              <a:gd name="connsiteY1131" fmla="*/ 725903 h 888187"/>
              <a:gd name="connsiteX1132" fmla="*/ 921010 w 1180740"/>
              <a:gd name="connsiteY1132" fmla="*/ 721091 h 888187"/>
              <a:gd name="connsiteX1133" fmla="*/ 925883 w 1180740"/>
              <a:gd name="connsiteY1133" fmla="*/ 716591 h 888187"/>
              <a:gd name="connsiteX1134" fmla="*/ 333673 w 1180740"/>
              <a:gd name="connsiteY1134" fmla="*/ 716494 h 888187"/>
              <a:gd name="connsiteX1135" fmla="*/ 340382 w 1180740"/>
              <a:gd name="connsiteY1135" fmla="*/ 721707 h 888187"/>
              <a:gd name="connsiteX1136" fmla="*/ 340382 w 1180740"/>
              <a:gd name="connsiteY1136" fmla="*/ 723465 h 888187"/>
              <a:gd name="connsiteX1137" fmla="*/ 339644 w 1180740"/>
              <a:gd name="connsiteY1137" fmla="*/ 724847 h 888187"/>
              <a:gd name="connsiteX1138" fmla="*/ 331861 w 1180740"/>
              <a:gd name="connsiteY1138" fmla="*/ 726542 h 888187"/>
              <a:gd name="connsiteX1139" fmla="*/ 329633 w 1180740"/>
              <a:gd name="connsiteY1139" fmla="*/ 718944 h 888187"/>
              <a:gd name="connsiteX1140" fmla="*/ 331123 w 1180740"/>
              <a:gd name="connsiteY1140" fmla="*/ 717499 h 888187"/>
              <a:gd name="connsiteX1141" fmla="*/ 333673 w 1180740"/>
              <a:gd name="connsiteY1141" fmla="*/ 716494 h 888187"/>
              <a:gd name="connsiteX1142" fmla="*/ 599062 w 1180740"/>
              <a:gd name="connsiteY1142" fmla="*/ 716216 h 888187"/>
              <a:gd name="connsiteX1143" fmla="*/ 600553 w 1180740"/>
              <a:gd name="connsiteY1143" fmla="*/ 716216 h 888187"/>
              <a:gd name="connsiteX1144" fmla="*/ 606594 w 1180740"/>
              <a:gd name="connsiteY1144" fmla="*/ 718675 h 888187"/>
              <a:gd name="connsiteX1145" fmla="*/ 607339 w 1180740"/>
              <a:gd name="connsiteY1145" fmla="*/ 723214 h 888187"/>
              <a:gd name="connsiteX1146" fmla="*/ 602794 w 1180740"/>
              <a:gd name="connsiteY1146" fmla="*/ 727060 h 888187"/>
              <a:gd name="connsiteX1147" fmla="*/ 599806 w 1180740"/>
              <a:gd name="connsiteY1147" fmla="*/ 727753 h 888187"/>
              <a:gd name="connsiteX1148" fmla="*/ 594926 w 1180740"/>
              <a:gd name="connsiteY1148" fmla="*/ 725988 h 888187"/>
              <a:gd name="connsiteX1149" fmla="*/ 593434 w 1180740"/>
              <a:gd name="connsiteY1149" fmla="*/ 721133 h 888187"/>
              <a:gd name="connsiteX1150" fmla="*/ 599062 w 1180740"/>
              <a:gd name="connsiteY1150" fmla="*/ 716216 h 888187"/>
              <a:gd name="connsiteX1151" fmla="*/ 312534 w 1180740"/>
              <a:gd name="connsiteY1151" fmla="*/ 716216 h 888187"/>
              <a:gd name="connsiteX1152" fmla="*/ 317015 w 1180740"/>
              <a:gd name="connsiteY1152" fmla="*/ 717991 h 888187"/>
              <a:gd name="connsiteX1153" fmla="*/ 317762 w 1180740"/>
              <a:gd name="connsiteY1153" fmla="*/ 721160 h 888187"/>
              <a:gd name="connsiteX1154" fmla="*/ 316676 w 1180740"/>
              <a:gd name="connsiteY1154" fmla="*/ 725027 h 888187"/>
              <a:gd name="connsiteX1155" fmla="*/ 312534 w 1180740"/>
              <a:gd name="connsiteY1155" fmla="*/ 726738 h 888187"/>
              <a:gd name="connsiteX1156" fmla="*/ 307239 w 1180740"/>
              <a:gd name="connsiteY1156" fmla="*/ 721160 h 888187"/>
              <a:gd name="connsiteX1157" fmla="*/ 312534 w 1180740"/>
              <a:gd name="connsiteY1157" fmla="*/ 716216 h 888187"/>
              <a:gd name="connsiteX1158" fmla="*/ 1003046 w 1180740"/>
              <a:gd name="connsiteY1158" fmla="*/ 716086 h 888187"/>
              <a:gd name="connsiteX1159" fmla="*/ 1006120 w 1180740"/>
              <a:gd name="connsiteY1159" fmla="*/ 716904 h 888187"/>
              <a:gd name="connsiteX1160" fmla="*/ 1008672 w 1180740"/>
              <a:gd name="connsiteY1160" fmla="*/ 720437 h 888187"/>
              <a:gd name="connsiteX1161" fmla="*/ 1004240 w 1180740"/>
              <a:gd name="connsiteY1161" fmla="*/ 727059 h 888187"/>
              <a:gd name="connsiteX1162" fmla="*/ 995644 w 1180740"/>
              <a:gd name="connsiteY1162" fmla="*/ 725293 h 888187"/>
              <a:gd name="connsiteX1163" fmla="*/ 994906 w 1180740"/>
              <a:gd name="connsiteY1163" fmla="*/ 720752 h 888187"/>
              <a:gd name="connsiteX1164" fmla="*/ 1003046 w 1180740"/>
              <a:gd name="connsiteY1164" fmla="*/ 716086 h 888187"/>
              <a:gd name="connsiteX1165" fmla="*/ 350960 w 1180740"/>
              <a:gd name="connsiteY1165" fmla="*/ 716080 h 888187"/>
              <a:gd name="connsiteX1166" fmla="*/ 356164 w 1180740"/>
              <a:gd name="connsiteY1166" fmla="*/ 717478 h 888187"/>
              <a:gd name="connsiteX1167" fmla="*/ 358032 w 1180740"/>
              <a:gd name="connsiteY1167" fmla="*/ 721039 h 888187"/>
              <a:gd name="connsiteX1168" fmla="*/ 355764 w 1180740"/>
              <a:gd name="connsiteY1168" fmla="*/ 725236 h 888187"/>
              <a:gd name="connsiteX1169" fmla="*/ 348759 w 1180740"/>
              <a:gd name="connsiteY1169" fmla="*/ 723837 h 888187"/>
              <a:gd name="connsiteX1170" fmla="*/ 347691 w 1180740"/>
              <a:gd name="connsiteY1170" fmla="*/ 720658 h 888187"/>
              <a:gd name="connsiteX1171" fmla="*/ 348025 w 1180740"/>
              <a:gd name="connsiteY1171" fmla="*/ 719259 h 888187"/>
              <a:gd name="connsiteX1172" fmla="*/ 350226 w 1180740"/>
              <a:gd name="connsiteY1172" fmla="*/ 716779 h 888187"/>
              <a:gd name="connsiteX1173" fmla="*/ 350960 w 1180740"/>
              <a:gd name="connsiteY1173" fmla="*/ 716080 h 888187"/>
              <a:gd name="connsiteX1174" fmla="*/ 1023252 w 1180740"/>
              <a:gd name="connsiteY1174" fmla="*/ 716074 h 888187"/>
              <a:gd name="connsiteX1175" fmla="*/ 1028473 w 1180740"/>
              <a:gd name="connsiteY1175" fmla="*/ 716767 h 888187"/>
              <a:gd name="connsiteX1176" fmla="*/ 1033355 w 1180740"/>
              <a:gd name="connsiteY1176" fmla="*/ 722000 h 888187"/>
              <a:gd name="connsiteX1177" fmla="*/ 1030710 w 1180740"/>
              <a:gd name="connsiteY1177" fmla="*/ 725846 h 888187"/>
              <a:gd name="connsiteX1178" fmla="*/ 1025082 w 1180740"/>
              <a:gd name="connsiteY1178" fmla="*/ 727296 h 888187"/>
              <a:gd name="connsiteX1179" fmla="*/ 1023998 w 1180740"/>
              <a:gd name="connsiteY1179" fmla="*/ 727296 h 888187"/>
              <a:gd name="connsiteX1180" fmla="*/ 1016810 w 1180740"/>
              <a:gd name="connsiteY1180" fmla="*/ 720613 h 888187"/>
              <a:gd name="connsiteX1181" fmla="*/ 1016471 w 1180740"/>
              <a:gd name="connsiteY1181" fmla="*/ 719226 h 888187"/>
              <a:gd name="connsiteX1182" fmla="*/ 1023252 w 1180740"/>
              <a:gd name="connsiteY1182" fmla="*/ 716074 h 888187"/>
              <a:gd name="connsiteX1183" fmla="*/ 908215 w 1180740"/>
              <a:gd name="connsiteY1183" fmla="*/ 716064 h 888187"/>
              <a:gd name="connsiteX1184" fmla="*/ 913805 w 1180740"/>
              <a:gd name="connsiteY1184" fmla="*/ 719715 h 888187"/>
              <a:gd name="connsiteX1185" fmla="*/ 908962 w 1180740"/>
              <a:gd name="connsiteY1185" fmla="*/ 723855 h 888187"/>
              <a:gd name="connsiteX1186" fmla="*/ 905935 w 1180740"/>
              <a:gd name="connsiteY1186" fmla="*/ 722852 h 888187"/>
              <a:gd name="connsiteX1187" fmla="*/ 902572 w 1180740"/>
              <a:gd name="connsiteY1187" fmla="*/ 720405 h 888187"/>
              <a:gd name="connsiteX1188" fmla="*/ 905935 w 1180740"/>
              <a:gd name="connsiteY1188" fmla="*/ 716893 h 888187"/>
              <a:gd name="connsiteX1189" fmla="*/ 908215 w 1180740"/>
              <a:gd name="connsiteY1189" fmla="*/ 716064 h 888187"/>
              <a:gd name="connsiteX1190" fmla="*/ 269266 w 1180740"/>
              <a:gd name="connsiteY1190" fmla="*/ 716008 h 888187"/>
              <a:gd name="connsiteX1191" fmla="*/ 272122 w 1180740"/>
              <a:gd name="connsiteY1191" fmla="*/ 716583 h 888187"/>
              <a:gd name="connsiteX1192" fmla="*/ 274742 w 1180740"/>
              <a:gd name="connsiteY1192" fmla="*/ 723560 h 888187"/>
              <a:gd name="connsiteX1193" fmla="*/ 274339 w 1180740"/>
              <a:gd name="connsiteY1193" fmla="*/ 724252 h 888187"/>
              <a:gd name="connsiteX1194" fmla="*/ 267623 w 1180740"/>
              <a:gd name="connsiteY1194" fmla="*/ 727017 h 888187"/>
              <a:gd name="connsiteX1195" fmla="*/ 262787 w 1180740"/>
              <a:gd name="connsiteY1195" fmla="*/ 721109 h 888187"/>
              <a:gd name="connsiteX1196" fmla="*/ 269266 w 1180740"/>
              <a:gd name="connsiteY1196" fmla="*/ 716008 h 888187"/>
              <a:gd name="connsiteX1197" fmla="*/ 979144 w 1180740"/>
              <a:gd name="connsiteY1197" fmla="*/ 715937 h 888187"/>
              <a:gd name="connsiteX1198" fmla="*/ 984330 w 1180740"/>
              <a:gd name="connsiteY1198" fmla="*/ 719080 h 888187"/>
              <a:gd name="connsiteX1199" fmla="*/ 983994 w 1180740"/>
              <a:gd name="connsiteY1199" fmla="*/ 723606 h 888187"/>
              <a:gd name="connsiteX1200" fmla="*/ 977595 w 1180740"/>
              <a:gd name="connsiteY1200" fmla="*/ 727440 h 888187"/>
              <a:gd name="connsiteX1201" fmla="*/ 970522 w 1180740"/>
              <a:gd name="connsiteY1201" fmla="*/ 724612 h 888187"/>
              <a:gd name="connsiteX1202" fmla="*/ 969781 w 1180740"/>
              <a:gd name="connsiteY1202" fmla="*/ 721154 h 888187"/>
              <a:gd name="connsiteX1203" fmla="*/ 973149 w 1180740"/>
              <a:gd name="connsiteY1203" fmla="*/ 716943 h 888187"/>
              <a:gd name="connsiteX1204" fmla="*/ 979144 w 1180740"/>
              <a:gd name="connsiteY1204" fmla="*/ 715937 h 888187"/>
              <a:gd name="connsiteX1205" fmla="*/ 866510 w 1180740"/>
              <a:gd name="connsiteY1205" fmla="*/ 715788 h 888187"/>
              <a:gd name="connsiteX1206" fmla="*/ 871723 w 1180740"/>
              <a:gd name="connsiteY1206" fmla="*/ 718157 h 888187"/>
              <a:gd name="connsiteX1207" fmla="*/ 872468 w 1180740"/>
              <a:gd name="connsiteY1207" fmla="*/ 721650 h 888187"/>
              <a:gd name="connsiteX1208" fmla="*/ 869895 w 1180740"/>
              <a:gd name="connsiteY1208" fmla="*/ 722710 h 888187"/>
              <a:gd name="connsiteX1209" fmla="*/ 865766 w 1180740"/>
              <a:gd name="connsiteY1209" fmla="*/ 721962 h 888187"/>
              <a:gd name="connsiteX1210" fmla="*/ 864615 w 1180740"/>
              <a:gd name="connsiteY1210" fmla="*/ 718157 h 888187"/>
              <a:gd name="connsiteX1211" fmla="*/ 866510 w 1180740"/>
              <a:gd name="connsiteY1211" fmla="*/ 715788 h 888187"/>
              <a:gd name="connsiteX1212" fmla="*/ 823776 w 1180740"/>
              <a:gd name="connsiteY1212" fmla="*/ 715380 h 888187"/>
              <a:gd name="connsiteX1213" fmla="*/ 826387 w 1180740"/>
              <a:gd name="connsiteY1213" fmla="*/ 717853 h 888187"/>
              <a:gd name="connsiteX1214" fmla="*/ 824111 w 1180740"/>
              <a:gd name="connsiteY1214" fmla="*/ 722800 h 888187"/>
              <a:gd name="connsiteX1215" fmla="*/ 823039 w 1180740"/>
              <a:gd name="connsiteY1215" fmla="*/ 722800 h 888187"/>
              <a:gd name="connsiteX1216" fmla="*/ 817816 w 1180740"/>
              <a:gd name="connsiteY1216" fmla="*/ 719629 h 888187"/>
              <a:gd name="connsiteX1217" fmla="*/ 823776 w 1180740"/>
              <a:gd name="connsiteY1217" fmla="*/ 715380 h 888187"/>
              <a:gd name="connsiteX1218" fmla="*/ 1046699 w 1180740"/>
              <a:gd name="connsiteY1218" fmla="*/ 715236 h 888187"/>
              <a:gd name="connsiteX1219" fmla="*/ 1048746 w 1180740"/>
              <a:gd name="connsiteY1219" fmla="*/ 715903 h 888187"/>
              <a:gd name="connsiteX1220" fmla="*/ 1053706 w 1180740"/>
              <a:gd name="connsiteY1220" fmla="*/ 718000 h 888187"/>
              <a:gd name="connsiteX1221" fmla="*/ 1052551 w 1180740"/>
              <a:gd name="connsiteY1221" fmla="*/ 727149 h 888187"/>
              <a:gd name="connsiteX1222" fmla="*/ 1047999 w 1180740"/>
              <a:gd name="connsiteY1222" fmla="*/ 728928 h 888187"/>
              <a:gd name="connsiteX1223" fmla="*/ 1043515 w 1180740"/>
              <a:gd name="connsiteY1223" fmla="*/ 728547 h 888187"/>
              <a:gd name="connsiteX1224" fmla="*/ 1039710 w 1180740"/>
              <a:gd name="connsiteY1224" fmla="*/ 722574 h 888187"/>
              <a:gd name="connsiteX1225" fmla="*/ 1042360 w 1180740"/>
              <a:gd name="connsiteY1225" fmla="*/ 717618 h 888187"/>
              <a:gd name="connsiteX1226" fmla="*/ 1044602 w 1180740"/>
              <a:gd name="connsiteY1226" fmla="*/ 715903 h 888187"/>
              <a:gd name="connsiteX1227" fmla="*/ 1046699 w 1180740"/>
              <a:gd name="connsiteY1227" fmla="*/ 715236 h 888187"/>
              <a:gd name="connsiteX1228" fmla="*/ 1178364 w 1180740"/>
              <a:gd name="connsiteY1228" fmla="*/ 714823 h 888187"/>
              <a:gd name="connsiteX1229" fmla="*/ 1180740 w 1180740"/>
              <a:gd name="connsiteY1229" fmla="*/ 715620 h 888187"/>
              <a:gd name="connsiteX1230" fmla="*/ 1180740 w 1180740"/>
              <a:gd name="connsiteY1230" fmla="*/ 724439 h 888187"/>
              <a:gd name="connsiteX1231" fmla="*/ 1174238 w 1180740"/>
              <a:gd name="connsiteY1231" fmla="*/ 725265 h 888187"/>
              <a:gd name="connsiteX1232" fmla="*/ 1172005 w 1180740"/>
              <a:gd name="connsiteY1232" fmla="*/ 720421 h 888187"/>
              <a:gd name="connsiteX1233" fmla="*/ 1174238 w 1180740"/>
              <a:gd name="connsiteY1233" fmla="*/ 716899 h 888187"/>
              <a:gd name="connsiteX1234" fmla="*/ 1174982 w 1180740"/>
              <a:gd name="connsiteY1234" fmla="*/ 716584 h 888187"/>
              <a:gd name="connsiteX1235" fmla="*/ 1178364 w 1180740"/>
              <a:gd name="connsiteY1235" fmla="*/ 714823 h 888187"/>
              <a:gd name="connsiteX1236" fmla="*/ 1155020 w 1180740"/>
              <a:gd name="connsiteY1236" fmla="*/ 714823 h 888187"/>
              <a:gd name="connsiteX1237" fmla="*/ 1161002 w 1180740"/>
              <a:gd name="connsiteY1237" fmla="*/ 717283 h 888187"/>
              <a:gd name="connsiteX1238" fmla="*/ 1161410 w 1180740"/>
              <a:gd name="connsiteY1238" fmla="*/ 723590 h 888187"/>
              <a:gd name="connsiteX1239" fmla="*/ 1158351 w 1180740"/>
              <a:gd name="connsiteY1239" fmla="*/ 725987 h 888187"/>
              <a:gd name="connsiteX1240" fmla="*/ 1148562 w 1180740"/>
              <a:gd name="connsiteY1240" fmla="*/ 724284 h 888187"/>
              <a:gd name="connsiteX1241" fmla="*/ 1147815 w 1180740"/>
              <a:gd name="connsiteY1241" fmla="*/ 722896 h 888187"/>
              <a:gd name="connsiteX1242" fmla="*/ 1149310 w 1180740"/>
              <a:gd name="connsiteY1242" fmla="*/ 716211 h 888187"/>
              <a:gd name="connsiteX1243" fmla="*/ 1151214 w 1180740"/>
              <a:gd name="connsiteY1243" fmla="*/ 715201 h 888187"/>
              <a:gd name="connsiteX1244" fmla="*/ 1155020 w 1180740"/>
              <a:gd name="connsiteY1244" fmla="*/ 714823 h 888187"/>
              <a:gd name="connsiteX1245" fmla="*/ 215686 w 1180740"/>
              <a:gd name="connsiteY1245" fmla="*/ 714823 h 888187"/>
              <a:gd name="connsiteX1246" fmla="*/ 223481 w 1180740"/>
              <a:gd name="connsiteY1246" fmla="*/ 716608 h 888187"/>
              <a:gd name="connsiteX1247" fmla="*/ 224220 w 1180740"/>
              <a:gd name="connsiteY1247" fmla="*/ 724386 h 888187"/>
              <a:gd name="connsiteX1248" fmla="*/ 220188 w 1180740"/>
              <a:gd name="connsiteY1248" fmla="*/ 726809 h 888187"/>
              <a:gd name="connsiteX1249" fmla="*/ 217165 w 1180740"/>
              <a:gd name="connsiteY1249" fmla="*/ 727574 h 888187"/>
              <a:gd name="connsiteX1250" fmla="*/ 211252 w 1180740"/>
              <a:gd name="connsiteY1250" fmla="*/ 721899 h 888187"/>
              <a:gd name="connsiteX1251" fmla="*/ 210848 w 1180740"/>
              <a:gd name="connsiteY1251" fmla="*/ 721198 h 888187"/>
              <a:gd name="connsiteX1252" fmla="*/ 211588 w 1180740"/>
              <a:gd name="connsiteY1252" fmla="*/ 718329 h 888187"/>
              <a:gd name="connsiteX1253" fmla="*/ 215686 w 1180740"/>
              <a:gd name="connsiteY1253" fmla="*/ 714823 h 888187"/>
              <a:gd name="connsiteX1254" fmla="*/ 1105109 w 1180740"/>
              <a:gd name="connsiteY1254" fmla="*/ 714376 h 888187"/>
              <a:gd name="connsiteX1255" fmla="*/ 1110143 w 1180740"/>
              <a:gd name="connsiteY1255" fmla="*/ 715870 h 888187"/>
              <a:gd name="connsiteX1256" fmla="*/ 1110551 w 1180740"/>
              <a:gd name="connsiteY1256" fmla="*/ 723942 h 888187"/>
              <a:gd name="connsiteX1257" fmla="*/ 1103420 w 1180740"/>
              <a:gd name="connsiteY1257" fmla="*/ 726738 h 888187"/>
              <a:gd name="connsiteX1258" fmla="*/ 1099616 w 1180740"/>
              <a:gd name="connsiteY1258" fmla="*/ 725721 h 888187"/>
              <a:gd name="connsiteX1259" fmla="*/ 1097375 w 1180740"/>
              <a:gd name="connsiteY1259" fmla="*/ 723942 h 888187"/>
              <a:gd name="connsiteX1260" fmla="*/ 1098122 w 1180740"/>
              <a:gd name="connsiteY1260" fmla="*/ 715488 h 888187"/>
              <a:gd name="connsiteX1261" fmla="*/ 1100024 w 1180740"/>
              <a:gd name="connsiteY1261" fmla="*/ 714789 h 888187"/>
              <a:gd name="connsiteX1262" fmla="*/ 1105109 w 1180740"/>
              <a:gd name="connsiteY1262" fmla="*/ 714376 h 888187"/>
              <a:gd name="connsiteX1263" fmla="*/ 1129728 w 1180740"/>
              <a:gd name="connsiteY1263" fmla="*/ 714163 h 888187"/>
              <a:gd name="connsiteX1264" fmla="*/ 1133005 w 1180740"/>
              <a:gd name="connsiteY1264" fmla="*/ 714774 h 888187"/>
              <a:gd name="connsiteX1265" fmla="*/ 1135954 w 1180740"/>
              <a:gd name="connsiteY1265" fmla="*/ 720353 h 888187"/>
              <a:gd name="connsiteX1266" fmla="*/ 1125966 w 1180740"/>
              <a:gd name="connsiteY1266" fmla="*/ 727310 h 888187"/>
              <a:gd name="connsiteX1267" fmla="*/ 1124089 w 1180740"/>
              <a:gd name="connsiteY1267" fmla="*/ 726558 h 888187"/>
              <a:gd name="connsiteX1268" fmla="*/ 1121475 w 1180740"/>
              <a:gd name="connsiteY1268" fmla="*/ 719977 h 888187"/>
              <a:gd name="connsiteX1269" fmla="*/ 1126704 w 1180740"/>
              <a:gd name="connsiteY1269" fmla="*/ 715150 h 888187"/>
              <a:gd name="connsiteX1270" fmla="*/ 1129728 w 1180740"/>
              <a:gd name="connsiteY1270" fmla="*/ 714163 h 888187"/>
              <a:gd name="connsiteX1271" fmla="*/ 579057 w 1180740"/>
              <a:gd name="connsiteY1271" fmla="*/ 713709 h 888187"/>
              <a:gd name="connsiteX1272" fmla="*/ 584778 w 1180740"/>
              <a:gd name="connsiteY1272" fmla="*/ 716899 h 888187"/>
              <a:gd name="connsiteX1273" fmla="*/ 584778 w 1180740"/>
              <a:gd name="connsiteY1273" fmla="*/ 720791 h 888187"/>
              <a:gd name="connsiteX1274" fmla="*/ 582869 w 1180740"/>
              <a:gd name="connsiteY1274" fmla="*/ 722961 h 888187"/>
              <a:gd name="connsiteX1275" fmla="*/ 578307 w 1180740"/>
              <a:gd name="connsiteY1275" fmla="*/ 724364 h 888187"/>
              <a:gd name="connsiteX1276" fmla="*/ 573810 w 1180740"/>
              <a:gd name="connsiteY1276" fmla="*/ 720089 h 888187"/>
              <a:gd name="connsiteX1277" fmla="*/ 575308 w 1180740"/>
              <a:gd name="connsiteY1277" fmla="*/ 714793 h 888187"/>
              <a:gd name="connsiteX1278" fmla="*/ 579057 w 1180740"/>
              <a:gd name="connsiteY1278" fmla="*/ 713709 h 888187"/>
              <a:gd name="connsiteX1279" fmla="*/ 1071866 w 1180740"/>
              <a:gd name="connsiteY1279" fmla="*/ 712693 h 888187"/>
              <a:gd name="connsiteX1280" fmla="*/ 1074845 w 1180740"/>
              <a:gd name="connsiteY1280" fmla="*/ 712693 h 888187"/>
              <a:gd name="connsiteX1281" fmla="*/ 1079786 w 1180740"/>
              <a:gd name="connsiteY1281" fmla="*/ 717537 h 888187"/>
              <a:gd name="connsiteX1282" fmla="*/ 1077146 w 1180740"/>
              <a:gd name="connsiteY1282" fmla="*/ 724205 h 888187"/>
              <a:gd name="connsiteX1283" fmla="*/ 1071122 w 1180740"/>
              <a:gd name="connsiteY1283" fmla="*/ 725903 h 888187"/>
              <a:gd name="connsiteX1284" fmla="*/ 1067737 w 1180740"/>
              <a:gd name="connsiteY1284" fmla="*/ 725211 h 888187"/>
              <a:gd name="connsiteX1285" fmla="*/ 1063608 w 1180740"/>
              <a:gd name="connsiteY1285" fmla="*/ 718606 h 888187"/>
              <a:gd name="connsiteX1286" fmla="*/ 1066993 w 1180740"/>
              <a:gd name="connsiteY1286" fmla="*/ 714769 h 888187"/>
              <a:gd name="connsiteX1287" fmla="*/ 1071866 w 1180740"/>
              <a:gd name="connsiteY1287" fmla="*/ 712693 h 888187"/>
              <a:gd name="connsiteX1288" fmla="*/ 1110778 w 1180740"/>
              <a:gd name="connsiteY1288" fmla="*/ 687277 h 888187"/>
              <a:gd name="connsiteX1289" fmla="*/ 1114054 w 1180740"/>
              <a:gd name="connsiteY1289" fmla="*/ 688338 h 888187"/>
              <a:gd name="connsiteX1290" fmla="*/ 1115190 w 1180740"/>
              <a:gd name="connsiteY1290" fmla="*/ 690084 h 888187"/>
              <a:gd name="connsiteX1291" fmla="*/ 1115591 w 1180740"/>
              <a:gd name="connsiteY1291" fmla="*/ 693140 h 888187"/>
              <a:gd name="connsiteX1292" fmla="*/ 1111513 w 1180740"/>
              <a:gd name="connsiteY1292" fmla="*/ 695260 h 888187"/>
              <a:gd name="connsiteX1293" fmla="*/ 1109976 w 1180740"/>
              <a:gd name="connsiteY1293" fmla="*/ 694574 h 888187"/>
              <a:gd name="connsiteX1294" fmla="*/ 1107769 w 1180740"/>
              <a:gd name="connsiteY1294" fmla="*/ 690396 h 888187"/>
              <a:gd name="connsiteX1295" fmla="*/ 1110778 w 1180740"/>
              <a:gd name="connsiteY1295" fmla="*/ 687277 h 888187"/>
              <a:gd name="connsiteX1296" fmla="*/ 882044 w 1180740"/>
              <a:gd name="connsiteY1296" fmla="*/ 686731 h 888187"/>
              <a:gd name="connsiteX1297" fmla="*/ 884699 w 1180740"/>
              <a:gd name="connsiteY1297" fmla="*/ 687480 h 888187"/>
              <a:gd name="connsiteX1298" fmla="*/ 887337 w 1180740"/>
              <a:gd name="connsiteY1298" fmla="*/ 691641 h 888187"/>
              <a:gd name="connsiteX1299" fmla="*/ 879490 w 1180740"/>
              <a:gd name="connsiteY1299" fmla="*/ 697252 h 888187"/>
              <a:gd name="connsiteX1300" fmla="*/ 872049 w 1180740"/>
              <a:gd name="connsiteY1300" fmla="*/ 689939 h 888187"/>
              <a:gd name="connsiteX1301" fmla="*/ 875432 w 1180740"/>
              <a:gd name="connsiteY1301" fmla="*/ 686787 h 888187"/>
              <a:gd name="connsiteX1302" fmla="*/ 879084 w 1180740"/>
              <a:gd name="connsiteY1302" fmla="*/ 686787 h 888187"/>
              <a:gd name="connsiteX1303" fmla="*/ 882044 w 1180740"/>
              <a:gd name="connsiteY1303" fmla="*/ 686731 h 888187"/>
              <a:gd name="connsiteX1304" fmla="*/ 1125958 w 1180740"/>
              <a:gd name="connsiteY1304" fmla="*/ 685940 h 888187"/>
              <a:gd name="connsiteX1305" fmla="*/ 1128917 w 1180740"/>
              <a:gd name="connsiteY1305" fmla="*/ 687436 h 888187"/>
              <a:gd name="connsiteX1306" fmla="*/ 1127442 w 1180740"/>
              <a:gd name="connsiteY1306" fmla="*/ 695439 h 888187"/>
              <a:gd name="connsiteX1307" fmla="*/ 1125229 w 1180740"/>
              <a:gd name="connsiteY1307" fmla="*/ 695817 h 888187"/>
              <a:gd name="connsiteX1308" fmla="*/ 1121877 w 1180740"/>
              <a:gd name="connsiteY1308" fmla="*/ 695817 h 888187"/>
              <a:gd name="connsiteX1309" fmla="*/ 1119665 w 1180740"/>
              <a:gd name="connsiteY1309" fmla="*/ 690587 h 888187"/>
              <a:gd name="connsiteX1310" fmla="*/ 1120000 w 1180740"/>
              <a:gd name="connsiteY1310" fmla="*/ 688823 h 888187"/>
              <a:gd name="connsiteX1311" fmla="*/ 1122950 w 1180740"/>
              <a:gd name="connsiteY1311" fmla="*/ 686050 h 888187"/>
              <a:gd name="connsiteX1312" fmla="*/ 1125958 w 1180740"/>
              <a:gd name="connsiteY1312" fmla="*/ 685940 h 888187"/>
              <a:gd name="connsiteX1313" fmla="*/ 904350 w 1180740"/>
              <a:gd name="connsiteY1313" fmla="*/ 685707 h 888187"/>
              <a:gd name="connsiteX1314" fmla="*/ 907169 w 1180740"/>
              <a:gd name="connsiteY1314" fmla="*/ 686375 h 888187"/>
              <a:gd name="connsiteX1315" fmla="*/ 910130 w 1180740"/>
              <a:gd name="connsiteY1315" fmla="*/ 691335 h 888187"/>
              <a:gd name="connsiteX1316" fmla="*/ 906025 w 1180740"/>
              <a:gd name="connsiteY1316" fmla="*/ 696231 h 888187"/>
              <a:gd name="connsiteX1317" fmla="*/ 900438 w 1180740"/>
              <a:gd name="connsiteY1317" fmla="*/ 695214 h 888187"/>
              <a:gd name="connsiteX1318" fmla="*/ 898217 w 1180740"/>
              <a:gd name="connsiteY1318" fmla="*/ 693052 h 888187"/>
              <a:gd name="connsiteX1319" fmla="*/ 898217 w 1180740"/>
              <a:gd name="connsiteY1319" fmla="*/ 691653 h 888187"/>
              <a:gd name="connsiteX1320" fmla="*/ 901583 w 1180740"/>
              <a:gd name="connsiteY1320" fmla="*/ 686375 h 888187"/>
              <a:gd name="connsiteX1321" fmla="*/ 904350 w 1180740"/>
              <a:gd name="connsiteY1321" fmla="*/ 685707 h 888187"/>
              <a:gd name="connsiteX1322" fmla="*/ 239670 w 1180740"/>
              <a:gd name="connsiteY1322" fmla="*/ 685671 h 888187"/>
              <a:gd name="connsiteX1323" fmla="*/ 244136 w 1180740"/>
              <a:gd name="connsiteY1323" fmla="*/ 686048 h 888187"/>
              <a:gd name="connsiteX1324" fmla="*/ 245625 w 1180740"/>
              <a:gd name="connsiteY1324" fmla="*/ 688811 h 888187"/>
              <a:gd name="connsiteX1325" fmla="*/ 242309 w 1180740"/>
              <a:gd name="connsiteY1325" fmla="*/ 695405 h 888187"/>
              <a:gd name="connsiteX1326" fmla="*/ 237775 w 1180740"/>
              <a:gd name="connsiteY1326" fmla="*/ 694400 h 888187"/>
              <a:gd name="connsiteX1327" fmla="*/ 236625 w 1180740"/>
              <a:gd name="connsiteY1327" fmla="*/ 687052 h 888187"/>
              <a:gd name="connsiteX1328" fmla="*/ 239670 w 1180740"/>
              <a:gd name="connsiteY1328" fmla="*/ 685671 h 888187"/>
              <a:gd name="connsiteX1329" fmla="*/ 1019103 w 1180740"/>
              <a:gd name="connsiteY1329" fmla="*/ 685435 h 888187"/>
              <a:gd name="connsiteX1330" fmla="*/ 1023210 w 1180740"/>
              <a:gd name="connsiteY1330" fmla="*/ 685435 h 888187"/>
              <a:gd name="connsiteX1331" fmla="*/ 1025028 w 1180740"/>
              <a:gd name="connsiteY1331" fmla="*/ 688607 h 888187"/>
              <a:gd name="connsiteX1332" fmla="*/ 1022402 w 1180740"/>
              <a:gd name="connsiteY1332" fmla="*/ 691081 h 888187"/>
              <a:gd name="connsiteX1333" fmla="*/ 1017958 w 1180740"/>
              <a:gd name="connsiteY1333" fmla="*/ 687592 h 888187"/>
              <a:gd name="connsiteX1334" fmla="*/ 1019103 w 1180740"/>
              <a:gd name="connsiteY1334" fmla="*/ 685435 h 888187"/>
              <a:gd name="connsiteX1335" fmla="*/ 926198 w 1180740"/>
              <a:gd name="connsiteY1335" fmla="*/ 685015 h 888187"/>
              <a:gd name="connsiteX1336" fmla="*/ 932983 w 1180740"/>
              <a:gd name="connsiteY1336" fmla="*/ 689160 h 888187"/>
              <a:gd name="connsiteX1337" fmla="*/ 932237 w 1180740"/>
              <a:gd name="connsiteY1337" fmla="*/ 692991 h 888187"/>
              <a:gd name="connsiteX1338" fmla="*/ 925452 w 1180740"/>
              <a:gd name="connsiteY1338" fmla="*/ 695817 h 888187"/>
              <a:gd name="connsiteX1339" fmla="*/ 920227 w 1180740"/>
              <a:gd name="connsiteY1339" fmla="*/ 690228 h 888187"/>
              <a:gd name="connsiteX1340" fmla="*/ 922127 w 1180740"/>
              <a:gd name="connsiteY1340" fmla="*/ 686397 h 888187"/>
              <a:gd name="connsiteX1341" fmla="*/ 926198 w 1180740"/>
              <a:gd name="connsiteY1341" fmla="*/ 685015 h 888187"/>
              <a:gd name="connsiteX1342" fmla="*/ 219264 w 1180740"/>
              <a:gd name="connsiteY1342" fmla="*/ 685015 h 888187"/>
              <a:gd name="connsiteX1343" fmla="*/ 222684 w 1180740"/>
              <a:gd name="connsiteY1343" fmla="*/ 687807 h 888187"/>
              <a:gd name="connsiteX1344" fmla="*/ 221932 w 1180740"/>
              <a:gd name="connsiteY1344" fmla="*/ 690979 h 888187"/>
              <a:gd name="connsiteX1345" fmla="*/ 219264 w 1180740"/>
              <a:gd name="connsiteY1345" fmla="*/ 690979 h 888187"/>
              <a:gd name="connsiteX1346" fmla="*/ 216665 w 1180740"/>
              <a:gd name="connsiteY1346" fmla="*/ 688505 h 888187"/>
              <a:gd name="connsiteX1347" fmla="*/ 217007 w 1180740"/>
              <a:gd name="connsiteY1347" fmla="*/ 686094 h 888187"/>
              <a:gd name="connsiteX1348" fmla="*/ 219264 w 1180740"/>
              <a:gd name="connsiteY1348" fmla="*/ 685015 h 888187"/>
              <a:gd name="connsiteX1349" fmla="*/ 303331 w 1180740"/>
              <a:gd name="connsiteY1349" fmla="*/ 684969 h 888187"/>
              <a:gd name="connsiteX1350" fmla="*/ 306649 w 1180740"/>
              <a:gd name="connsiteY1350" fmla="*/ 686218 h 888187"/>
              <a:gd name="connsiteX1351" fmla="*/ 308928 w 1180740"/>
              <a:gd name="connsiteY1351" fmla="*/ 690744 h 888187"/>
              <a:gd name="connsiteX1352" fmla="*/ 308526 w 1180740"/>
              <a:gd name="connsiteY1352" fmla="*/ 692127 h 888187"/>
              <a:gd name="connsiteX1353" fmla="*/ 301085 w 1180740"/>
              <a:gd name="connsiteY1353" fmla="*/ 695270 h 888187"/>
              <a:gd name="connsiteX1354" fmla="*/ 299274 w 1180740"/>
              <a:gd name="connsiteY1354" fmla="*/ 694201 h 888187"/>
              <a:gd name="connsiteX1355" fmla="*/ 297733 w 1180740"/>
              <a:gd name="connsiteY1355" fmla="*/ 691435 h 888187"/>
              <a:gd name="connsiteX1356" fmla="*/ 298135 w 1180740"/>
              <a:gd name="connsiteY1356" fmla="*/ 688607 h 888187"/>
              <a:gd name="connsiteX1357" fmla="*/ 300012 w 1180740"/>
              <a:gd name="connsiteY1357" fmla="*/ 685841 h 888187"/>
              <a:gd name="connsiteX1358" fmla="*/ 303331 w 1180740"/>
              <a:gd name="connsiteY1358" fmla="*/ 684969 h 888187"/>
              <a:gd name="connsiteX1359" fmla="*/ 1177591 w 1180740"/>
              <a:gd name="connsiteY1359" fmla="*/ 684856 h 888187"/>
              <a:gd name="connsiteX1360" fmla="*/ 1180740 w 1180740"/>
              <a:gd name="connsiteY1360" fmla="*/ 686646 h 888187"/>
              <a:gd name="connsiteX1361" fmla="*/ 1180740 w 1180740"/>
              <a:gd name="connsiteY1361" fmla="*/ 695395 h 888187"/>
              <a:gd name="connsiteX1362" fmla="*/ 1174809 w 1180740"/>
              <a:gd name="connsiteY1362" fmla="*/ 695395 h 888187"/>
              <a:gd name="connsiteX1363" fmla="*/ 1170670 w 1180740"/>
              <a:gd name="connsiteY1363" fmla="*/ 687638 h 888187"/>
              <a:gd name="connsiteX1364" fmla="*/ 1173723 w 1180740"/>
              <a:gd name="connsiteY1364" fmla="*/ 685158 h 888187"/>
              <a:gd name="connsiteX1365" fmla="*/ 1177591 w 1180740"/>
              <a:gd name="connsiteY1365" fmla="*/ 684856 h 888187"/>
              <a:gd name="connsiteX1366" fmla="*/ 1050063 w 1180740"/>
              <a:gd name="connsiteY1366" fmla="*/ 684775 h 888187"/>
              <a:gd name="connsiteX1367" fmla="*/ 1051523 w 1180740"/>
              <a:gd name="connsiteY1367" fmla="*/ 685156 h 888187"/>
              <a:gd name="connsiteX1368" fmla="*/ 1052585 w 1180740"/>
              <a:gd name="connsiteY1368" fmla="*/ 686235 h 888187"/>
              <a:gd name="connsiteX1369" fmla="*/ 1052585 w 1180740"/>
              <a:gd name="connsiteY1369" fmla="*/ 686932 h 888187"/>
              <a:gd name="connsiteX1370" fmla="*/ 1051855 w 1180740"/>
              <a:gd name="connsiteY1370" fmla="*/ 690104 h 888187"/>
              <a:gd name="connsiteX1371" fmla="*/ 1048204 w 1180740"/>
              <a:gd name="connsiteY1371" fmla="*/ 689724 h 888187"/>
              <a:gd name="connsiteX1372" fmla="*/ 1046345 w 1180740"/>
              <a:gd name="connsiteY1372" fmla="*/ 688645 h 888187"/>
              <a:gd name="connsiteX1373" fmla="*/ 1046345 w 1180740"/>
              <a:gd name="connsiteY1373" fmla="*/ 685854 h 888187"/>
              <a:gd name="connsiteX1374" fmla="*/ 1050063 w 1180740"/>
              <a:gd name="connsiteY1374" fmla="*/ 684775 h 888187"/>
              <a:gd name="connsiteX1375" fmla="*/ 205962 w 1180740"/>
              <a:gd name="connsiteY1375" fmla="*/ 684770 h 888187"/>
              <a:gd name="connsiteX1376" fmla="*/ 209393 w 1180740"/>
              <a:gd name="connsiteY1376" fmla="*/ 686205 h 888187"/>
              <a:gd name="connsiteX1377" fmla="*/ 210148 w 1180740"/>
              <a:gd name="connsiteY1377" fmla="*/ 688263 h 888187"/>
              <a:gd name="connsiteX1378" fmla="*/ 209393 w 1180740"/>
              <a:gd name="connsiteY1378" fmla="*/ 691007 h 888187"/>
              <a:gd name="connsiteX1379" fmla="*/ 204795 w 1180740"/>
              <a:gd name="connsiteY1379" fmla="*/ 692067 h 888187"/>
              <a:gd name="connsiteX1380" fmla="*/ 202530 w 1180740"/>
              <a:gd name="connsiteY1380" fmla="*/ 688574 h 888187"/>
              <a:gd name="connsiteX1381" fmla="*/ 202942 w 1180740"/>
              <a:gd name="connsiteY1381" fmla="*/ 687202 h 888187"/>
              <a:gd name="connsiteX1382" fmla="*/ 205962 w 1180740"/>
              <a:gd name="connsiteY1382" fmla="*/ 684770 h 888187"/>
              <a:gd name="connsiteX1383" fmla="*/ 1095897 w 1180740"/>
              <a:gd name="connsiteY1383" fmla="*/ 684737 h 888187"/>
              <a:gd name="connsiteX1384" fmla="*/ 1099328 w 1180740"/>
              <a:gd name="connsiteY1384" fmla="*/ 687846 h 888187"/>
              <a:gd name="connsiteX1385" fmla="*/ 1095485 w 1180740"/>
              <a:gd name="connsiteY1385" fmla="*/ 690955 h 888187"/>
              <a:gd name="connsiteX1386" fmla="*/ 1091710 w 1180740"/>
              <a:gd name="connsiteY1386" fmla="*/ 686478 h 888187"/>
              <a:gd name="connsiteX1387" fmla="*/ 1095897 w 1180740"/>
              <a:gd name="connsiteY1387" fmla="*/ 684737 h 888187"/>
              <a:gd name="connsiteX1388" fmla="*/ 261232 w 1180740"/>
              <a:gd name="connsiteY1388" fmla="*/ 684737 h 888187"/>
              <a:gd name="connsiteX1389" fmla="*/ 263127 w 1180740"/>
              <a:gd name="connsiteY1389" fmla="*/ 685115 h 888187"/>
              <a:gd name="connsiteX1390" fmla="*/ 266849 w 1180740"/>
              <a:gd name="connsiteY1390" fmla="*/ 691038 h 888187"/>
              <a:gd name="connsiteX1391" fmla="*/ 260488 w 1180740"/>
              <a:gd name="connsiteY1391" fmla="*/ 694882 h 888187"/>
              <a:gd name="connsiteX1392" fmla="*/ 258255 w 1180740"/>
              <a:gd name="connsiteY1392" fmla="*/ 693495 h 888187"/>
              <a:gd name="connsiteX1393" fmla="*/ 257104 w 1180740"/>
              <a:gd name="connsiteY1393" fmla="*/ 691038 h 888187"/>
              <a:gd name="connsiteX1394" fmla="*/ 259743 w 1180740"/>
              <a:gd name="connsiteY1394" fmla="*/ 685430 h 888187"/>
              <a:gd name="connsiteX1395" fmla="*/ 261232 w 1180740"/>
              <a:gd name="connsiteY1395" fmla="*/ 684737 h 888187"/>
              <a:gd name="connsiteX1396" fmla="*/ 371177 w 1180740"/>
              <a:gd name="connsiteY1396" fmla="*/ 684623 h 888187"/>
              <a:gd name="connsiteX1397" fmla="*/ 372979 w 1180740"/>
              <a:gd name="connsiteY1397" fmla="*/ 685685 h 888187"/>
              <a:gd name="connsiteX1398" fmla="*/ 374847 w 1180740"/>
              <a:gd name="connsiteY1398" fmla="*/ 689498 h 888187"/>
              <a:gd name="connsiteX1399" fmla="*/ 374113 w 1180740"/>
              <a:gd name="connsiteY1399" fmla="*/ 692248 h 888187"/>
              <a:gd name="connsiteX1400" fmla="*/ 370777 w 1180740"/>
              <a:gd name="connsiteY1400" fmla="*/ 692935 h 888187"/>
              <a:gd name="connsiteX1401" fmla="*/ 365239 w 1180740"/>
              <a:gd name="connsiteY1401" fmla="*/ 687748 h 888187"/>
              <a:gd name="connsiteX1402" fmla="*/ 371177 w 1180740"/>
              <a:gd name="connsiteY1402" fmla="*/ 684623 h 888187"/>
              <a:gd name="connsiteX1403" fmla="*/ 523930 w 1180740"/>
              <a:gd name="connsiteY1403" fmla="*/ 684458 h 888187"/>
              <a:gd name="connsiteX1404" fmla="*/ 527315 w 1180740"/>
              <a:gd name="connsiteY1404" fmla="*/ 685826 h 888187"/>
              <a:gd name="connsiteX1405" fmla="*/ 528060 w 1180740"/>
              <a:gd name="connsiteY1405" fmla="*/ 689246 h 888187"/>
              <a:gd name="connsiteX1406" fmla="*/ 525013 w 1180740"/>
              <a:gd name="connsiteY1406" fmla="*/ 691361 h 888187"/>
              <a:gd name="connsiteX1407" fmla="*/ 522779 w 1180740"/>
              <a:gd name="connsiteY1407" fmla="*/ 690676 h 888187"/>
              <a:gd name="connsiteX1408" fmla="*/ 520884 w 1180740"/>
              <a:gd name="connsiteY1408" fmla="*/ 688251 h 888187"/>
              <a:gd name="connsiteX1409" fmla="*/ 523930 w 1180740"/>
              <a:gd name="connsiteY1409" fmla="*/ 684458 h 888187"/>
              <a:gd name="connsiteX1410" fmla="*/ 1008594 w 1180740"/>
              <a:gd name="connsiteY1410" fmla="*/ 684433 h 888187"/>
              <a:gd name="connsiteX1411" fmla="*/ 1011473 w 1180740"/>
              <a:gd name="connsiteY1411" fmla="*/ 686741 h 888187"/>
              <a:gd name="connsiteX1412" fmla="*/ 1012539 w 1180740"/>
              <a:gd name="connsiteY1412" fmla="*/ 689485 h 888187"/>
              <a:gd name="connsiteX1413" fmla="*/ 1007412 w 1180740"/>
              <a:gd name="connsiteY1413" fmla="*/ 690857 h 888187"/>
              <a:gd name="connsiteX1414" fmla="*/ 1006680 w 1180740"/>
              <a:gd name="connsiteY1414" fmla="*/ 690545 h 888187"/>
              <a:gd name="connsiteX1415" fmla="*/ 1005215 w 1180740"/>
              <a:gd name="connsiteY1415" fmla="*/ 686055 h 888187"/>
              <a:gd name="connsiteX1416" fmla="*/ 1008594 w 1180740"/>
              <a:gd name="connsiteY1416" fmla="*/ 684433 h 888187"/>
              <a:gd name="connsiteX1417" fmla="*/ 390175 w 1180740"/>
              <a:gd name="connsiteY1417" fmla="*/ 684400 h 888187"/>
              <a:gd name="connsiteX1418" fmla="*/ 392753 w 1180740"/>
              <a:gd name="connsiteY1418" fmla="*/ 684979 h 888187"/>
              <a:gd name="connsiteX1419" fmla="*/ 395766 w 1180740"/>
              <a:gd name="connsiteY1419" fmla="*/ 687452 h 888187"/>
              <a:gd name="connsiteX1420" fmla="*/ 392016 w 1180740"/>
              <a:gd name="connsiteY1420" fmla="*/ 692714 h 888187"/>
              <a:gd name="connsiteX1421" fmla="*/ 390878 w 1180740"/>
              <a:gd name="connsiteY1421" fmla="*/ 693031 h 888187"/>
              <a:gd name="connsiteX1422" fmla="*/ 386459 w 1180740"/>
              <a:gd name="connsiteY1422" fmla="*/ 688846 h 888187"/>
              <a:gd name="connsiteX1423" fmla="*/ 387597 w 1180740"/>
              <a:gd name="connsiteY1423" fmla="*/ 685676 h 888187"/>
              <a:gd name="connsiteX1424" fmla="*/ 390175 w 1180740"/>
              <a:gd name="connsiteY1424" fmla="*/ 684400 h 888187"/>
              <a:gd name="connsiteX1425" fmla="*/ 1141447 w 1180740"/>
              <a:gd name="connsiteY1425" fmla="*/ 684341 h 888187"/>
              <a:gd name="connsiteX1426" fmla="*/ 1144776 w 1180740"/>
              <a:gd name="connsiteY1426" fmla="*/ 686036 h 888187"/>
              <a:gd name="connsiteX1427" fmla="*/ 1145113 w 1180740"/>
              <a:gd name="connsiteY1427" fmla="*/ 692254 h 888187"/>
              <a:gd name="connsiteX1428" fmla="*/ 1138050 w 1180740"/>
              <a:gd name="connsiteY1428" fmla="*/ 692630 h 888187"/>
              <a:gd name="connsiteX1429" fmla="*/ 1135830 w 1180740"/>
              <a:gd name="connsiteY1429" fmla="*/ 687732 h 888187"/>
              <a:gd name="connsiteX1430" fmla="*/ 1137310 w 1180740"/>
              <a:gd name="connsiteY1430" fmla="*/ 685283 h 888187"/>
              <a:gd name="connsiteX1431" fmla="*/ 1141447 w 1180740"/>
              <a:gd name="connsiteY1431" fmla="*/ 684341 h 888187"/>
              <a:gd name="connsiteX1432" fmla="*/ 279701 w 1180740"/>
              <a:gd name="connsiteY1432" fmla="*/ 683932 h 888187"/>
              <a:gd name="connsiteX1433" fmla="*/ 284772 w 1180740"/>
              <a:gd name="connsiteY1433" fmla="*/ 684464 h 888187"/>
              <a:gd name="connsiteX1434" fmla="*/ 287044 w 1180740"/>
              <a:gd name="connsiteY1434" fmla="*/ 686944 h 888187"/>
              <a:gd name="connsiteX1435" fmla="*/ 287378 w 1180740"/>
              <a:gd name="connsiteY1435" fmla="*/ 691141 h 888187"/>
              <a:gd name="connsiteX1436" fmla="*/ 285173 w 1180740"/>
              <a:gd name="connsiteY1436" fmla="*/ 694702 h 888187"/>
              <a:gd name="connsiteX1437" fmla="*/ 280695 w 1180740"/>
              <a:gd name="connsiteY1437" fmla="*/ 694321 h 888187"/>
              <a:gd name="connsiteX1438" fmla="*/ 277021 w 1180740"/>
              <a:gd name="connsiteY1438" fmla="*/ 691141 h 888187"/>
              <a:gd name="connsiteX1439" fmla="*/ 276286 w 1180740"/>
              <a:gd name="connsiteY1439" fmla="*/ 687644 h 888187"/>
              <a:gd name="connsiteX1440" fmla="*/ 279701 w 1180740"/>
              <a:gd name="connsiteY1440" fmla="*/ 683932 h 888187"/>
              <a:gd name="connsiteX1441" fmla="*/ 546233 w 1180740"/>
              <a:gd name="connsiteY1441" fmla="*/ 683836 h 888187"/>
              <a:gd name="connsiteX1442" fmla="*/ 548171 w 1180740"/>
              <a:gd name="connsiteY1442" fmla="*/ 684632 h 888187"/>
              <a:gd name="connsiteX1443" fmla="*/ 550066 w 1180740"/>
              <a:gd name="connsiteY1443" fmla="*/ 688482 h 888187"/>
              <a:gd name="connsiteX1444" fmla="*/ 546276 w 1180740"/>
              <a:gd name="connsiteY1444" fmla="*/ 691638 h 888187"/>
              <a:gd name="connsiteX1445" fmla="*/ 545937 w 1180740"/>
              <a:gd name="connsiteY1445" fmla="*/ 691638 h 888187"/>
              <a:gd name="connsiteX1446" fmla="*/ 542146 w 1180740"/>
              <a:gd name="connsiteY1446" fmla="*/ 688167 h 888187"/>
              <a:gd name="connsiteX1447" fmla="*/ 542146 w 1180740"/>
              <a:gd name="connsiteY1447" fmla="*/ 687473 h 888187"/>
              <a:gd name="connsiteX1448" fmla="*/ 544042 w 1180740"/>
              <a:gd name="connsiteY1448" fmla="*/ 684317 h 888187"/>
              <a:gd name="connsiteX1449" fmla="*/ 546233 w 1180740"/>
              <a:gd name="connsiteY1449" fmla="*/ 683836 h 888187"/>
              <a:gd name="connsiteX1450" fmla="*/ 951650 w 1180740"/>
              <a:gd name="connsiteY1450" fmla="*/ 683726 h 888187"/>
              <a:gd name="connsiteX1451" fmla="*/ 952800 w 1180740"/>
              <a:gd name="connsiteY1451" fmla="*/ 684426 h 888187"/>
              <a:gd name="connsiteX1452" fmla="*/ 955439 w 1180740"/>
              <a:gd name="connsiteY1452" fmla="*/ 686907 h 888187"/>
              <a:gd name="connsiteX1453" fmla="*/ 949417 w 1180740"/>
              <a:gd name="connsiteY1453" fmla="*/ 692888 h 888187"/>
              <a:gd name="connsiteX1454" fmla="*/ 944208 w 1180740"/>
              <a:gd name="connsiteY1454" fmla="*/ 691106 h 888187"/>
              <a:gd name="connsiteX1455" fmla="*/ 943057 w 1180740"/>
              <a:gd name="connsiteY1455" fmla="*/ 688307 h 888187"/>
              <a:gd name="connsiteX1456" fmla="*/ 943802 w 1180740"/>
              <a:gd name="connsiteY1456" fmla="*/ 685825 h 888187"/>
              <a:gd name="connsiteX1457" fmla="*/ 951650 w 1180740"/>
              <a:gd name="connsiteY1457" fmla="*/ 683726 h 888187"/>
              <a:gd name="connsiteX1458" fmla="*/ 326172 w 1180740"/>
              <a:gd name="connsiteY1458" fmla="*/ 683721 h 888187"/>
              <a:gd name="connsiteX1459" fmla="*/ 330297 w 1180740"/>
              <a:gd name="connsiteY1459" fmla="*/ 688556 h 888187"/>
              <a:gd name="connsiteX1460" fmla="*/ 329148 w 1180740"/>
              <a:gd name="connsiteY1460" fmla="*/ 691696 h 888187"/>
              <a:gd name="connsiteX1461" fmla="*/ 322788 w 1180740"/>
              <a:gd name="connsiteY1461" fmla="*/ 694146 h 888187"/>
              <a:gd name="connsiteX1462" fmla="*/ 319405 w 1180740"/>
              <a:gd name="connsiteY1462" fmla="*/ 692764 h 888187"/>
              <a:gd name="connsiteX1463" fmla="*/ 320149 w 1180740"/>
              <a:gd name="connsiteY1463" fmla="*/ 685102 h 888187"/>
              <a:gd name="connsiteX1464" fmla="*/ 326172 w 1180740"/>
              <a:gd name="connsiteY1464" fmla="*/ 683721 h 888187"/>
              <a:gd name="connsiteX1465" fmla="*/ 189600 w 1180740"/>
              <a:gd name="connsiteY1465" fmla="*/ 683377 h 888187"/>
              <a:gd name="connsiteX1466" fmla="*/ 194135 w 1180740"/>
              <a:gd name="connsiteY1466" fmla="*/ 687868 h 888187"/>
              <a:gd name="connsiteX1467" fmla="*/ 190006 w 1180740"/>
              <a:gd name="connsiteY1467" fmla="*/ 691360 h 888187"/>
              <a:gd name="connsiteX1468" fmla="*/ 185876 w 1180740"/>
              <a:gd name="connsiteY1468" fmla="*/ 687182 h 888187"/>
              <a:gd name="connsiteX1469" fmla="*/ 189600 w 1180740"/>
              <a:gd name="connsiteY1469" fmla="*/ 683377 h 888187"/>
              <a:gd name="connsiteX1470" fmla="*/ 1036460 w 1180740"/>
              <a:gd name="connsiteY1470" fmla="*/ 683344 h 888187"/>
              <a:gd name="connsiteX1471" fmla="*/ 1038269 w 1180740"/>
              <a:gd name="connsiteY1471" fmla="*/ 687821 h 888187"/>
              <a:gd name="connsiteX1472" fmla="*/ 1034585 w 1180740"/>
              <a:gd name="connsiteY1472" fmla="*/ 689189 h 888187"/>
              <a:gd name="connsiteX1473" fmla="*/ 1033848 w 1180740"/>
              <a:gd name="connsiteY1473" fmla="*/ 688878 h 888187"/>
              <a:gd name="connsiteX1474" fmla="*/ 1033112 w 1180740"/>
              <a:gd name="connsiteY1474" fmla="*/ 684028 h 888187"/>
              <a:gd name="connsiteX1475" fmla="*/ 1036460 w 1180740"/>
              <a:gd name="connsiteY1475" fmla="*/ 683344 h 888187"/>
              <a:gd name="connsiteX1476" fmla="*/ 346095 w 1180740"/>
              <a:gd name="connsiteY1476" fmla="*/ 683344 h 888187"/>
              <a:gd name="connsiteX1477" fmla="*/ 348378 w 1180740"/>
              <a:gd name="connsiteY1477" fmla="*/ 683722 h 888187"/>
              <a:gd name="connsiteX1478" fmla="*/ 349452 w 1180740"/>
              <a:gd name="connsiteY1478" fmla="*/ 683722 h 888187"/>
              <a:gd name="connsiteX1479" fmla="*/ 352474 w 1180740"/>
              <a:gd name="connsiteY1479" fmla="*/ 684416 h 888187"/>
              <a:gd name="connsiteX1480" fmla="*/ 354690 w 1180740"/>
              <a:gd name="connsiteY1480" fmla="*/ 687883 h 888187"/>
              <a:gd name="connsiteX1481" fmla="*/ 354690 w 1180740"/>
              <a:gd name="connsiteY1481" fmla="*/ 689270 h 888187"/>
              <a:gd name="connsiteX1482" fmla="*/ 351332 w 1180740"/>
              <a:gd name="connsiteY1482" fmla="*/ 693116 h 888187"/>
              <a:gd name="connsiteX1483" fmla="*/ 349452 w 1180740"/>
              <a:gd name="connsiteY1483" fmla="*/ 694188 h 888187"/>
              <a:gd name="connsiteX1484" fmla="*/ 344617 w 1180740"/>
              <a:gd name="connsiteY1484" fmla="*/ 693873 h 888187"/>
              <a:gd name="connsiteX1485" fmla="*/ 344282 w 1180740"/>
              <a:gd name="connsiteY1485" fmla="*/ 684037 h 888187"/>
              <a:gd name="connsiteX1486" fmla="*/ 346095 w 1180740"/>
              <a:gd name="connsiteY1486" fmla="*/ 683344 h 888187"/>
              <a:gd name="connsiteX1487" fmla="*/ 1077746 w 1180740"/>
              <a:gd name="connsiteY1487" fmla="*/ 683065 h 888187"/>
              <a:gd name="connsiteX1488" fmla="*/ 1081066 w 1180740"/>
              <a:gd name="connsiteY1488" fmla="*/ 684778 h 888187"/>
              <a:gd name="connsiteX1489" fmla="*/ 1082128 w 1180740"/>
              <a:gd name="connsiteY1489" fmla="*/ 687948 h 888187"/>
              <a:gd name="connsiteX1490" fmla="*/ 1079937 w 1180740"/>
              <a:gd name="connsiteY1490" fmla="*/ 690422 h 888187"/>
              <a:gd name="connsiteX1491" fmla="*/ 1076286 w 1180740"/>
              <a:gd name="connsiteY1491" fmla="*/ 689724 h 888187"/>
              <a:gd name="connsiteX1492" fmla="*/ 1075556 w 1180740"/>
              <a:gd name="connsiteY1492" fmla="*/ 686934 h 888187"/>
              <a:gd name="connsiteX1493" fmla="*/ 1077746 w 1180740"/>
              <a:gd name="connsiteY1493" fmla="*/ 683065 h 888187"/>
              <a:gd name="connsiteX1494" fmla="*/ 1064485 w 1180740"/>
              <a:gd name="connsiteY1494" fmla="*/ 683065 h 888187"/>
              <a:gd name="connsiteX1495" fmla="*/ 1066775 w 1180740"/>
              <a:gd name="connsiteY1495" fmla="*/ 684480 h 888187"/>
              <a:gd name="connsiteX1496" fmla="*/ 1067852 w 1180740"/>
              <a:gd name="connsiteY1496" fmla="*/ 687308 h 888187"/>
              <a:gd name="connsiteX1497" fmla="*/ 1064485 w 1180740"/>
              <a:gd name="connsiteY1497" fmla="*/ 690201 h 888187"/>
              <a:gd name="connsiteX1498" fmla="*/ 1062264 w 1180740"/>
              <a:gd name="connsiteY1498" fmla="*/ 689430 h 888187"/>
              <a:gd name="connsiteX1499" fmla="*/ 1061859 w 1180740"/>
              <a:gd name="connsiteY1499" fmla="*/ 685508 h 888187"/>
              <a:gd name="connsiteX1500" fmla="*/ 1064485 w 1180740"/>
              <a:gd name="connsiteY1500" fmla="*/ 683065 h 888187"/>
              <a:gd name="connsiteX1501" fmla="*/ 851158 w 1180740"/>
              <a:gd name="connsiteY1501" fmla="*/ 682546 h 888187"/>
              <a:gd name="connsiteX1502" fmla="*/ 854964 w 1180740"/>
              <a:gd name="connsiteY1502" fmla="*/ 682927 h 888187"/>
              <a:gd name="connsiteX1503" fmla="*/ 857207 w 1180740"/>
              <a:gd name="connsiteY1503" fmla="*/ 683624 h 888187"/>
              <a:gd name="connsiteX1504" fmla="*/ 857955 w 1180740"/>
              <a:gd name="connsiteY1504" fmla="*/ 684321 h 888187"/>
              <a:gd name="connsiteX1505" fmla="*/ 860606 w 1180740"/>
              <a:gd name="connsiteY1505" fmla="*/ 689200 h 888187"/>
              <a:gd name="connsiteX1506" fmla="*/ 857615 w 1180740"/>
              <a:gd name="connsiteY1506" fmla="*/ 694523 h 888187"/>
              <a:gd name="connsiteX1507" fmla="*/ 850410 w 1180740"/>
              <a:gd name="connsiteY1507" fmla="*/ 695537 h 888187"/>
              <a:gd name="connsiteX1508" fmla="*/ 847827 w 1180740"/>
              <a:gd name="connsiteY1508" fmla="*/ 693826 h 888187"/>
              <a:gd name="connsiteX1509" fmla="*/ 845516 w 1180740"/>
              <a:gd name="connsiteY1509" fmla="*/ 689960 h 888187"/>
              <a:gd name="connsiteX1510" fmla="*/ 845516 w 1180740"/>
              <a:gd name="connsiteY1510" fmla="*/ 687806 h 888187"/>
              <a:gd name="connsiteX1511" fmla="*/ 848574 w 1180740"/>
              <a:gd name="connsiteY1511" fmla="*/ 683244 h 888187"/>
              <a:gd name="connsiteX1512" fmla="*/ 851158 w 1180740"/>
              <a:gd name="connsiteY1512" fmla="*/ 682546 h 888187"/>
              <a:gd name="connsiteX1513" fmla="*/ 990472 w 1180740"/>
              <a:gd name="connsiteY1513" fmla="*/ 682508 h 888187"/>
              <a:gd name="connsiteX1514" fmla="*/ 994238 w 1180740"/>
              <a:gd name="connsiteY1514" fmla="*/ 687475 h 888187"/>
              <a:gd name="connsiteX1515" fmla="*/ 993485 w 1180740"/>
              <a:gd name="connsiteY1515" fmla="*/ 689576 h 888187"/>
              <a:gd name="connsiteX1516" fmla="*/ 989719 w 1180740"/>
              <a:gd name="connsiteY1516" fmla="*/ 690659 h 888187"/>
              <a:gd name="connsiteX1517" fmla="*/ 986296 w 1180740"/>
              <a:gd name="connsiteY1517" fmla="*/ 687793 h 888187"/>
              <a:gd name="connsiteX1518" fmla="*/ 985885 w 1180740"/>
              <a:gd name="connsiteY1518" fmla="*/ 685692 h 888187"/>
              <a:gd name="connsiteX1519" fmla="*/ 990472 w 1180740"/>
              <a:gd name="connsiteY1519" fmla="*/ 682508 h 888187"/>
              <a:gd name="connsiteX1520" fmla="*/ 466171 w 1180740"/>
              <a:gd name="connsiteY1520" fmla="*/ 682188 h 888187"/>
              <a:gd name="connsiteX1521" fmla="*/ 469174 w 1180740"/>
              <a:gd name="connsiteY1521" fmla="*/ 684965 h 888187"/>
              <a:gd name="connsiteX1522" fmla="*/ 466512 w 1180740"/>
              <a:gd name="connsiteY1522" fmla="*/ 689131 h 888187"/>
              <a:gd name="connsiteX1523" fmla="*/ 465352 w 1180740"/>
              <a:gd name="connsiteY1523" fmla="*/ 689131 h 888187"/>
              <a:gd name="connsiteX1524" fmla="*/ 461258 w 1180740"/>
              <a:gd name="connsiteY1524" fmla="*/ 684965 h 888187"/>
              <a:gd name="connsiteX1525" fmla="*/ 466171 w 1180740"/>
              <a:gd name="connsiteY1525" fmla="*/ 682188 h 888187"/>
              <a:gd name="connsiteX1526" fmla="*/ 587060 w 1180740"/>
              <a:gd name="connsiteY1526" fmla="*/ 681951 h 888187"/>
              <a:gd name="connsiteX1527" fmla="*/ 590850 w 1180740"/>
              <a:gd name="connsiteY1527" fmla="*/ 685820 h 888187"/>
              <a:gd name="connsiteX1528" fmla="*/ 586721 w 1180740"/>
              <a:gd name="connsiteY1528" fmla="*/ 689688 h 888187"/>
              <a:gd name="connsiteX1529" fmla="*/ 582592 w 1180740"/>
              <a:gd name="connsiteY1529" fmla="*/ 685122 h 888187"/>
              <a:gd name="connsiteX1530" fmla="*/ 587060 w 1180740"/>
              <a:gd name="connsiteY1530" fmla="*/ 681951 h 888187"/>
              <a:gd name="connsiteX1531" fmla="*/ 506757 w 1180740"/>
              <a:gd name="connsiteY1531" fmla="*/ 681672 h 888187"/>
              <a:gd name="connsiteX1532" fmla="*/ 511151 w 1180740"/>
              <a:gd name="connsiteY1532" fmla="*/ 685892 h 888187"/>
              <a:gd name="connsiteX1533" fmla="*/ 508954 w 1180740"/>
              <a:gd name="connsiteY1533" fmla="*/ 689089 h 888187"/>
              <a:gd name="connsiteX1534" fmla="*/ 505292 w 1180740"/>
              <a:gd name="connsiteY1534" fmla="*/ 688002 h 888187"/>
              <a:gd name="connsiteX1535" fmla="*/ 503028 w 1180740"/>
              <a:gd name="connsiteY1535" fmla="*/ 685509 h 888187"/>
              <a:gd name="connsiteX1536" fmla="*/ 503760 w 1180740"/>
              <a:gd name="connsiteY1536" fmla="*/ 682695 h 888187"/>
              <a:gd name="connsiteX1537" fmla="*/ 506757 w 1180740"/>
              <a:gd name="connsiteY1537" fmla="*/ 681672 h 888187"/>
              <a:gd name="connsiteX1538" fmla="*/ 448829 w 1180740"/>
              <a:gd name="connsiteY1538" fmla="*/ 681260 h 888187"/>
              <a:gd name="connsiteX1539" fmla="*/ 452106 w 1180740"/>
              <a:gd name="connsiteY1539" fmla="*/ 683148 h 888187"/>
              <a:gd name="connsiteX1540" fmla="*/ 451694 w 1180740"/>
              <a:gd name="connsiteY1540" fmla="*/ 686654 h 888187"/>
              <a:gd name="connsiteX1541" fmla="*/ 449430 w 1180740"/>
              <a:gd name="connsiteY1541" fmla="*/ 687737 h 888187"/>
              <a:gd name="connsiteX1542" fmla="*/ 444900 w 1180740"/>
              <a:gd name="connsiteY1542" fmla="*/ 684168 h 888187"/>
              <a:gd name="connsiteX1543" fmla="*/ 445243 w 1180740"/>
              <a:gd name="connsiteY1543" fmla="*/ 683148 h 888187"/>
              <a:gd name="connsiteX1544" fmla="*/ 448829 w 1180740"/>
              <a:gd name="connsiteY1544" fmla="*/ 681260 h 888187"/>
              <a:gd name="connsiteX1545" fmla="*/ 1158742 w 1180740"/>
              <a:gd name="connsiteY1545" fmla="*/ 681252 h 888187"/>
              <a:gd name="connsiteX1546" fmla="*/ 1162486 w 1180740"/>
              <a:gd name="connsiteY1546" fmla="*/ 682640 h 888187"/>
              <a:gd name="connsiteX1547" fmla="*/ 1164800 w 1180740"/>
              <a:gd name="connsiteY1547" fmla="*/ 687181 h 888187"/>
              <a:gd name="connsiteX1548" fmla="*/ 1156497 w 1180740"/>
              <a:gd name="connsiteY1548" fmla="*/ 692101 h 888187"/>
              <a:gd name="connsiteX1549" fmla="*/ 1152685 w 1180740"/>
              <a:gd name="connsiteY1549" fmla="*/ 689641 h 888187"/>
              <a:gd name="connsiteX1550" fmla="*/ 1151596 w 1180740"/>
              <a:gd name="connsiteY1550" fmla="*/ 687875 h 888187"/>
              <a:gd name="connsiteX1551" fmla="*/ 1154183 w 1180740"/>
              <a:gd name="connsiteY1551" fmla="*/ 682324 h 888187"/>
              <a:gd name="connsiteX1552" fmla="*/ 1158742 w 1180740"/>
              <a:gd name="connsiteY1552" fmla="*/ 681252 h 888187"/>
              <a:gd name="connsiteX1553" fmla="*/ 820433 w 1180740"/>
              <a:gd name="connsiteY1553" fmla="*/ 681214 h 888187"/>
              <a:gd name="connsiteX1554" fmla="*/ 823397 w 1180740"/>
              <a:gd name="connsiteY1554" fmla="*/ 681214 h 888187"/>
              <a:gd name="connsiteX1555" fmla="*/ 824542 w 1180740"/>
              <a:gd name="connsiteY1555" fmla="*/ 681214 h 888187"/>
              <a:gd name="connsiteX1556" fmla="*/ 828650 w 1180740"/>
              <a:gd name="connsiteY1556" fmla="*/ 682597 h 888187"/>
              <a:gd name="connsiteX1557" fmla="*/ 829391 w 1180740"/>
              <a:gd name="connsiteY1557" fmla="*/ 688505 h 888187"/>
              <a:gd name="connsiteX1558" fmla="*/ 822319 w 1180740"/>
              <a:gd name="connsiteY1558" fmla="*/ 692717 h 888187"/>
              <a:gd name="connsiteX1559" fmla="*/ 815583 w 1180740"/>
              <a:gd name="connsiteY1559" fmla="*/ 687123 h 888187"/>
              <a:gd name="connsiteX1560" fmla="*/ 820433 w 1180740"/>
              <a:gd name="connsiteY1560" fmla="*/ 681214 h 888187"/>
              <a:gd name="connsiteX1561" fmla="*/ 431279 w 1180740"/>
              <a:gd name="connsiteY1561" fmla="*/ 681213 h 888187"/>
              <a:gd name="connsiteX1562" fmla="*/ 435866 w 1180740"/>
              <a:gd name="connsiteY1562" fmla="*/ 684344 h 888187"/>
              <a:gd name="connsiteX1563" fmla="*/ 435866 w 1180740"/>
              <a:gd name="connsiteY1563" fmla="*/ 687475 h 888187"/>
              <a:gd name="connsiteX1564" fmla="*/ 430526 w 1180740"/>
              <a:gd name="connsiteY1564" fmla="*/ 687475 h 888187"/>
              <a:gd name="connsiteX1565" fmla="*/ 426760 w 1180740"/>
              <a:gd name="connsiteY1565" fmla="*/ 684344 h 888187"/>
              <a:gd name="connsiteX1566" fmla="*/ 431279 w 1180740"/>
              <a:gd name="connsiteY1566" fmla="*/ 681213 h 888187"/>
              <a:gd name="connsiteX1567" fmla="*/ 566281 w 1180740"/>
              <a:gd name="connsiteY1567" fmla="*/ 681115 h 888187"/>
              <a:gd name="connsiteX1568" fmla="*/ 568958 w 1180740"/>
              <a:gd name="connsiteY1568" fmla="*/ 682208 h 888187"/>
              <a:gd name="connsiteX1569" fmla="*/ 571222 w 1180740"/>
              <a:gd name="connsiteY1569" fmla="*/ 685744 h 888187"/>
              <a:gd name="connsiteX1570" fmla="*/ 570810 w 1180740"/>
              <a:gd name="connsiteY1570" fmla="*/ 687158 h 888187"/>
              <a:gd name="connsiteX1571" fmla="*/ 568958 w 1180740"/>
              <a:gd name="connsiteY1571" fmla="*/ 688573 h 888187"/>
              <a:gd name="connsiteX1572" fmla="*/ 564015 w 1180740"/>
              <a:gd name="connsiteY1572" fmla="*/ 686130 h 888187"/>
              <a:gd name="connsiteX1573" fmla="*/ 564358 w 1180740"/>
              <a:gd name="connsiteY1573" fmla="*/ 682530 h 888187"/>
              <a:gd name="connsiteX1574" fmla="*/ 566281 w 1180740"/>
              <a:gd name="connsiteY1574" fmla="*/ 681115 h 888187"/>
              <a:gd name="connsiteX1575" fmla="*/ 481502 w 1180740"/>
              <a:gd name="connsiteY1575" fmla="*/ 680874 h 888187"/>
              <a:gd name="connsiteX1576" fmla="*/ 484521 w 1180740"/>
              <a:gd name="connsiteY1576" fmla="*/ 682325 h 888187"/>
              <a:gd name="connsiteX1577" fmla="*/ 485276 w 1180740"/>
              <a:gd name="connsiteY1577" fmla="*/ 684029 h 888187"/>
              <a:gd name="connsiteX1578" fmla="*/ 482600 w 1180740"/>
              <a:gd name="connsiteY1578" fmla="*/ 688258 h 888187"/>
              <a:gd name="connsiteX1579" fmla="*/ 478414 w 1180740"/>
              <a:gd name="connsiteY1579" fmla="*/ 686491 h 888187"/>
              <a:gd name="connsiteX1580" fmla="*/ 478826 w 1180740"/>
              <a:gd name="connsiteY1580" fmla="*/ 681631 h 888187"/>
              <a:gd name="connsiteX1581" fmla="*/ 481502 w 1180740"/>
              <a:gd name="connsiteY1581" fmla="*/ 680874 h 888187"/>
              <a:gd name="connsiteX1582" fmla="*/ 801858 w 1180740"/>
              <a:gd name="connsiteY1582" fmla="*/ 680837 h 888187"/>
              <a:gd name="connsiteX1583" fmla="*/ 804844 w 1180740"/>
              <a:gd name="connsiteY1583" fmla="*/ 681909 h 888187"/>
              <a:gd name="connsiteX1584" fmla="*/ 806745 w 1180740"/>
              <a:gd name="connsiteY1584" fmla="*/ 686133 h 888187"/>
              <a:gd name="connsiteX1585" fmla="*/ 804098 w 1180740"/>
              <a:gd name="connsiteY1585" fmla="*/ 691365 h 888187"/>
              <a:gd name="connsiteX1586" fmla="*/ 800364 w 1180740"/>
              <a:gd name="connsiteY1586" fmla="*/ 692752 h 888187"/>
              <a:gd name="connsiteX1587" fmla="*/ 797309 w 1180740"/>
              <a:gd name="connsiteY1587" fmla="*/ 690987 h 888187"/>
              <a:gd name="connsiteX1588" fmla="*/ 796563 w 1180740"/>
              <a:gd name="connsiteY1588" fmla="*/ 690294 h 888187"/>
              <a:gd name="connsiteX1589" fmla="*/ 794730 w 1180740"/>
              <a:gd name="connsiteY1589" fmla="*/ 686448 h 888187"/>
              <a:gd name="connsiteX1590" fmla="*/ 797309 w 1180740"/>
              <a:gd name="connsiteY1590" fmla="*/ 682287 h 888187"/>
              <a:gd name="connsiteX1591" fmla="*/ 798463 w 1180740"/>
              <a:gd name="connsiteY1591" fmla="*/ 681215 h 888187"/>
              <a:gd name="connsiteX1592" fmla="*/ 801858 w 1180740"/>
              <a:gd name="connsiteY1592" fmla="*/ 680837 h 888187"/>
              <a:gd name="connsiteX1593" fmla="*/ 493613 w 1180740"/>
              <a:gd name="connsiteY1593" fmla="*/ 680837 h 888187"/>
              <a:gd name="connsiteX1594" fmla="*/ 498506 w 1180740"/>
              <a:gd name="connsiteY1594" fmla="*/ 686097 h 888187"/>
              <a:gd name="connsiteX1595" fmla="*/ 493205 w 1180740"/>
              <a:gd name="connsiteY1595" fmla="*/ 687788 h 888187"/>
              <a:gd name="connsiteX1596" fmla="*/ 490214 w 1180740"/>
              <a:gd name="connsiteY1596" fmla="*/ 683968 h 888187"/>
              <a:gd name="connsiteX1597" fmla="*/ 491302 w 1180740"/>
              <a:gd name="connsiteY1597" fmla="*/ 681588 h 888187"/>
              <a:gd name="connsiteX1598" fmla="*/ 493613 w 1180740"/>
              <a:gd name="connsiteY1598" fmla="*/ 680837 h 888187"/>
              <a:gd name="connsiteX1599" fmla="*/ 604458 w 1180740"/>
              <a:gd name="connsiteY1599" fmla="*/ 680663 h 888187"/>
              <a:gd name="connsiteX1600" fmla="*/ 608585 w 1180740"/>
              <a:gd name="connsiteY1600" fmla="*/ 685576 h 888187"/>
              <a:gd name="connsiteX1601" fmla="*/ 604864 w 1180740"/>
              <a:gd name="connsiteY1601" fmla="*/ 690935 h 888187"/>
              <a:gd name="connsiteX1602" fmla="*/ 601074 w 1180740"/>
              <a:gd name="connsiteY1602" fmla="*/ 690553 h 888187"/>
              <a:gd name="connsiteX1603" fmla="*/ 598840 w 1180740"/>
              <a:gd name="connsiteY1603" fmla="*/ 688064 h 888187"/>
              <a:gd name="connsiteX1604" fmla="*/ 598096 w 1180740"/>
              <a:gd name="connsiteY1604" fmla="*/ 683470 h 888187"/>
              <a:gd name="connsiteX1605" fmla="*/ 604458 w 1180740"/>
              <a:gd name="connsiteY1605" fmla="*/ 680663 h 888187"/>
              <a:gd name="connsiteX1606" fmla="*/ 970172 w 1180740"/>
              <a:gd name="connsiteY1606" fmla="*/ 680558 h 888187"/>
              <a:gd name="connsiteX1607" fmla="*/ 972708 w 1180740"/>
              <a:gd name="connsiteY1607" fmla="*/ 683358 h 888187"/>
              <a:gd name="connsiteX1608" fmla="*/ 972708 w 1180740"/>
              <a:gd name="connsiteY1608" fmla="*/ 689338 h 888187"/>
              <a:gd name="connsiteX1609" fmla="*/ 966102 w 1180740"/>
              <a:gd name="connsiteY1609" fmla="*/ 689020 h 888187"/>
              <a:gd name="connsiteX1610" fmla="*/ 966436 w 1180740"/>
              <a:gd name="connsiteY1610" fmla="*/ 683040 h 888187"/>
              <a:gd name="connsiteX1611" fmla="*/ 970172 w 1180740"/>
              <a:gd name="connsiteY1611" fmla="*/ 680558 h 888187"/>
              <a:gd name="connsiteX1612" fmla="*/ 413093 w 1180740"/>
              <a:gd name="connsiteY1612" fmla="*/ 680558 h 888187"/>
              <a:gd name="connsiteX1613" fmla="*/ 414942 w 1180740"/>
              <a:gd name="connsiteY1613" fmla="*/ 680875 h 888187"/>
              <a:gd name="connsiteX1614" fmla="*/ 417201 w 1180740"/>
              <a:gd name="connsiteY1614" fmla="*/ 685822 h 888187"/>
              <a:gd name="connsiteX1615" fmla="*/ 411519 w 1180740"/>
              <a:gd name="connsiteY1615" fmla="*/ 687217 h 888187"/>
              <a:gd name="connsiteX1616" fmla="*/ 410423 w 1180740"/>
              <a:gd name="connsiteY1616" fmla="*/ 686202 h 888187"/>
              <a:gd name="connsiteX1617" fmla="*/ 409670 w 1180740"/>
              <a:gd name="connsiteY1617" fmla="*/ 682334 h 888187"/>
              <a:gd name="connsiteX1618" fmla="*/ 413093 w 1180740"/>
              <a:gd name="connsiteY1618" fmla="*/ 680558 h 888187"/>
              <a:gd name="connsiteX1619" fmla="*/ 689771 w 1180740"/>
              <a:gd name="connsiteY1619" fmla="*/ 680138 h 888187"/>
              <a:gd name="connsiteX1620" fmla="*/ 692595 w 1180740"/>
              <a:gd name="connsiteY1620" fmla="*/ 681101 h 888187"/>
              <a:gd name="connsiteX1621" fmla="*/ 693745 w 1180740"/>
              <a:gd name="connsiteY1621" fmla="*/ 689438 h 888187"/>
              <a:gd name="connsiteX1622" fmla="*/ 685493 w 1180740"/>
              <a:gd name="connsiteY1622" fmla="*/ 691882 h 888187"/>
              <a:gd name="connsiteX1623" fmla="*/ 682110 w 1180740"/>
              <a:gd name="connsiteY1623" fmla="*/ 689438 h 888187"/>
              <a:gd name="connsiteX1624" fmla="*/ 681772 w 1180740"/>
              <a:gd name="connsiteY1624" fmla="*/ 684925 h 888187"/>
              <a:gd name="connsiteX1625" fmla="*/ 682516 w 1180740"/>
              <a:gd name="connsiteY1625" fmla="*/ 682480 h 888187"/>
              <a:gd name="connsiteX1626" fmla="*/ 686643 w 1180740"/>
              <a:gd name="connsiteY1626" fmla="*/ 680725 h 888187"/>
              <a:gd name="connsiteX1627" fmla="*/ 689771 w 1180740"/>
              <a:gd name="connsiteY1627" fmla="*/ 680138 h 888187"/>
              <a:gd name="connsiteX1628" fmla="*/ 642823 w 1180740"/>
              <a:gd name="connsiteY1628" fmla="*/ 680055 h 888187"/>
              <a:gd name="connsiteX1629" fmla="*/ 646190 w 1180740"/>
              <a:gd name="connsiteY1629" fmla="*/ 680420 h 888187"/>
              <a:gd name="connsiteX1630" fmla="*/ 649990 w 1180740"/>
              <a:gd name="connsiteY1630" fmla="*/ 684603 h 888187"/>
              <a:gd name="connsiteX1631" fmla="*/ 647344 w 1180740"/>
              <a:gd name="connsiteY1631" fmla="*/ 688850 h 888187"/>
              <a:gd name="connsiteX1632" fmla="*/ 641305 w 1180740"/>
              <a:gd name="connsiteY1632" fmla="*/ 690245 h 888187"/>
              <a:gd name="connsiteX1633" fmla="*/ 640151 w 1180740"/>
              <a:gd name="connsiteY1633" fmla="*/ 689928 h 888187"/>
              <a:gd name="connsiteX1634" fmla="*/ 636827 w 1180740"/>
              <a:gd name="connsiteY1634" fmla="*/ 684603 h 888187"/>
              <a:gd name="connsiteX1635" fmla="*/ 639405 w 1180740"/>
              <a:gd name="connsiteY1635" fmla="*/ 680737 h 888187"/>
              <a:gd name="connsiteX1636" fmla="*/ 642823 w 1180740"/>
              <a:gd name="connsiteY1636" fmla="*/ 680055 h 888187"/>
              <a:gd name="connsiteX1637" fmla="*/ 666322 w 1180740"/>
              <a:gd name="connsiteY1637" fmla="*/ 680024 h 888187"/>
              <a:gd name="connsiteX1638" fmla="*/ 669383 w 1180740"/>
              <a:gd name="connsiteY1638" fmla="*/ 681120 h 888187"/>
              <a:gd name="connsiteX1639" fmla="*/ 673114 w 1180740"/>
              <a:gd name="connsiteY1639" fmla="*/ 684297 h 888187"/>
              <a:gd name="connsiteX1640" fmla="*/ 673114 w 1180740"/>
              <a:gd name="connsiteY1640" fmla="*/ 690651 h 888187"/>
              <a:gd name="connsiteX1641" fmla="*/ 671214 w 1180740"/>
              <a:gd name="connsiteY1641" fmla="*/ 692747 h 888187"/>
              <a:gd name="connsiteX1642" fmla="*/ 667077 w 1180740"/>
              <a:gd name="connsiteY1642" fmla="*/ 694145 h 888187"/>
              <a:gd name="connsiteX1643" fmla="*/ 665245 w 1180740"/>
              <a:gd name="connsiteY1643" fmla="*/ 693065 h 888187"/>
              <a:gd name="connsiteX1644" fmla="*/ 659616 w 1180740"/>
              <a:gd name="connsiteY1644" fmla="*/ 683598 h 888187"/>
              <a:gd name="connsiteX1645" fmla="*/ 663007 w 1180740"/>
              <a:gd name="connsiteY1645" fmla="*/ 680739 h 888187"/>
              <a:gd name="connsiteX1646" fmla="*/ 666322 w 1180740"/>
              <a:gd name="connsiteY1646" fmla="*/ 680024 h 888187"/>
              <a:gd name="connsiteX1647" fmla="*/ 623689 w 1180740"/>
              <a:gd name="connsiteY1647" fmla="*/ 680007 h 888187"/>
              <a:gd name="connsiteX1648" fmla="*/ 626082 w 1180740"/>
              <a:gd name="connsiteY1648" fmla="*/ 681644 h 888187"/>
              <a:gd name="connsiteX1649" fmla="*/ 626829 w 1180740"/>
              <a:gd name="connsiteY1649" fmla="*/ 688635 h 888187"/>
              <a:gd name="connsiteX1650" fmla="*/ 618886 w 1180740"/>
              <a:gd name="connsiteY1650" fmla="*/ 691114 h 888187"/>
              <a:gd name="connsiteX1651" fmla="*/ 617393 w 1180740"/>
              <a:gd name="connsiteY1651" fmla="*/ 690097 h 888187"/>
              <a:gd name="connsiteX1652" fmla="*/ 615899 w 1180740"/>
              <a:gd name="connsiteY1652" fmla="*/ 685458 h 888187"/>
              <a:gd name="connsiteX1653" fmla="*/ 618886 w 1180740"/>
              <a:gd name="connsiteY1653" fmla="*/ 680881 h 888187"/>
              <a:gd name="connsiteX1654" fmla="*/ 620787 w 1180740"/>
              <a:gd name="connsiteY1654" fmla="*/ 680182 h 888187"/>
              <a:gd name="connsiteX1655" fmla="*/ 623689 w 1180740"/>
              <a:gd name="connsiteY1655" fmla="*/ 680007 h 888187"/>
              <a:gd name="connsiteX1656" fmla="*/ 730919 w 1180740"/>
              <a:gd name="connsiteY1656" fmla="*/ 679478 h 888187"/>
              <a:gd name="connsiteX1657" fmla="*/ 736139 w 1180740"/>
              <a:gd name="connsiteY1657" fmla="*/ 681231 h 888187"/>
              <a:gd name="connsiteX1658" fmla="*/ 736139 w 1180740"/>
              <a:gd name="connsiteY1658" fmla="*/ 688869 h 888187"/>
              <a:gd name="connsiteX1659" fmla="*/ 733194 w 1180740"/>
              <a:gd name="connsiteY1659" fmla="*/ 690246 h 888187"/>
              <a:gd name="connsiteX1660" fmla="*/ 730585 w 1180740"/>
              <a:gd name="connsiteY1660" fmla="*/ 690246 h 888187"/>
              <a:gd name="connsiteX1661" fmla="*/ 729113 w 1180740"/>
              <a:gd name="connsiteY1661" fmla="*/ 689933 h 888187"/>
              <a:gd name="connsiteX1662" fmla="*/ 725031 w 1180740"/>
              <a:gd name="connsiteY1662" fmla="*/ 684361 h 888187"/>
              <a:gd name="connsiteX1663" fmla="*/ 730919 w 1180740"/>
              <a:gd name="connsiteY1663" fmla="*/ 679478 h 888187"/>
              <a:gd name="connsiteX1664" fmla="*/ 756395 w 1180740"/>
              <a:gd name="connsiteY1664" fmla="*/ 679265 h 888187"/>
              <a:gd name="connsiteX1665" fmla="*/ 762434 w 1180740"/>
              <a:gd name="connsiteY1665" fmla="*/ 684816 h 888187"/>
              <a:gd name="connsiteX1666" fmla="*/ 762434 w 1180740"/>
              <a:gd name="connsiteY1666" fmla="*/ 686960 h 888187"/>
              <a:gd name="connsiteX1667" fmla="*/ 760534 w 1180740"/>
              <a:gd name="connsiteY1667" fmla="*/ 690429 h 888187"/>
              <a:gd name="connsiteX1668" fmla="*/ 756056 w 1180740"/>
              <a:gd name="connsiteY1668" fmla="*/ 691817 h 888187"/>
              <a:gd name="connsiteX1669" fmla="*/ 750018 w 1180740"/>
              <a:gd name="connsiteY1669" fmla="*/ 683806 h 888187"/>
              <a:gd name="connsiteX1670" fmla="*/ 750764 w 1180740"/>
              <a:gd name="connsiteY1670" fmla="*/ 682040 h 888187"/>
              <a:gd name="connsiteX1671" fmla="*/ 756395 w 1180740"/>
              <a:gd name="connsiteY1671" fmla="*/ 679265 h 888187"/>
              <a:gd name="connsiteX1672" fmla="*/ 779099 w 1180740"/>
              <a:gd name="connsiteY1672" fmla="*/ 679226 h 888187"/>
              <a:gd name="connsiteX1673" fmla="*/ 784561 w 1180740"/>
              <a:gd name="connsiteY1673" fmla="*/ 681097 h 888187"/>
              <a:gd name="connsiteX1674" fmla="*/ 785631 w 1180740"/>
              <a:gd name="connsiteY1674" fmla="*/ 684243 h 888187"/>
              <a:gd name="connsiteX1675" fmla="*/ 778606 w 1180740"/>
              <a:gd name="connsiteY1675" fmla="*/ 691917 h 888187"/>
              <a:gd name="connsiteX1676" fmla="*/ 777134 w 1180740"/>
              <a:gd name="connsiteY1676" fmla="*/ 691917 h 888187"/>
              <a:gd name="connsiteX1677" fmla="*/ 772316 w 1180740"/>
              <a:gd name="connsiteY1677" fmla="*/ 686696 h 888187"/>
              <a:gd name="connsiteX1678" fmla="*/ 774189 w 1180740"/>
              <a:gd name="connsiteY1678" fmla="*/ 681789 h 888187"/>
              <a:gd name="connsiteX1679" fmla="*/ 779099 w 1180740"/>
              <a:gd name="connsiteY1679" fmla="*/ 679226 h 888187"/>
              <a:gd name="connsiteX1680" fmla="*/ 710421 w 1180740"/>
              <a:gd name="connsiteY1680" fmla="*/ 678330 h 888187"/>
              <a:gd name="connsiteX1681" fmla="*/ 715659 w 1180740"/>
              <a:gd name="connsiteY1681" fmla="*/ 687004 h 888187"/>
              <a:gd name="connsiteX1682" fmla="*/ 714920 w 1180740"/>
              <a:gd name="connsiteY1682" fmla="*/ 687695 h 888187"/>
              <a:gd name="connsiteX1683" fmla="*/ 708944 w 1180740"/>
              <a:gd name="connsiteY1683" fmla="*/ 690524 h 888187"/>
              <a:gd name="connsiteX1684" fmla="*/ 706728 w 1180740"/>
              <a:gd name="connsiteY1684" fmla="*/ 689833 h 888187"/>
              <a:gd name="connsiteX1685" fmla="*/ 703370 w 1180740"/>
              <a:gd name="connsiteY1685" fmla="*/ 684930 h 888187"/>
              <a:gd name="connsiteX1686" fmla="*/ 703035 w 1180740"/>
              <a:gd name="connsiteY1686" fmla="*/ 684553 h 888187"/>
              <a:gd name="connsiteX1687" fmla="*/ 710421 w 1180740"/>
              <a:gd name="connsiteY1687" fmla="*/ 678330 h 888187"/>
              <a:gd name="connsiteX1688" fmla="*/ 1115556 w 1180740"/>
              <a:gd name="connsiteY1688" fmla="*/ 652838 h 888187"/>
              <a:gd name="connsiteX1689" fmla="*/ 1117705 w 1180740"/>
              <a:gd name="connsiteY1689" fmla="*/ 653112 h 888187"/>
              <a:gd name="connsiteX1690" fmla="*/ 1119166 w 1180740"/>
              <a:gd name="connsiteY1690" fmla="*/ 656940 h 888187"/>
              <a:gd name="connsiteX1691" fmla="*/ 1117307 w 1180740"/>
              <a:gd name="connsiteY1691" fmla="*/ 659324 h 888187"/>
              <a:gd name="connsiteX1692" fmla="*/ 1114386 w 1180740"/>
              <a:gd name="connsiteY1692" fmla="*/ 657943 h 888187"/>
              <a:gd name="connsiteX1693" fmla="*/ 1113656 w 1180740"/>
              <a:gd name="connsiteY1693" fmla="*/ 654116 h 888187"/>
              <a:gd name="connsiteX1694" fmla="*/ 1115556 w 1180740"/>
              <a:gd name="connsiteY1694" fmla="*/ 652838 h 888187"/>
              <a:gd name="connsiteX1695" fmla="*/ 1099807 w 1180740"/>
              <a:gd name="connsiteY1695" fmla="*/ 652515 h 888187"/>
              <a:gd name="connsiteX1696" fmla="*/ 1101771 w 1180740"/>
              <a:gd name="connsiteY1696" fmla="*/ 654021 h 888187"/>
              <a:gd name="connsiteX1697" fmla="*/ 1103242 w 1180740"/>
              <a:gd name="connsiteY1697" fmla="*/ 657192 h 888187"/>
              <a:gd name="connsiteX1698" fmla="*/ 1099498 w 1180740"/>
              <a:gd name="connsiteY1698" fmla="*/ 659285 h 888187"/>
              <a:gd name="connsiteX1699" fmla="*/ 1095420 w 1180740"/>
              <a:gd name="connsiteY1699" fmla="*/ 657192 h 888187"/>
              <a:gd name="connsiteX1700" fmla="*/ 1095086 w 1180740"/>
              <a:gd name="connsiteY1700" fmla="*/ 656431 h 888187"/>
              <a:gd name="connsiteX1701" fmla="*/ 1097292 w 1180740"/>
              <a:gd name="connsiteY1701" fmla="*/ 652626 h 888187"/>
              <a:gd name="connsiteX1702" fmla="*/ 1099807 w 1180740"/>
              <a:gd name="connsiteY1702" fmla="*/ 652515 h 888187"/>
              <a:gd name="connsiteX1703" fmla="*/ 485680 w 1180740"/>
              <a:gd name="connsiteY1703" fmla="*/ 651865 h 888187"/>
              <a:gd name="connsiteX1704" fmla="*/ 488267 w 1180740"/>
              <a:gd name="connsiteY1704" fmla="*/ 656730 h 888187"/>
              <a:gd name="connsiteX1705" fmla="*/ 484617 w 1180740"/>
              <a:gd name="connsiteY1705" fmla="*/ 660160 h 888187"/>
              <a:gd name="connsiteX1706" fmla="*/ 482362 w 1180740"/>
              <a:gd name="connsiteY1706" fmla="*/ 659474 h 888187"/>
              <a:gd name="connsiteX1707" fmla="*/ 480902 w 1180740"/>
              <a:gd name="connsiteY1707" fmla="*/ 656044 h 888187"/>
              <a:gd name="connsiteX1708" fmla="*/ 483888 w 1180740"/>
              <a:gd name="connsiteY1708" fmla="*/ 652239 h 888187"/>
              <a:gd name="connsiteX1709" fmla="*/ 485680 w 1180740"/>
              <a:gd name="connsiteY1709" fmla="*/ 651865 h 888187"/>
              <a:gd name="connsiteX1710" fmla="*/ 283296 w 1180740"/>
              <a:gd name="connsiteY1710" fmla="*/ 651865 h 888187"/>
              <a:gd name="connsiteX1711" fmla="*/ 287832 w 1180740"/>
              <a:gd name="connsiteY1711" fmla="*/ 656374 h 888187"/>
              <a:gd name="connsiteX1712" fmla="*/ 283296 w 1180740"/>
              <a:gd name="connsiteY1712" fmla="*/ 659881 h 888187"/>
              <a:gd name="connsiteX1713" fmla="*/ 279575 w 1180740"/>
              <a:gd name="connsiteY1713" fmla="*/ 656061 h 888187"/>
              <a:gd name="connsiteX1714" fmla="*/ 283296 w 1180740"/>
              <a:gd name="connsiteY1714" fmla="*/ 651865 h 888187"/>
              <a:gd name="connsiteX1715" fmla="*/ 246762 w 1180740"/>
              <a:gd name="connsiteY1715" fmla="*/ 651342 h 888187"/>
              <a:gd name="connsiteX1716" fmla="*/ 249176 w 1180740"/>
              <a:gd name="connsiteY1716" fmla="*/ 653158 h 888187"/>
              <a:gd name="connsiteX1717" fmla="*/ 249176 w 1180740"/>
              <a:gd name="connsiteY1717" fmla="*/ 653847 h 888187"/>
              <a:gd name="connsiteX1718" fmla="*/ 246979 w 1180740"/>
              <a:gd name="connsiteY1718" fmla="*/ 658357 h 888187"/>
              <a:gd name="connsiteX1719" fmla="*/ 244715 w 1180740"/>
              <a:gd name="connsiteY1719" fmla="*/ 659045 h 888187"/>
              <a:gd name="connsiteX1720" fmla="*/ 242518 w 1180740"/>
              <a:gd name="connsiteY1720" fmla="*/ 658670 h 888187"/>
              <a:gd name="connsiteX1721" fmla="*/ 242185 w 1180740"/>
              <a:gd name="connsiteY1721" fmla="*/ 651718 h 888187"/>
              <a:gd name="connsiteX1722" fmla="*/ 243250 w 1180740"/>
              <a:gd name="connsiteY1722" fmla="*/ 651405 h 888187"/>
              <a:gd name="connsiteX1723" fmla="*/ 246762 w 1180740"/>
              <a:gd name="connsiteY1723" fmla="*/ 651342 h 888187"/>
              <a:gd name="connsiteX1724" fmla="*/ 328177 w 1180740"/>
              <a:gd name="connsiteY1724" fmla="*/ 651064 h 888187"/>
              <a:gd name="connsiteX1725" fmla="*/ 332333 w 1180740"/>
              <a:gd name="connsiteY1725" fmla="*/ 654194 h 888187"/>
              <a:gd name="connsiteX1726" fmla="*/ 330837 w 1180740"/>
              <a:gd name="connsiteY1726" fmla="*/ 658388 h 888187"/>
              <a:gd name="connsiteX1727" fmla="*/ 324434 w 1180740"/>
              <a:gd name="connsiteY1727" fmla="*/ 661518 h 888187"/>
              <a:gd name="connsiteX1728" fmla="*/ 321440 w 1180740"/>
              <a:gd name="connsiteY1728" fmla="*/ 660454 h 888187"/>
              <a:gd name="connsiteX1729" fmla="*/ 322189 w 1180740"/>
              <a:gd name="connsiteY1729" fmla="*/ 652504 h 888187"/>
              <a:gd name="connsiteX1730" fmla="*/ 328177 w 1180740"/>
              <a:gd name="connsiteY1730" fmla="*/ 651064 h 888187"/>
              <a:gd name="connsiteX1731" fmla="*/ 1135819 w 1180740"/>
              <a:gd name="connsiteY1731" fmla="*/ 651029 h 888187"/>
              <a:gd name="connsiteX1732" fmla="*/ 1139522 w 1180740"/>
              <a:gd name="connsiteY1732" fmla="*/ 654528 h 888187"/>
              <a:gd name="connsiteX1733" fmla="*/ 1138445 w 1180740"/>
              <a:gd name="connsiteY1733" fmla="*/ 657278 h 888187"/>
              <a:gd name="connsiteX1734" fmla="*/ 1135415 w 1180740"/>
              <a:gd name="connsiteY1734" fmla="*/ 657278 h 888187"/>
              <a:gd name="connsiteX1735" fmla="*/ 1135078 w 1180740"/>
              <a:gd name="connsiteY1735" fmla="*/ 656965 h 888187"/>
              <a:gd name="connsiteX1736" fmla="*/ 1132856 w 1180740"/>
              <a:gd name="connsiteY1736" fmla="*/ 653466 h 888187"/>
              <a:gd name="connsiteX1737" fmla="*/ 1135819 w 1180740"/>
              <a:gd name="connsiteY1737" fmla="*/ 651029 h 888187"/>
              <a:gd name="connsiteX1738" fmla="*/ 1174771 w 1180740"/>
              <a:gd name="connsiteY1738" fmla="*/ 650751 h 888187"/>
              <a:gd name="connsiteX1739" fmla="*/ 1180740 w 1180740"/>
              <a:gd name="connsiteY1739" fmla="*/ 652518 h 888187"/>
              <a:gd name="connsiteX1740" fmla="*/ 1180740 w 1180740"/>
              <a:gd name="connsiteY1740" fmla="*/ 661577 h 888187"/>
              <a:gd name="connsiteX1741" fmla="*/ 1177397 w 1180740"/>
              <a:gd name="connsiteY1741" fmla="*/ 662666 h 888187"/>
              <a:gd name="connsiteX1742" fmla="*/ 1175512 w 1180740"/>
              <a:gd name="connsiteY1742" fmla="*/ 662349 h 888187"/>
              <a:gd name="connsiteX1743" fmla="*/ 1170664 w 1180740"/>
              <a:gd name="connsiteY1743" fmla="*/ 653920 h 888187"/>
              <a:gd name="connsiteX1744" fmla="*/ 1174771 w 1180740"/>
              <a:gd name="connsiteY1744" fmla="*/ 650751 h 888187"/>
              <a:gd name="connsiteX1745" fmla="*/ 1054258 w 1180740"/>
              <a:gd name="connsiteY1745" fmla="*/ 650751 h 888187"/>
              <a:gd name="connsiteX1746" fmla="*/ 1056063 w 1180740"/>
              <a:gd name="connsiteY1746" fmla="*/ 651062 h 888187"/>
              <a:gd name="connsiteX1747" fmla="*/ 1058336 w 1180740"/>
              <a:gd name="connsiteY1747" fmla="*/ 653176 h 888187"/>
              <a:gd name="connsiteX1748" fmla="*/ 1056798 w 1180740"/>
              <a:gd name="connsiteY1748" fmla="*/ 656223 h 888187"/>
              <a:gd name="connsiteX1749" fmla="*/ 1054993 w 1180740"/>
              <a:gd name="connsiteY1749" fmla="*/ 657653 h 888187"/>
              <a:gd name="connsiteX1750" fmla="*/ 1050180 w 1180740"/>
              <a:gd name="connsiteY1750" fmla="*/ 655539 h 888187"/>
              <a:gd name="connsiteX1751" fmla="*/ 1049779 w 1180740"/>
              <a:gd name="connsiteY1751" fmla="*/ 654171 h 888187"/>
              <a:gd name="connsiteX1752" fmla="*/ 1054258 w 1180740"/>
              <a:gd name="connsiteY1752" fmla="*/ 650751 h 888187"/>
              <a:gd name="connsiteX1753" fmla="*/ 307551 w 1180740"/>
              <a:gd name="connsiteY1753" fmla="*/ 650751 h 888187"/>
              <a:gd name="connsiteX1754" fmla="*/ 309419 w 1180740"/>
              <a:gd name="connsiteY1754" fmla="*/ 651437 h 888187"/>
              <a:gd name="connsiteX1755" fmla="*/ 311620 w 1180740"/>
              <a:gd name="connsiteY1755" fmla="*/ 654181 h 888187"/>
              <a:gd name="connsiteX1756" fmla="*/ 310552 w 1180740"/>
              <a:gd name="connsiteY1756" fmla="*/ 656613 h 888187"/>
              <a:gd name="connsiteX1757" fmla="*/ 306084 w 1180740"/>
              <a:gd name="connsiteY1757" fmla="*/ 659046 h 888187"/>
              <a:gd name="connsiteX1758" fmla="*/ 302015 w 1180740"/>
              <a:gd name="connsiteY1758" fmla="*/ 655927 h 888187"/>
              <a:gd name="connsiteX1759" fmla="*/ 302415 w 1180740"/>
              <a:gd name="connsiteY1759" fmla="*/ 652809 h 888187"/>
              <a:gd name="connsiteX1760" fmla="*/ 307551 w 1180740"/>
              <a:gd name="connsiteY1760" fmla="*/ 650751 h 888187"/>
              <a:gd name="connsiteX1761" fmla="*/ 265294 w 1180740"/>
              <a:gd name="connsiteY1761" fmla="*/ 650751 h 888187"/>
              <a:gd name="connsiteX1762" fmla="*/ 270146 w 1180740"/>
              <a:gd name="connsiteY1762" fmla="*/ 652492 h 888187"/>
              <a:gd name="connsiteX1763" fmla="*/ 268663 w 1180740"/>
              <a:gd name="connsiteY1763" fmla="*/ 656223 h 888187"/>
              <a:gd name="connsiteX1764" fmla="*/ 264553 w 1180740"/>
              <a:gd name="connsiteY1764" fmla="*/ 656596 h 888187"/>
              <a:gd name="connsiteX1765" fmla="*/ 263407 w 1180740"/>
              <a:gd name="connsiteY1765" fmla="*/ 655228 h 888187"/>
              <a:gd name="connsiteX1766" fmla="*/ 263070 w 1180740"/>
              <a:gd name="connsiteY1766" fmla="*/ 651746 h 888187"/>
              <a:gd name="connsiteX1767" fmla="*/ 265294 w 1180740"/>
              <a:gd name="connsiteY1767" fmla="*/ 650751 h 888187"/>
              <a:gd name="connsiteX1768" fmla="*/ 227266 w 1180740"/>
              <a:gd name="connsiteY1768" fmla="*/ 650751 h 888187"/>
              <a:gd name="connsiteX1769" fmla="*/ 228772 w 1180740"/>
              <a:gd name="connsiteY1769" fmla="*/ 651437 h 888187"/>
              <a:gd name="connsiteX1770" fmla="*/ 229525 w 1180740"/>
              <a:gd name="connsiteY1770" fmla="*/ 656239 h 888187"/>
              <a:gd name="connsiteX1771" fmla="*/ 224185 w 1180740"/>
              <a:gd name="connsiteY1771" fmla="*/ 657674 h 888187"/>
              <a:gd name="connsiteX1772" fmla="*/ 222678 w 1180740"/>
              <a:gd name="connsiteY1772" fmla="*/ 656613 h 888187"/>
              <a:gd name="connsiteX1773" fmla="*/ 221925 w 1180740"/>
              <a:gd name="connsiteY1773" fmla="*/ 654181 h 888187"/>
              <a:gd name="connsiteX1774" fmla="*/ 227266 w 1180740"/>
              <a:gd name="connsiteY1774" fmla="*/ 650751 h 888187"/>
              <a:gd name="connsiteX1775" fmla="*/ 467823 w 1180740"/>
              <a:gd name="connsiteY1775" fmla="*/ 650194 h 888187"/>
              <a:gd name="connsiteX1776" fmla="*/ 468567 w 1180740"/>
              <a:gd name="connsiteY1776" fmla="*/ 650194 h 888187"/>
              <a:gd name="connsiteX1777" fmla="*/ 473101 w 1180740"/>
              <a:gd name="connsiteY1777" fmla="*/ 655434 h 888187"/>
              <a:gd name="connsiteX1778" fmla="*/ 472695 w 1180740"/>
              <a:gd name="connsiteY1778" fmla="*/ 656824 h 888187"/>
              <a:gd name="connsiteX1779" fmla="*/ 470124 w 1180740"/>
              <a:gd name="connsiteY1779" fmla="*/ 659602 h 888187"/>
              <a:gd name="connsiteX1780" fmla="*/ 465589 w 1180740"/>
              <a:gd name="connsiteY1780" fmla="*/ 659286 h 888187"/>
              <a:gd name="connsiteX1781" fmla="*/ 462951 w 1180740"/>
              <a:gd name="connsiteY1781" fmla="*/ 657203 h 888187"/>
              <a:gd name="connsiteX1782" fmla="*/ 467823 w 1180740"/>
              <a:gd name="connsiteY1782" fmla="*/ 650194 h 888187"/>
              <a:gd name="connsiteX1783" fmla="*/ 941870 w 1180740"/>
              <a:gd name="connsiteY1783" fmla="*/ 649780 h 888187"/>
              <a:gd name="connsiteX1784" fmla="*/ 945999 w 1180740"/>
              <a:gd name="connsiteY1784" fmla="*/ 649780 h 888187"/>
              <a:gd name="connsiteX1785" fmla="*/ 948638 w 1180740"/>
              <a:gd name="connsiteY1785" fmla="*/ 652964 h 888187"/>
              <a:gd name="connsiteX1786" fmla="*/ 945999 w 1180740"/>
              <a:gd name="connsiteY1786" fmla="*/ 657548 h 888187"/>
              <a:gd name="connsiteX1787" fmla="*/ 944916 w 1180740"/>
              <a:gd name="connsiteY1787" fmla="*/ 657930 h 888187"/>
              <a:gd name="connsiteX1788" fmla="*/ 941870 w 1180740"/>
              <a:gd name="connsiteY1788" fmla="*/ 656466 h 888187"/>
              <a:gd name="connsiteX1789" fmla="*/ 940381 w 1180740"/>
              <a:gd name="connsiteY1789" fmla="*/ 653346 h 888187"/>
              <a:gd name="connsiteX1790" fmla="*/ 941870 w 1180740"/>
              <a:gd name="connsiteY1790" fmla="*/ 649780 h 888187"/>
              <a:gd name="connsiteX1791" fmla="*/ 1078187 w 1180740"/>
              <a:gd name="connsiteY1791" fmla="*/ 649358 h 888187"/>
              <a:gd name="connsiteX1792" fmla="*/ 1081977 w 1180740"/>
              <a:gd name="connsiteY1792" fmla="*/ 651795 h 888187"/>
              <a:gd name="connsiteX1793" fmla="*/ 1082721 w 1180740"/>
              <a:gd name="connsiteY1793" fmla="*/ 653591 h 888187"/>
              <a:gd name="connsiteX1794" fmla="*/ 1077105 w 1180740"/>
              <a:gd name="connsiteY1794" fmla="*/ 657182 h 888187"/>
              <a:gd name="connsiteX1795" fmla="*/ 1072571 w 1180740"/>
              <a:gd name="connsiteY1795" fmla="*/ 655001 h 888187"/>
              <a:gd name="connsiteX1796" fmla="*/ 1071826 w 1180740"/>
              <a:gd name="connsiteY1796" fmla="*/ 652885 h 888187"/>
              <a:gd name="connsiteX1797" fmla="*/ 1072232 w 1180740"/>
              <a:gd name="connsiteY1797" fmla="*/ 652180 h 888187"/>
              <a:gd name="connsiteX1798" fmla="*/ 1078187 w 1180740"/>
              <a:gd name="connsiteY1798" fmla="*/ 649358 h 888187"/>
              <a:gd name="connsiteX1799" fmla="*/ 971276 w 1180740"/>
              <a:gd name="connsiteY1799" fmla="*/ 649358 h 888187"/>
              <a:gd name="connsiteX1800" fmla="*/ 972765 w 1180740"/>
              <a:gd name="connsiteY1800" fmla="*/ 650048 h 888187"/>
              <a:gd name="connsiteX1801" fmla="*/ 974254 w 1180740"/>
              <a:gd name="connsiteY1801" fmla="*/ 652118 h 888187"/>
              <a:gd name="connsiteX1802" fmla="*/ 972020 w 1180740"/>
              <a:gd name="connsiteY1802" fmla="*/ 655946 h 888187"/>
              <a:gd name="connsiteX1803" fmla="*/ 967146 w 1180740"/>
              <a:gd name="connsiteY1803" fmla="*/ 652809 h 888187"/>
              <a:gd name="connsiteX1804" fmla="*/ 971276 w 1180740"/>
              <a:gd name="connsiteY1804" fmla="*/ 649358 h 888187"/>
              <a:gd name="connsiteX1805" fmla="*/ 629438 w 1180740"/>
              <a:gd name="connsiteY1805" fmla="*/ 649358 h 888187"/>
              <a:gd name="connsiteX1806" fmla="*/ 631242 w 1180740"/>
              <a:gd name="connsiteY1806" fmla="*/ 650045 h 888187"/>
              <a:gd name="connsiteX1807" fmla="*/ 631242 w 1180740"/>
              <a:gd name="connsiteY1807" fmla="*/ 657983 h 888187"/>
              <a:gd name="connsiteX1808" fmla="*/ 627567 w 1180740"/>
              <a:gd name="connsiteY1808" fmla="*/ 659045 h 888187"/>
              <a:gd name="connsiteX1809" fmla="*/ 622754 w 1180740"/>
              <a:gd name="connsiteY1809" fmla="*/ 654545 h 888187"/>
              <a:gd name="connsiteX1810" fmla="*/ 625361 w 1180740"/>
              <a:gd name="connsiteY1810" fmla="*/ 650733 h 888187"/>
              <a:gd name="connsiteX1811" fmla="*/ 629438 w 1180740"/>
              <a:gd name="connsiteY1811" fmla="*/ 649358 h 888187"/>
              <a:gd name="connsiteX1812" fmla="*/ 445363 w 1180740"/>
              <a:gd name="connsiteY1812" fmla="*/ 649358 h 888187"/>
              <a:gd name="connsiteX1813" fmla="*/ 450917 w 1180740"/>
              <a:gd name="connsiteY1813" fmla="*/ 652527 h 888187"/>
              <a:gd name="connsiteX1814" fmla="*/ 449044 w 1180740"/>
              <a:gd name="connsiteY1814" fmla="*/ 658486 h 888187"/>
              <a:gd name="connsiteX1815" fmla="*/ 444226 w 1180740"/>
              <a:gd name="connsiteY1815" fmla="*/ 659880 h 888187"/>
              <a:gd name="connsiteX1816" fmla="*/ 438672 w 1180740"/>
              <a:gd name="connsiteY1816" fmla="*/ 654936 h 888187"/>
              <a:gd name="connsiteX1817" fmla="*/ 439007 w 1180740"/>
              <a:gd name="connsiteY1817" fmla="*/ 652147 h 888187"/>
              <a:gd name="connsiteX1818" fmla="*/ 442018 w 1180740"/>
              <a:gd name="connsiteY1818" fmla="*/ 649675 h 888187"/>
              <a:gd name="connsiteX1819" fmla="*/ 445363 w 1180740"/>
              <a:gd name="connsiteY1819" fmla="*/ 649358 h 888187"/>
              <a:gd name="connsiteX1820" fmla="*/ 673848 w 1180740"/>
              <a:gd name="connsiteY1820" fmla="*/ 649299 h 888187"/>
              <a:gd name="connsiteX1821" fmla="*/ 675424 w 1180740"/>
              <a:gd name="connsiteY1821" fmla="*/ 650462 h 888187"/>
              <a:gd name="connsiteX1822" fmla="*/ 676973 w 1180740"/>
              <a:gd name="connsiteY1822" fmla="*/ 651845 h 888187"/>
              <a:gd name="connsiteX1823" fmla="*/ 675086 w 1180740"/>
              <a:gd name="connsiteY1823" fmla="*/ 660205 h 888187"/>
              <a:gd name="connsiteX1824" fmla="*/ 668012 w 1180740"/>
              <a:gd name="connsiteY1824" fmla="*/ 660205 h 888187"/>
              <a:gd name="connsiteX1825" fmla="*/ 663498 w 1180740"/>
              <a:gd name="connsiteY1825" fmla="*/ 653982 h 888187"/>
              <a:gd name="connsiteX1826" fmla="*/ 663902 w 1180740"/>
              <a:gd name="connsiteY1826" fmla="*/ 652599 h 888187"/>
              <a:gd name="connsiteX1827" fmla="*/ 671718 w 1180740"/>
              <a:gd name="connsiteY1827" fmla="*/ 649456 h 888187"/>
              <a:gd name="connsiteX1828" fmla="*/ 673848 w 1180740"/>
              <a:gd name="connsiteY1828" fmla="*/ 649299 h 888187"/>
              <a:gd name="connsiteX1829" fmla="*/ 997885 w 1180740"/>
              <a:gd name="connsiteY1829" fmla="*/ 649079 h 888187"/>
              <a:gd name="connsiteX1830" fmla="*/ 1001535 w 1180740"/>
              <a:gd name="connsiteY1830" fmla="*/ 652949 h 888187"/>
              <a:gd name="connsiteX1831" fmla="*/ 998947 w 1180740"/>
              <a:gd name="connsiteY1831" fmla="*/ 655423 h 888187"/>
              <a:gd name="connsiteX1832" fmla="*/ 994565 w 1180740"/>
              <a:gd name="connsiteY1832" fmla="*/ 652251 h 888187"/>
              <a:gd name="connsiteX1833" fmla="*/ 997885 w 1180740"/>
              <a:gd name="connsiteY1833" fmla="*/ 649079 h 888187"/>
              <a:gd name="connsiteX1834" fmla="*/ 648610 w 1180740"/>
              <a:gd name="connsiteY1834" fmla="*/ 649079 h 888187"/>
              <a:gd name="connsiteX1835" fmla="*/ 653155 w 1180740"/>
              <a:gd name="connsiteY1835" fmla="*/ 649456 h 888187"/>
              <a:gd name="connsiteX1836" fmla="*/ 655055 w 1180740"/>
              <a:gd name="connsiteY1836" fmla="*/ 650838 h 888187"/>
              <a:gd name="connsiteX1837" fmla="*/ 655801 w 1180740"/>
              <a:gd name="connsiteY1837" fmla="*/ 651843 h 888187"/>
              <a:gd name="connsiteX1838" fmla="*/ 656887 w 1180740"/>
              <a:gd name="connsiteY1838" fmla="*/ 654668 h 888187"/>
              <a:gd name="connsiteX1839" fmla="*/ 650509 w 1180740"/>
              <a:gd name="connsiteY1839" fmla="*/ 659190 h 888187"/>
              <a:gd name="connsiteX1840" fmla="*/ 643725 w 1180740"/>
              <a:gd name="connsiteY1840" fmla="*/ 653287 h 888187"/>
              <a:gd name="connsiteX1841" fmla="*/ 648610 w 1180740"/>
              <a:gd name="connsiteY1841" fmla="*/ 649079 h 888187"/>
              <a:gd name="connsiteX1842" fmla="*/ 605960 w 1180740"/>
              <a:gd name="connsiteY1842" fmla="*/ 649079 h 888187"/>
              <a:gd name="connsiteX1843" fmla="*/ 609005 w 1180740"/>
              <a:gd name="connsiteY1843" fmla="*/ 652294 h 888187"/>
              <a:gd name="connsiteX1844" fmla="*/ 608599 w 1180740"/>
              <a:gd name="connsiteY1844" fmla="*/ 654094 h 888187"/>
              <a:gd name="connsiteX1845" fmla="*/ 605960 w 1180740"/>
              <a:gd name="connsiteY1845" fmla="*/ 656215 h 888187"/>
              <a:gd name="connsiteX1846" fmla="*/ 602982 w 1180740"/>
              <a:gd name="connsiteY1846" fmla="*/ 654801 h 888187"/>
              <a:gd name="connsiteX1847" fmla="*/ 601085 w 1180740"/>
              <a:gd name="connsiteY1847" fmla="*/ 652294 h 888187"/>
              <a:gd name="connsiteX1848" fmla="*/ 601491 w 1180740"/>
              <a:gd name="connsiteY1848" fmla="*/ 650494 h 888187"/>
              <a:gd name="connsiteX1849" fmla="*/ 605960 w 1180740"/>
              <a:gd name="connsiteY1849" fmla="*/ 649079 h 888187"/>
              <a:gd name="connsiteX1850" fmla="*/ 583538 w 1180740"/>
              <a:gd name="connsiteY1850" fmla="*/ 649079 h 888187"/>
              <a:gd name="connsiteX1851" fmla="*/ 586209 w 1180740"/>
              <a:gd name="connsiteY1851" fmla="*/ 649079 h 888187"/>
              <a:gd name="connsiteX1852" fmla="*/ 588878 w 1180740"/>
              <a:gd name="connsiteY1852" fmla="*/ 654094 h 888187"/>
              <a:gd name="connsiteX1853" fmla="*/ 586209 w 1180740"/>
              <a:gd name="connsiteY1853" fmla="*/ 656215 h 888187"/>
              <a:gd name="connsiteX1854" fmla="*/ 582375 w 1180740"/>
              <a:gd name="connsiteY1854" fmla="*/ 654415 h 888187"/>
              <a:gd name="connsiteX1855" fmla="*/ 581623 w 1180740"/>
              <a:gd name="connsiteY1855" fmla="*/ 652294 h 888187"/>
              <a:gd name="connsiteX1856" fmla="*/ 583538 w 1180740"/>
              <a:gd name="connsiteY1856" fmla="*/ 649079 h 888187"/>
              <a:gd name="connsiteX1857" fmla="*/ 204882 w 1180740"/>
              <a:gd name="connsiteY1857" fmla="*/ 648801 h 888187"/>
              <a:gd name="connsiteX1858" fmla="*/ 207536 w 1180740"/>
              <a:gd name="connsiteY1858" fmla="*/ 651180 h 888187"/>
              <a:gd name="connsiteX1859" fmla="*/ 207536 w 1180740"/>
              <a:gd name="connsiteY1859" fmla="*/ 653310 h 888187"/>
              <a:gd name="connsiteX1860" fmla="*/ 207196 w 1180740"/>
              <a:gd name="connsiteY1860" fmla="*/ 654687 h 888187"/>
              <a:gd name="connsiteX1861" fmla="*/ 205290 w 1180740"/>
              <a:gd name="connsiteY1861" fmla="*/ 656065 h 888187"/>
              <a:gd name="connsiteX1862" fmla="*/ 200731 w 1180740"/>
              <a:gd name="connsiteY1862" fmla="*/ 655001 h 888187"/>
              <a:gd name="connsiteX1863" fmla="*/ 200731 w 1180740"/>
              <a:gd name="connsiteY1863" fmla="*/ 650492 h 888187"/>
              <a:gd name="connsiteX1864" fmla="*/ 204882 w 1180740"/>
              <a:gd name="connsiteY1864" fmla="*/ 648801 h 888187"/>
              <a:gd name="connsiteX1865" fmla="*/ 1155070 w 1180740"/>
              <a:gd name="connsiteY1865" fmla="*/ 648738 h 888187"/>
              <a:gd name="connsiteX1866" fmla="*/ 1159208 w 1180740"/>
              <a:gd name="connsiteY1866" fmla="*/ 650002 h 888187"/>
              <a:gd name="connsiteX1867" fmla="*/ 1158469 w 1180740"/>
              <a:gd name="connsiteY1867" fmla="*/ 657664 h 888187"/>
              <a:gd name="connsiteX1868" fmla="*/ 1153634 w 1180740"/>
              <a:gd name="connsiteY1868" fmla="*/ 659045 h 888187"/>
              <a:gd name="connsiteX1869" fmla="*/ 1148396 w 1180740"/>
              <a:gd name="connsiteY1869" fmla="*/ 656219 h 888187"/>
              <a:gd name="connsiteX1870" fmla="*/ 1149135 w 1180740"/>
              <a:gd name="connsiteY1870" fmla="*/ 650316 h 888187"/>
              <a:gd name="connsiteX1871" fmla="*/ 1150680 w 1180740"/>
              <a:gd name="connsiteY1871" fmla="*/ 649311 h 888187"/>
              <a:gd name="connsiteX1872" fmla="*/ 1155070 w 1180740"/>
              <a:gd name="connsiteY1872" fmla="*/ 648738 h 888187"/>
              <a:gd name="connsiteX1873" fmla="*/ 182031 w 1180740"/>
              <a:gd name="connsiteY1873" fmla="*/ 648624 h 888187"/>
              <a:gd name="connsiteX1874" fmla="*/ 186567 w 1180740"/>
              <a:gd name="connsiteY1874" fmla="*/ 650716 h 888187"/>
              <a:gd name="connsiteX1875" fmla="*/ 186161 w 1180740"/>
              <a:gd name="connsiteY1875" fmla="*/ 654900 h 888187"/>
              <a:gd name="connsiteX1876" fmla="*/ 185077 w 1180740"/>
              <a:gd name="connsiteY1876" fmla="*/ 655978 h 888187"/>
              <a:gd name="connsiteX1877" fmla="*/ 181692 w 1180740"/>
              <a:gd name="connsiteY1877" fmla="*/ 656676 h 888187"/>
              <a:gd name="connsiteX1878" fmla="*/ 179052 w 1180740"/>
              <a:gd name="connsiteY1878" fmla="*/ 653189 h 888187"/>
              <a:gd name="connsiteX1879" fmla="*/ 179390 w 1180740"/>
              <a:gd name="connsiteY1879" fmla="*/ 651731 h 888187"/>
              <a:gd name="connsiteX1880" fmla="*/ 182031 w 1180740"/>
              <a:gd name="connsiteY1880" fmla="*/ 648624 h 888187"/>
              <a:gd name="connsiteX1881" fmla="*/ 728132 w 1180740"/>
              <a:gd name="connsiteY1881" fmla="*/ 648385 h 888187"/>
              <a:gd name="connsiteX1882" fmla="*/ 732995 w 1180740"/>
              <a:gd name="connsiteY1882" fmla="*/ 650163 h 888187"/>
              <a:gd name="connsiteX1883" fmla="*/ 735224 w 1180740"/>
              <a:gd name="connsiteY1883" fmla="*/ 656452 h 888187"/>
              <a:gd name="connsiteX1884" fmla="*/ 734143 w 1180740"/>
              <a:gd name="connsiteY1884" fmla="*/ 658929 h 888187"/>
              <a:gd name="connsiteX1885" fmla="*/ 727727 w 1180740"/>
              <a:gd name="connsiteY1885" fmla="*/ 663502 h 888187"/>
              <a:gd name="connsiteX1886" fmla="*/ 726241 w 1180740"/>
              <a:gd name="connsiteY1886" fmla="*/ 663502 h 888187"/>
              <a:gd name="connsiteX1887" fmla="*/ 718027 w 1180740"/>
              <a:gd name="connsiteY1887" fmla="*/ 660008 h 888187"/>
              <a:gd name="connsiteX1888" fmla="*/ 719918 w 1180740"/>
              <a:gd name="connsiteY1888" fmla="*/ 651878 h 888187"/>
              <a:gd name="connsiteX1889" fmla="*/ 722552 w 1180740"/>
              <a:gd name="connsiteY1889" fmla="*/ 650481 h 888187"/>
              <a:gd name="connsiteX1890" fmla="*/ 728132 w 1180740"/>
              <a:gd name="connsiteY1890" fmla="*/ 648385 h 888187"/>
              <a:gd name="connsiteX1891" fmla="*/ 1027035 w 1180740"/>
              <a:gd name="connsiteY1891" fmla="*/ 648243 h 888187"/>
              <a:gd name="connsiteX1892" fmla="*/ 1028930 w 1180740"/>
              <a:gd name="connsiteY1892" fmla="*/ 648617 h 888187"/>
              <a:gd name="connsiteX1893" fmla="*/ 1030419 w 1180740"/>
              <a:gd name="connsiteY1893" fmla="*/ 649301 h 888187"/>
              <a:gd name="connsiteX1894" fmla="*/ 1031164 w 1180740"/>
              <a:gd name="connsiteY1894" fmla="*/ 651353 h 888187"/>
              <a:gd name="connsiteX1895" fmla="*/ 1027441 w 1180740"/>
              <a:gd name="connsiteY1895" fmla="*/ 654462 h 888187"/>
              <a:gd name="connsiteX1896" fmla="*/ 1023311 w 1180740"/>
              <a:gd name="connsiteY1896" fmla="*/ 652410 h 888187"/>
              <a:gd name="connsiteX1897" fmla="*/ 1027035 w 1180740"/>
              <a:gd name="connsiteY1897" fmla="*/ 648243 h 888187"/>
              <a:gd name="connsiteX1898" fmla="*/ 503810 w 1180740"/>
              <a:gd name="connsiteY1898" fmla="*/ 648072 h 888187"/>
              <a:gd name="connsiteX1899" fmla="*/ 505725 w 1180740"/>
              <a:gd name="connsiteY1899" fmla="*/ 649101 h 888187"/>
              <a:gd name="connsiteX1900" fmla="*/ 506460 w 1180740"/>
              <a:gd name="connsiteY1900" fmla="*/ 653408 h 888187"/>
              <a:gd name="connsiteX1901" fmla="*/ 503518 w 1180740"/>
              <a:gd name="connsiteY1901" fmla="*/ 654822 h 888187"/>
              <a:gd name="connsiteX1902" fmla="*/ 502048 w 1180740"/>
              <a:gd name="connsiteY1902" fmla="*/ 654437 h 888187"/>
              <a:gd name="connsiteX1903" fmla="*/ 499039 w 1180740"/>
              <a:gd name="connsiteY1903" fmla="*/ 651929 h 888187"/>
              <a:gd name="connsiteX1904" fmla="*/ 501646 w 1180740"/>
              <a:gd name="connsiteY1904" fmla="*/ 648394 h 888187"/>
              <a:gd name="connsiteX1905" fmla="*/ 503810 w 1180740"/>
              <a:gd name="connsiteY1905" fmla="*/ 648072 h 888187"/>
              <a:gd name="connsiteX1906" fmla="*/ 546531 w 1180740"/>
              <a:gd name="connsiteY1906" fmla="*/ 647965 h 888187"/>
              <a:gd name="connsiteX1907" fmla="*/ 549206 w 1180740"/>
              <a:gd name="connsiteY1907" fmla="*/ 649412 h 888187"/>
              <a:gd name="connsiteX1908" fmla="*/ 550715 w 1180740"/>
              <a:gd name="connsiteY1908" fmla="*/ 651802 h 888187"/>
              <a:gd name="connsiteX1909" fmla="*/ 549206 w 1180740"/>
              <a:gd name="connsiteY1909" fmla="*/ 654947 h 888187"/>
              <a:gd name="connsiteX1910" fmla="*/ 545022 w 1180740"/>
              <a:gd name="connsiteY1910" fmla="*/ 654633 h 888187"/>
              <a:gd name="connsiteX1911" fmla="*/ 543101 w 1180740"/>
              <a:gd name="connsiteY1911" fmla="*/ 651802 h 888187"/>
              <a:gd name="connsiteX1912" fmla="*/ 543856 w 1180740"/>
              <a:gd name="connsiteY1912" fmla="*/ 649726 h 888187"/>
              <a:gd name="connsiteX1913" fmla="*/ 546531 w 1180740"/>
              <a:gd name="connsiteY1913" fmla="*/ 647965 h 888187"/>
              <a:gd name="connsiteX1914" fmla="*/ 565951 w 1180740"/>
              <a:gd name="connsiteY1914" fmla="*/ 647827 h 888187"/>
              <a:gd name="connsiteX1915" fmla="*/ 567518 w 1180740"/>
              <a:gd name="connsiteY1915" fmla="*/ 649285 h 888187"/>
              <a:gd name="connsiteX1916" fmla="*/ 567109 w 1180740"/>
              <a:gd name="connsiteY1916" fmla="*/ 653851 h 888187"/>
              <a:gd name="connsiteX1917" fmla="*/ 562954 w 1180740"/>
              <a:gd name="connsiteY1917" fmla="*/ 654168 h 888187"/>
              <a:gd name="connsiteX1918" fmla="*/ 560298 w 1180740"/>
              <a:gd name="connsiteY1918" fmla="*/ 651378 h 888187"/>
              <a:gd name="connsiteX1919" fmla="*/ 565951 w 1180740"/>
              <a:gd name="connsiteY1919" fmla="*/ 647827 h 888187"/>
              <a:gd name="connsiteX1920" fmla="*/ 524689 w 1180740"/>
              <a:gd name="connsiteY1920" fmla="*/ 647686 h 888187"/>
              <a:gd name="connsiteX1921" fmla="*/ 528414 w 1180740"/>
              <a:gd name="connsiteY1921" fmla="*/ 651872 h 888187"/>
              <a:gd name="connsiteX1922" fmla="*/ 524689 w 1180740"/>
              <a:gd name="connsiteY1922" fmla="*/ 655423 h 888187"/>
              <a:gd name="connsiteX1923" fmla="*/ 520563 w 1180740"/>
              <a:gd name="connsiteY1923" fmla="*/ 651174 h 888187"/>
              <a:gd name="connsiteX1924" fmla="*/ 524689 w 1180740"/>
              <a:gd name="connsiteY1924" fmla="*/ 647686 h 888187"/>
              <a:gd name="connsiteX1925" fmla="*/ 423813 w 1180740"/>
              <a:gd name="connsiteY1925" fmla="*/ 647686 h 888187"/>
              <a:gd name="connsiteX1926" fmla="*/ 428702 w 1180740"/>
              <a:gd name="connsiteY1926" fmla="*/ 649081 h 888187"/>
              <a:gd name="connsiteX1927" fmla="*/ 431351 w 1180740"/>
              <a:gd name="connsiteY1927" fmla="*/ 651552 h 888187"/>
              <a:gd name="connsiteX1928" fmla="*/ 427616 w 1180740"/>
              <a:gd name="connsiteY1928" fmla="*/ 658905 h 888187"/>
              <a:gd name="connsiteX1929" fmla="*/ 417836 w 1180740"/>
              <a:gd name="connsiteY1929" fmla="*/ 658207 h 888187"/>
              <a:gd name="connsiteX1930" fmla="*/ 414441 w 1180740"/>
              <a:gd name="connsiteY1930" fmla="*/ 651869 h 888187"/>
              <a:gd name="connsiteX1931" fmla="*/ 417022 w 1180740"/>
              <a:gd name="connsiteY1931" fmla="*/ 649081 h 888187"/>
              <a:gd name="connsiteX1932" fmla="*/ 423813 w 1180740"/>
              <a:gd name="connsiteY1932" fmla="*/ 647686 h 888187"/>
              <a:gd name="connsiteX1933" fmla="*/ 400038 w 1180740"/>
              <a:gd name="connsiteY1933" fmla="*/ 647183 h 888187"/>
              <a:gd name="connsiteX1934" fmla="*/ 403800 w 1180740"/>
              <a:gd name="connsiteY1934" fmla="*/ 647548 h 888187"/>
              <a:gd name="connsiteX1935" fmla="*/ 407935 w 1180740"/>
              <a:gd name="connsiteY1935" fmla="*/ 651730 h 888187"/>
              <a:gd name="connsiteX1936" fmla="*/ 404952 w 1180740"/>
              <a:gd name="connsiteY1936" fmla="*/ 658068 h 888187"/>
              <a:gd name="connsiteX1937" fmla="*/ 397022 w 1180740"/>
              <a:gd name="connsiteY1937" fmla="*/ 659462 h 888187"/>
              <a:gd name="connsiteX1938" fmla="*/ 391396 w 1180740"/>
              <a:gd name="connsiteY1938" fmla="*/ 656293 h 888187"/>
              <a:gd name="connsiteX1939" fmla="*/ 396276 w 1180740"/>
              <a:gd name="connsiteY1939" fmla="*/ 647865 h 888187"/>
              <a:gd name="connsiteX1940" fmla="*/ 400038 w 1180740"/>
              <a:gd name="connsiteY1940" fmla="*/ 647183 h 888187"/>
              <a:gd name="connsiteX1941" fmla="*/ 754472 w 1180740"/>
              <a:gd name="connsiteY1941" fmla="*/ 646850 h 888187"/>
              <a:gd name="connsiteX1942" fmla="*/ 756547 w 1180740"/>
              <a:gd name="connsiteY1942" fmla="*/ 646953 h 888187"/>
              <a:gd name="connsiteX1943" fmla="*/ 763974 w 1180740"/>
              <a:gd name="connsiteY1943" fmla="*/ 650449 h 888187"/>
              <a:gd name="connsiteX1944" fmla="*/ 764376 w 1180740"/>
              <a:gd name="connsiteY1944" fmla="*/ 653627 h 888187"/>
              <a:gd name="connsiteX1945" fmla="*/ 761365 w 1180740"/>
              <a:gd name="connsiteY1945" fmla="*/ 658203 h 888187"/>
              <a:gd name="connsiteX1946" fmla="*/ 758420 w 1180740"/>
              <a:gd name="connsiteY1946" fmla="*/ 659602 h 888187"/>
              <a:gd name="connsiteX1947" fmla="*/ 752465 w 1180740"/>
              <a:gd name="connsiteY1947" fmla="*/ 658902 h 888187"/>
              <a:gd name="connsiteX1948" fmla="*/ 749521 w 1180740"/>
              <a:gd name="connsiteY1948" fmla="*/ 655407 h 888187"/>
              <a:gd name="connsiteX1949" fmla="*/ 753201 w 1180740"/>
              <a:gd name="connsiteY1949" fmla="*/ 647271 h 888187"/>
              <a:gd name="connsiteX1950" fmla="*/ 754472 w 1180740"/>
              <a:gd name="connsiteY1950" fmla="*/ 646850 h 888187"/>
              <a:gd name="connsiteX1951" fmla="*/ 896456 w 1180740"/>
              <a:gd name="connsiteY1951" fmla="*/ 646821 h 888187"/>
              <a:gd name="connsiteX1952" fmla="*/ 902764 w 1180740"/>
              <a:gd name="connsiteY1952" fmla="*/ 650713 h 888187"/>
              <a:gd name="connsiteX1953" fmla="*/ 902764 w 1180740"/>
              <a:gd name="connsiteY1953" fmla="*/ 654606 h 888187"/>
              <a:gd name="connsiteX1954" fmla="*/ 900549 w 1180740"/>
              <a:gd name="connsiteY1954" fmla="*/ 656711 h 888187"/>
              <a:gd name="connsiteX1955" fmla="*/ 897194 w 1180740"/>
              <a:gd name="connsiteY1955" fmla="*/ 657094 h 888187"/>
              <a:gd name="connsiteX1956" fmla="*/ 893839 w 1180740"/>
              <a:gd name="connsiteY1956" fmla="*/ 656711 h 888187"/>
              <a:gd name="connsiteX1957" fmla="*/ 891222 w 1180740"/>
              <a:gd name="connsiteY1957" fmla="*/ 651032 h 888187"/>
              <a:gd name="connsiteX1958" fmla="*/ 896456 w 1180740"/>
              <a:gd name="connsiteY1958" fmla="*/ 646821 h 888187"/>
              <a:gd name="connsiteX1959" fmla="*/ 144777 w 1180740"/>
              <a:gd name="connsiteY1959" fmla="*/ 646572 h 888187"/>
              <a:gd name="connsiteX1960" fmla="*/ 147428 w 1180740"/>
              <a:gd name="connsiteY1960" fmla="*/ 648737 h 888187"/>
              <a:gd name="connsiteX1961" fmla="*/ 147428 w 1180740"/>
              <a:gd name="connsiteY1961" fmla="*/ 654022 h 888187"/>
              <a:gd name="connsiteX1962" fmla="*/ 145117 w 1180740"/>
              <a:gd name="connsiteY1962" fmla="*/ 655423 h 888187"/>
              <a:gd name="connsiteX1963" fmla="*/ 139475 w 1180740"/>
              <a:gd name="connsiteY1963" fmla="*/ 648737 h 888187"/>
              <a:gd name="connsiteX1964" fmla="*/ 141038 w 1180740"/>
              <a:gd name="connsiteY1964" fmla="*/ 647655 h 888187"/>
              <a:gd name="connsiteX1965" fmla="*/ 142874 w 1180740"/>
              <a:gd name="connsiteY1965" fmla="*/ 647273 h 888187"/>
              <a:gd name="connsiteX1966" fmla="*/ 144777 w 1180740"/>
              <a:gd name="connsiteY1966" fmla="*/ 646572 h 888187"/>
              <a:gd name="connsiteX1967" fmla="*/ 921240 w 1180740"/>
              <a:gd name="connsiteY1967" fmla="*/ 646436 h 888187"/>
              <a:gd name="connsiteX1968" fmla="*/ 927232 w 1180740"/>
              <a:gd name="connsiteY1968" fmla="*/ 649615 h 888187"/>
              <a:gd name="connsiteX1969" fmla="*/ 925010 w 1180740"/>
              <a:gd name="connsiteY1969" fmla="*/ 655974 h 888187"/>
              <a:gd name="connsiteX1970" fmla="*/ 919422 w 1180740"/>
              <a:gd name="connsiteY1970" fmla="*/ 657373 h 888187"/>
              <a:gd name="connsiteX1971" fmla="*/ 915651 w 1180740"/>
              <a:gd name="connsiteY1971" fmla="*/ 655593 h 888187"/>
              <a:gd name="connsiteX1972" fmla="*/ 919018 w 1180740"/>
              <a:gd name="connsiteY1972" fmla="*/ 647135 h 888187"/>
              <a:gd name="connsiteX1973" fmla="*/ 921240 w 1180740"/>
              <a:gd name="connsiteY1973" fmla="*/ 646436 h 888187"/>
              <a:gd name="connsiteX1974" fmla="*/ 787097 w 1180740"/>
              <a:gd name="connsiteY1974" fmla="*/ 646294 h 888187"/>
              <a:gd name="connsiteX1975" fmla="*/ 787842 w 1180740"/>
              <a:gd name="connsiteY1975" fmla="*/ 646294 h 888187"/>
              <a:gd name="connsiteX1976" fmla="*/ 792319 w 1180740"/>
              <a:gd name="connsiteY1976" fmla="*/ 651569 h 888187"/>
              <a:gd name="connsiteX1977" fmla="*/ 789335 w 1180740"/>
              <a:gd name="connsiteY1977" fmla="*/ 657543 h 888187"/>
              <a:gd name="connsiteX1978" fmla="*/ 784451 w 1180740"/>
              <a:gd name="connsiteY1978" fmla="*/ 658942 h 888187"/>
              <a:gd name="connsiteX1979" fmla="*/ 780314 w 1180740"/>
              <a:gd name="connsiteY1979" fmla="*/ 657226 h 888187"/>
              <a:gd name="connsiteX1980" fmla="*/ 778822 w 1180740"/>
              <a:gd name="connsiteY1980" fmla="*/ 650488 h 888187"/>
              <a:gd name="connsiteX1981" fmla="*/ 787097 w 1180740"/>
              <a:gd name="connsiteY1981" fmla="*/ 646294 h 888187"/>
              <a:gd name="connsiteX1982" fmla="*/ 870066 w 1180740"/>
              <a:gd name="connsiteY1982" fmla="*/ 645736 h 888187"/>
              <a:gd name="connsiteX1983" fmla="*/ 874568 w 1180740"/>
              <a:gd name="connsiteY1983" fmla="*/ 646808 h 888187"/>
              <a:gd name="connsiteX1984" fmla="*/ 877524 w 1180740"/>
              <a:gd name="connsiteY1984" fmla="*/ 650654 h 888187"/>
              <a:gd name="connsiteX1985" fmla="*/ 875307 w 1180740"/>
              <a:gd name="connsiteY1985" fmla="*/ 655193 h 888187"/>
              <a:gd name="connsiteX1986" fmla="*/ 869326 w 1180740"/>
              <a:gd name="connsiteY1986" fmla="*/ 657274 h 888187"/>
              <a:gd name="connsiteX1987" fmla="*/ 863346 w 1180740"/>
              <a:gd name="connsiteY1987" fmla="*/ 654815 h 888187"/>
              <a:gd name="connsiteX1988" fmla="*/ 863346 w 1180740"/>
              <a:gd name="connsiteY1988" fmla="*/ 647817 h 888187"/>
              <a:gd name="connsiteX1989" fmla="*/ 865631 w 1180740"/>
              <a:gd name="connsiteY1989" fmla="*/ 646430 h 888187"/>
              <a:gd name="connsiteX1990" fmla="*/ 870066 w 1180740"/>
              <a:gd name="connsiteY1990" fmla="*/ 645736 h 888187"/>
              <a:gd name="connsiteX1991" fmla="*/ 815211 w 1180740"/>
              <a:gd name="connsiteY1991" fmla="*/ 645511 h 888187"/>
              <a:gd name="connsiteX1992" fmla="*/ 817180 w 1180740"/>
              <a:gd name="connsiteY1992" fmla="*/ 646992 h 888187"/>
              <a:gd name="connsiteX1993" fmla="*/ 818654 w 1180740"/>
              <a:gd name="connsiteY1993" fmla="*/ 655039 h 888187"/>
              <a:gd name="connsiteX1994" fmla="*/ 810813 w 1180740"/>
              <a:gd name="connsiteY1994" fmla="*/ 659602 h 888187"/>
              <a:gd name="connsiteX1995" fmla="*/ 805250 w 1180740"/>
              <a:gd name="connsiteY1995" fmla="*/ 658208 h 888187"/>
              <a:gd name="connsiteX1996" fmla="*/ 805652 w 1180740"/>
              <a:gd name="connsiteY1996" fmla="*/ 648386 h 888187"/>
              <a:gd name="connsiteX1997" fmla="*/ 812689 w 1180740"/>
              <a:gd name="connsiteY1997" fmla="*/ 645598 h 888187"/>
              <a:gd name="connsiteX1998" fmla="*/ 815211 w 1180740"/>
              <a:gd name="connsiteY1998" fmla="*/ 645511 h 888187"/>
              <a:gd name="connsiteX1999" fmla="*/ 702228 w 1180740"/>
              <a:gd name="connsiteY1999" fmla="*/ 645458 h 888187"/>
              <a:gd name="connsiteX2000" fmla="*/ 705597 w 1180740"/>
              <a:gd name="connsiteY2000" fmla="*/ 647850 h 888187"/>
              <a:gd name="connsiteX2001" fmla="*/ 706742 w 1180740"/>
              <a:gd name="connsiteY2001" fmla="*/ 653829 h 888187"/>
              <a:gd name="connsiteX2002" fmla="*/ 704856 w 1180740"/>
              <a:gd name="connsiteY2002" fmla="*/ 657291 h 888187"/>
              <a:gd name="connsiteX2003" fmla="*/ 697781 w 1180740"/>
              <a:gd name="connsiteY2003" fmla="*/ 659745 h 888187"/>
              <a:gd name="connsiteX2004" fmla="*/ 691784 w 1180740"/>
              <a:gd name="connsiteY2004" fmla="*/ 656976 h 888187"/>
              <a:gd name="connsiteX2005" fmla="*/ 689965 w 1180740"/>
              <a:gd name="connsiteY2005" fmla="*/ 653137 h 888187"/>
              <a:gd name="connsiteX2006" fmla="*/ 690302 w 1180740"/>
              <a:gd name="connsiteY2006" fmla="*/ 650682 h 888187"/>
              <a:gd name="connsiteX2007" fmla="*/ 692526 w 1180740"/>
              <a:gd name="connsiteY2007" fmla="*/ 649297 h 888187"/>
              <a:gd name="connsiteX2008" fmla="*/ 697781 w 1180740"/>
              <a:gd name="connsiteY2008" fmla="*/ 647157 h 888187"/>
              <a:gd name="connsiteX2009" fmla="*/ 702228 w 1180740"/>
              <a:gd name="connsiteY2009" fmla="*/ 645458 h 888187"/>
              <a:gd name="connsiteX2010" fmla="*/ 167529 w 1180740"/>
              <a:gd name="connsiteY2010" fmla="*/ 645458 h 888187"/>
              <a:gd name="connsiteX2011" fmla="*/ 169424 w 1180740"/>
              <a:gd name="connsiteY2011" fmla="*/ 647163 h 888187"/>
              <a:gd name="connsiteX2012" fmla="*/ 168679 w 1180740"/>
              <a:gd name="connsiteY2012" fmla="*/ 654172 h 888187"/>
              <a:gd name="connsiteX2013" fmla="*/ 165633 w 1180740"/>
              <a:gd name="connsiteY2013" fmla="*/ 654550 h 888187"/>
              <a:gd name="connsiteX2014" fmla="*/ 161911 w 1180740"/>
              <a:gd name="connsiteY2014" fmla="*/ 653161 h 888187"/>
              <a:gd name="connsiteX2015" fmla="*/ 161911 w 1180740"/>
              <a:gd name="connsiteY2015" fmla="*/ 651014 h 888187"/>
              <a:gd name="connsiteX2016" fmla="*/ 165633 w 1180740"/>
              <a:gd name="connsiteY2016" fmla="*/ 645773 h 888187"/>
              <a:gd name="connsiteX2017" fmla="*/ 167529 w 1180740"/>
              <a:gd name="connsiteY2017" fmla="*/ 645458 h 888187"/>
              <a:gd name="connsiteX2018" fmla="*/ 346678 w 1180740"/>
              <a:gd name="connsiteY2018" fmla="*/ 644748 h 888187"/>
              <a:gd name="connsiteX2019" fmla="*/ 350027 w 1180740"/>
              <a:gd name="connsiteY2019" fmla="*/ 645041 h 888187"/>
              <a:gd name="connsiteX2020" fmla="*/ 353020 w 1180740"/>
              <a:gd name="connsiteY2020" fmla="*/ 646118 h 888187"/>
              <a:gd name="connsiteX2021" fmla="*/ 354516 w 1180740"/>
              <a:gd name="connsiteY2021" fmla="*/ 652076 h 888187"/>
              <a:gd name="connsiteX2022" fmla="*/ 350027 w 1180740"/>
              <a:gd name="connsiteY2022" fmla="*/ 655245 h 888187"/>
              <a:gd name="connsiteX2023" fmla="*/ 342070 w 1180740"/>
              <a:gd name="connsiteY2023" fmla="*/ 652773 h 888187"/>
              <a:gd name="connsiteX2024" fmla="*/ 341730 w 1180740"/>
              <a:gd name="connsiteY2024" fmla="*/ 650998 h 888187"/>
              <a:gd name="connsiteX2025" fmla="*/ 341730 w 1180740"/>
              <a:gd name="connsiteY2025" fmla="*/ 649984 h 888187"/>
              <a:gd name="connsiteX2026" fmla="*/ 343634 w 1180740"/>
              <a:gd name="connsiteY2026" fmla="*/ 645738 h 888187"/>
              <a:gd name="connsiteX2027" fmla="*/ 346678 w 1180740"/>
              <a:gd name="connsiteY2027" fmla="*/ 644748 h 888187"/>
              <a:gd name="connsiteX2028" fmla="*/ 377649 w 1180740"/>
              <a:gd name="connsiteY2028" fmla="*/ 644589 h 888187"/>
              <a:gd name="connsiteX2029" fmla="*/ 382894 w 1180740"/>
              <a:gd name="connsiteY2029" fmla="*/ 651286 h 888187"/>
              <a:gd name="connsiteX2030" fmla="*/ 382159 w 1180740"/>
              <a:gd name="connsiteY2030" fmla="*/ 653071 h 888187"/>
              <a:gd name="connsiteX2031" fmla="*/ 378483 w 1180740"/>
              <a:gd name="connsiteY2031" fmla="*/ 655557 h 888187"/>
              <a:gd name="connsiteX2032" fmla="*/ 369927 w 1180740"/>
              <a:gd name="connsiteY2032" fmla="*/ 653071 h 888187"/>
              <a:gd name="connsiteX2033" fmla="*/ 369192 w 1180740"/>
              <a:gd name="connsiteY2033" fmla="*/ 650266 h 888187"/>
              <a:gd name="connsiteX2034" fmla="*/ 371799 w 1180740"/>
              <a:gd name="connsiteY2034" fmla="*/ 645675 h 888187"/>
              <a:gd name="connsiteX2035" fmla="*/ 374405 w 1180740"/>
              <a:gd name="connsiteY2035" fmla="*/ 644592 h 888187"/>
              <a:gd name="connsiteX2036" fmla="*/ 377649 w 1180740"/>
              <a:gd name="connsiteY2036" fmla="*/ 644589 h 888187"/>
              <a:gd name="connsiteX2037" fmla="*/ 840519 w 1180740"/>
              <a:gd name="connsiteY2037" fmla="*/ 642712 h 888187"/>
              <a:gd name="connsiteX2038" fmla="*/ 846079 w 1180740"/>
              <a:gd name="connsiteY2038" fmla="*/ 643795 h 888187"/>
              <a:gd name="connsiteX2039" fmla="*/ 850165 w 1180740"/>
              <a:gd name="connsiteY2039" fmla="*/ 649083 h 888187"/>
              <a:gd name="connsiteX2040" fmla="*/ 844270 w 1180740"/>
              <a:gd name="connsiteY2040" fmla="*/ 656155 h 888187"/>
              <a:gd name="connsiteX2041" fmla="*/ 839448 w 1180740"/>
              <a:gd name="connsiteY2041" fmla="*/ 655072 h 888187"/>
              <a:gd name="connsiteX2042" fmla="*/ 835362 w 1180740"/>
              <a:gd name="connsiteY2042" fmla="*/ 648000 h 888187"/>
              <a:gd name="connsiteX2043" fmla="*/ 836099 w 1180740"/>
              <a:gd name="connsiteY2043" fmla="*/ 645197 h 888187"/>
              <a:gd name="connsiteX2044" fmla="*/ 840519 w 1180740"/>
              <a:gd name="connsiteY2044" fmla="*/ 642712 h 888187"/>
              <a:gd name="connsiteX2045" fmla="*/ 696773 w 1180740"/>
              <a:gd name="connsiteY2045" fmla="*/ 618993 h 888187"/>
              <a:gd name="connsiteX2046" fmla="*/ 702368 w 1180740"/>
              <a:gd name="connsiteY2046" fmla="*/ 623212 h 888187"/>
              <a:gd name="connsiteX2047" fmla="*/ 697515 w 1180740"/>
              <a:gd name="connsiteY2047" fmla="*/ 627745 h 888187"/>
              <a:gd name="connsiteX2048" fmla="*/ 692324 w 1180740"/>
              <a:gd name="connsiteY2048" fmla="*/ 622519 h 888187"/>
              <a:gd name="connsiteX2049" fmla="*/ 696773 w 1180740"/>
              <a:gd name="connsiteY2049" fmla="*/ 618993 h 888187"/>
              <a:gd name="connsiteX2050" fmla="*/ 734732 w 1180740"/>
              <a:gd name="connsiteY2050" fmla="*/ 618211 h 888187"/>
              <a:gd name="connsiteX2051" fmla="*/ 737112 w 1180740"/>
              <a:gd name="connsiteY2051" fmla="*/ 619730 h 888187"/>
              <a:gd name="connsiteX2052" fmla="*/ 737453 w 1180740"/>
              <a:gd name="connsiteY2052" fmla="*/ 621796 h 888187"/>
              <a:gd name="connsiteX2053" fmla="*/ 735952 w 1180740"/>
              <a:gd name="connsiteY2053" fmla="*/ 624552 h 888187"/>
              <a:gd name="connsiteX2054" fmla="*/ 733358 w 1180740"/>
              <a:gd name="connsiteY2054" fmla="*/ 625241 h 888187"/>
              <a:gd name="connsiteX2055" fmla="*/ 730287 w 1180740"/>
              <a:gd name="connsiteY2055" fmla="*/ 624552 h 888187"/>
              <a:gd name="connsiteX2056" fmla="*/ 729536 w 1180740"/>
              <a:gd name="connsiteY2056" fmla="*/ 622485 h 888187"/>
              <a:gd name="connsiteX2057" fmla="*/ 731788 w 1180740"/>
              <a:gd name="connsiteY2057" fmla="*/ 618289 h 888187"/>
              <a:gd name="connsiteX2058" fmla="*/ 734732 w 1180740"/>
              <a:gd name="connsiteY2058" fmla="*/ 618211 h 888187"/>
              <a:gd name="connsiteX2059" fmla="*/ 677270 w 1180740"/>
              <a:gd name="connsiteY2059" fmla="*/ 618195 h 888187"/>
              <a:gd name="connsiteX2060" fmla="*/ 683292 w 1180740"/>
              <a:gd name="connsiteY2060" fmla="*/ 619647 h 888187"/>
              <a:gd name="connsiteX2061" fmla="*/ 684375 w 1180740"/>
              <a:gd name="connsiteY2061" fmla="*/ 624193 h 888187"/>
              <a:gd name="connsiteX2062" fmla="*/ 680653 w 1180740"/>
              <a:gd name="connsiteY2062" fmla="*/ 626972 h 888187"/>
              <a:gd name="connsiteX2063" fmla="*/ 678759 w 1180740"/>
              <a:gd name="connsiteY2063" fmla="*/ 627287 h 888187"/>
              <a:gd name="connsiteX2064" fmla="*/ 675781 w 1180740"/>
              <a:gd name="connsiteY2064" fmla="*/ 625582 h 888187"/>
              <a:gd name="connsiteX2065" fmla="*/ 674631 w 1180740"/>
              <a:gd name="connsiteY2065" fmla="*/ 623120 h 888187"/>
              <a:gd name="connsiteX2066" fmla="*/ 677270 w 1180740"/>
              <a:gd name="connsiteY2066" fmla="*/ 618195 h 888187"/>
              <a:gd name="connsiteX2067" fmla="*/ 714229 w 1180740"/>
              <a:gd name="connsiteY2067" fmla="*/ 618179 h 888187"/>
              <a:gd name="connsiteX2068" fmla="*/ 717558 w 1180740"/>
              <a:gd name="connsiteY2068" fmla="*/ 619756 h 888187"/>
              <a:gd name="connsiteX2069" fmla="*/ 719022 w 1180740"/>
              <a:gd name="connsiteY2069" fmla="*/ 623243 h 888187"/>
              <a:gd name="connsiteX2070" fmla="*/ 714961 w 1180740"/>
              <a:gd name="connsiteY2070" fmla="*/ 626730 h 888187"/>
              <a:gd name="connsiteX2071" fmla="*/ 711632 w 1180740"/>
              <a:gd name="connsiteY2071" fmla="*/ 624321 h 888187"/>
              <a:gd name="connsiteX2072" fmla="*/ 710900 w 1180740"/>
              <a:gd name="connsiteY2072" fmla="*/ 622545 h 888187"/>
              <a:gd name="connsiteX2073" fmla="*/ 710900 w 1180740"/>
              <a:gd name="connsiteY2073" fmla="*/ 620073 h 888187"/>
              <a:gd name="connsiteX2074" fmla="*/ 714229 w 1180740"/>
              <a:gd name="connsiteY2074" fmla="*/ 618179 h 888187"/>
              <a:gd name="connsiteX2075" fmla="*/ 834304 w 1180740"/>
              <a:gd name="connsiteY2075" fmla="*/ 617879 h 888187"/>
              <a:gd name="connsiteX2076" fmla="*/ 838046 w 1180740"/>
              <a:gd name="connsiteY2076" fmla="*/ 620000 h 888187"/>
              <a:gd name="connsiteX2077" fmla="*/ 837298 w 1180740"/>
              <a:gd name="connsiteY2077" fmla="*/ 624629 h 888187"/>
              <a:gd name="connsiteX2078" fmla="*/ 836209 w 1180740"/>
              <a:gd name="connsiteY2078" fmla="*/ 625336 h 888187"/>
              <a:gd name="connsiteX2079" fmla="*/ 833555 w 1180740"/>
              <a:gd name="connsiteY2079" fmla="*/ 625015 h 888187"/>
              <a:gd name="connsiteX2080" fmla="*/ 831650 w 1180740"/>
              <a:gd name="connsiteY2080" fmla="*/ 621800 h 888187"/>
              <a:gd name="connsiteX2081" fmla="*/ 834304 w 1180740"/>
              <a:gd name="connsiteY2081" fmla="*/ 617879 h 888187"/>
              <a:gd name="connsiteX2082" fmla="*/ 853788 w 1180740"/>
              <a:gd name="connsiteY2082" fmla="*/ 617600 h 888187"/>
              <a:gd name="connsiteX2083" fmla="*/ 856033 w 1180740"/>
              <a:gd name="connsiteY2083" fmla="*/ 619376 h 888187"/>
              <a:gd name="connsiteX2084" fmla="*/ 856441 w 1180740"/>
              <a:gd name="connsiteY2084" fmla="*/ 623244 h 888187"/>
              <a:gd name="connsiteX2085" fmla="*/ 855284 w 1180740"/>
              <a:gd name="connsiteY2085" fmla="*/ 624322 h 888187"/>
              <a:gd name="connsiteX2086" fmla="*/ 853447 w 1180740"/>
              <a:gd name="connsiteY2086" fmla="*/ 625337 h 888187"/>
              <a:gd name="connsiteX2087" fmla="*/ 850793 w 1180740"/>
              <a:gd name="connsiteY2087" fmla="*/ 623942 h 888187"/>
              <a:gd name="connsiteX2088" fmla="*/ 849637 w 1180740"/>
              <a:gd name="connsiteY2088" fmla="*/ 620454 h 888187"/>
              <a:gd name="connsiteX2089" fmla="*/ 851134 w 1180740"/>
              <a:gd name="connsiteY2089" fmla="*/ 618298 h 888187"/>
              <a:gd name="connsiteX2090" fmla="*/ 853788 w 1180740"/>
              <a:gd name="connsiteY2090" fmla="*/ 617600 h 888187"/>
              <a:gd name="connsiteX2091" fmla="*/ 753270 w 1180740"/>
              <a:gd name="connsiteY2091" fmla="*/ 617600 h 888187"/>
              <a:gd name="connsiteX2092" fmla="*/ 755924 w 1180740"/>
              <a:gd name="connsiteY2092" fmla="*/ 618995 h 888187"/>
              <a:gd name="connsiteX2093" fmla="*/ 757081 w 1180740"/>
              <a:gd name="connsiteY2093" fmla="*/ 622547 h 888187"/>
              <a:gd name="connsiteX2094" fmla="*/ 755584 w 1180740"/>
              <a:gd name="connsiteY2094" fmla="*/ 624639 h 888187"/>
              <a:gd name="connsiteX2095" fmla="*/ 752930 w 1180740"/>
              <a:gd name="connsiteY2095" fmla="*/ 625337 h 888187"/>
              <a:gd name="connsiteX2096" fmla="*/ 750616 w 1180740"/>
              <a:gd name="connsiteY2096" fmla="*/ 623625 h 888187"/>
              <a:gd name="connsiteX2097" fmla="*/ 750276 w 1180740"/>
              <a:gd name="connsiteY2097" fmla="*/ 619756 h 888187"/>
              <a:gd name="connsiteX2098" fmla="*/ 751433 w 1180740"/>
              <a:gd name="connsiteY2098" fmla="*/ 618678 h 888187"/>
              <a:gd name="connsiteX2099" fmla="*/ 753270 w 1180740"/>
              <a:gd name="connsiteY2099" fmla="*/ 617600 h 888187"/>
              <a:gd name="connsiteX2100" fmla="*/ 630986 w 1180740"/>
              <a:gd name="connsiteY2100" fmla="*/ 617360 h 888187"/>
              <a:gd name="connsiteX2101" fmla="*/ 633202 w 1180740"/>
              <a:gd name="connsiteY2101" fmla="*/ 617360 h 888187"/>
              <a:gd name="connsiteX2102" fmla="*/ 637298 w 1180740"/>
              <a:gd name="connsiteY2102" fmla="*/ 618755 h 888187"/>
              <a:gd name="connsiteX2103" fmla="*/ 635418 w 1180740"/>
              <a:gd name="connsiteY2103" fmla="*/ 626488 h 888187"/>
              <a:gd name="connsiteX2104" fmla="*/ 628367 w 1180740"/>
              <a:gd name="connsiteY2104" fmla="*/ 625791 h 888187"/>
              <a:gd name="connsiteX2105" fmla="*/ 627628 w 1180740"/>
              <a:gd name="connsiteY2105" fmla="*/ 618755 h 888187"/>
              <a:gd name="connsiteX2106" fmla="*/ 630986 w 1180740"/>
              <a:gd name="connsiteY2106" fmla="*/ 617360 h 888187"/>
              <a:gd name="connsiteX2107" fmla="*/ 779048 w 1180740"/>
              <a:gd name="connsiteY2107" fmla="*/ 617300 h 888187"/>
              <a:gd name="connsiteX2108" fmla="*/ 781317 w 1180740"/>
              <a:gd name="connsiteY2108" fmla="*/ 618072 h 888187"/>
              <a:gd name="connsiteX2109" fmla="*/ 782062 w 1180740"/>
              <a:gd name="connsiteY2109" fmla="*/ 620258 h 888187"/>
              <a:gd name="connsiteX2110" fmla="*/ 781723 w 1180740"/>
              <a:gd name="connsiteY2110" fmla="*/ 622700 h 888187"/>
              <a:gd name="connsiteX2111" fmla="*/ 779421 w 1180740"/>
              <a:gd name="connsiteY2111" fmla="*/ 624179 h 888187"/>
              <a:gd name="connsiteX2112" fmla="*/ 777186 w 1180740"/>
              <a:gd name="connsiteY2112" fmla="*/ 623472 h 888187"/>
              <a:gd name="connsiteX2113" fmla="*/ 776035 w 1180740"/>
              <a:gd name="connsiteY2113" fmla="*/ 621993 h 888187"/>
              <a:gd name="connsiteX2114" fmla="*/ 776780 w 1180740"/>
              <a:gd name="connsiteY2114" fmla="*/ 618072 h 888187"/>
              <a:gd name="connsiteX2115" fmla="*/ 779048 w 1180740"/>
              <a:gd name="connsiteY2115" fmla="*/ 617300 h 888187"/>
              <a:gd name="connsiteX2116" fmla="*/ 871531 w 1180740"/>
              <a:gd name="connsiteY2116" fmla="*/ 617209 h 888187"/>
              <a:gd name="connsiteX2117" fmla="*/ 873096 w 1180740"/>
              <a:gd name="connsiteY2117" fmla="*/ 617359 h 888187"/>
              <a:gd name="connsiteX2118" fmla="*/ 876143 w 1180740"/>
              <a:gd name="connsiteY2118" fmla="*/ 618053 h 888187"/>
              <a:gd name="connsiteX2119" fmla="*/ 876888 w 1180740"/>
              <a:gd name="connsiteY2119" fmla="*/ 620199 h 888187"/>
              <a:gd name="connsiteX2120" fmla="*/ 874653 w 1180740"/>
              <a:gd name="connsiteY2120" fmla="*/ 624364 h 888187"/>
              <a:gd name="connsiteX2121" fmla="*/ 869373 w 1180740"/>
              <a:gd name="connsiteY2121" fmla="*/ 622976 h 888187"/>
              <a:gd name="connsiteX2122" fmla="*/ 868967 w 1180740"/>
              <a:gd name="connsiteY2122" fmla="*/ 620893 h 888187"/>
              <a:gd name="connsiteX2123" fmla="*/ 870524 w 1180740"/>
              <a:gd name="connsiteY2123" fmla="*/ 618053 h 888187"/>
              <a:gd name="connsiteX2124" fmla="*/ 871531 w 1180740"/>
              <a:gd name="connsiteY2124" fmla="*/ 617209 h 888187"/>
              <a:gd name="connsiteX2125" fmla="*/ 891764 w 1180740"/>
              <a:gd name="connsiteY2125" fmla="*/ 616584 h 888187"/>
              <a:gd name="connsiteX2126" fmla="*/ 895026 w 1180740"/>
              <a:gd name="connsiteY2126" fmla="*/ 618967 h 888187"/>
              <a:gd name="connsiteX2127" fmla="*/ 895825 w 1180740"/>
              <a:gd name="connsiteY2127" fmla="*/ 620724 h 888187"/>
              <a:gd name="connsiteX2128" fmla="*/ 895825 w 1180740"/>
              <a:gd name="connsiteY2128" fmla="*/ 623170 h 888187"/>
              <a:gd name="connsiteX2129" fmla="*/ 889167 w 1180740"/>
              <a:gd name="connsiteY2129" fmla="*/ 623546 h 888187"/>
              <a:gd name="connsiteX2130" fmla="*/ 887702 w 1180740"/>
              <a:gd name="connsiteY2130" fmla="*/ 620034 h 888187"/>
              <a:gd name="connsiteX2131" fmla="*/ 891764 w 1180740"/>
              <a:gd name="connsiteY2131" fmla="*/ 616584 h 888187"/>
              <a:gd name="connsiteX2132" fmla="*/ 659286 w 1180740"/>
              <a:gd name="connsiteY2132" fmla="*/ 615947 h 888187"/>
              <a:gd name="connsiteX2133" fmla="*/ 662692 w 1180740"/>
              <a:gd name="connsiteY2133" fmla="*/ 617023 h 888187"/>
              <a:gd name="connsiteX2134" fmla="*/ 664191 w 1180740"/>
              <a:gd name="connsiteY2134" fmla="*/ 620144 h 888187"/>
              <a:gd name="connsiteX2135" fmla="*/ 663441 w 1180740"/>
              <a:gd name="connsiteY2135" fmla="*/ 623265 h 888187"/>
              <a:gd name="connsiteX2136" fmla="*/ 658537 w 1180740"/>
              <a:gd name="connsiteY2136" fmla="*/ 626697 h 888187"/>
              <a:gd name="connsiteX2137" fmla="*/ 654382 w 1180740"/>
              <a:gd name="connsiteY2137" fmla="*/ 624638 h 888187"/>
              <a:gd name="connsiteX2138" fmla="*/ 652883 w 1180740"/>
              <a:gd name="connsiteY2138" fmla="*/ 621143 h 888187"/>
              <a:gd name="connsiteX2139" fmla="*/ 655880 w 1180740"/>
              <a:gd name="connsiteY2139" fmla="*/ 616649 h 888187"/>
              <a:gd name="connsiteX2140" fmla="*/ 659286 w 1180740"/>
              <a:gd name="connsiteY2140" fmla="*/ 615947 h 888187"/>
              <a:gd name="connsiteX2141" fmla="*/ 792224 w 1180740"/>
              <a:gd name="connsiteY2141" fmla="*/ 615912 h 888187"/>
              <a:gd name="connsiteX2142" fmla="*/ 793824 w 1180740"/>
              <a:gd name="connsiteY2142" fmla="*/ 617046 h 888187"/>
              <a:gd name="connsiteX2143" fmla="*/ 794645 w 1180740"/>
              <a:gd name="connsiteY2143" fmla="*/ 622309 h 888187"/>
              <a:gd name="connsiteX2144" fmla="*/ 793482 w 1180740"/>
              <a:gd name="connsiteY2144" fmla="*/ 623007 h 888187"/>
              <a:gd name="connsiteX2145" fmla="*/ 788142 w 1180740"/>
              <a:gd name="connsiteY2145" fmla="*/ 621928 h 888187"/>
              <a:gd name="connsiteX2146" fmla="*/ 787388 w 1180740"/>
              <a:gd name="connsiteY2146" fmla="*/ 619138 h 888187"/>
              <a:gd name="connsiteX2147" fmla="*/ 790058 w 1180740"/>
              <a:gd name="connsiteY2147" fmla="*/ 616348 h 888187"/>
              <a:gd name="connsiteX2148" fmla="*/ 792224 w 1180740"/>
              <a:gd name="connsiteY2148" fmla="*/ 615912 h 888187"/>
              <a:gd name="connsiteX2149" fmla="*/ 605177 w 1180740"/>
              <a:gd name="connsiteY2149" fmla="*/ 615506 h 888187"/>
              <a:gd name="connsiteX2150" fmla="*/ 608569 w 1180740"/>
              <a:gd name="connsiteY2150" fmla="*/ 616197 h 888187"/>
              <a:gd name="connsiteX2151" fmla="*/ 611216 w 1180740"/>
              <a:gd name="connsiteY2151" fmla="*/ 620723 h 888187"/>
              <a:gd name="connsiteX2152" fmla="*/ 609316 w 1180740"/>
              <a:gd name="connsiteY2152" fmla="*/ 624558 h 888187"/>
              <a:gd name="connsiteX2153" fmla="*/ 602598 w 1180740"/>
              <a:gd name="connsiteY2153" fmla="*/ 625940 h 888187"/>
              <a:gd name="connsiteX2154" fmla="*/ 598799 w 1180740"/>
              <a:gd name="connsiteY2154" fmla="*/ 623175 h 888187"/>
              <a:gd name="connsiteX2155" fmla="*/ 598052 w 1180740"/>
              <a:gd name="connsiteY2155" fmla="*/ 620409 h 888187"/>
              <a:gd name="connsiteX2156" fmla="*/ 605177 w 1180740"/>
              <a:gd name="connsiteY2156" fmla="*/ 615506 h 888187"/>
              <a:gd name="connsiteX2157" fmla="*/ 908947 w 1180740"/>
              <a:gd name="connsiteY2157" fmla="*/ 615410 h 888187"/>
              <a:gd name="connsiteX2158" fmla="*/ 914103 w 1180740"/>
              <a:gd name="connsiteY2158" fmla="*/ 620672 h 888187"/>
              <a:gd name="connsiteX2159" fmla="*/ 909683 w 1180740"/>
              <a:gd name="connsiteY2159" fmla="*/ 624223 h 888187"/>
              <a:gd name="connsiteX2160" fmla="*/ 904059 w 1180740"/>
              <a:gd name="connsiteY2160" fmla="*/ 619975 h 888187"/>
              <a:gd name="connsiteX2161" fmla="*/ 908947 w 1180740"/>
              <a:gd name="connsiteY2161" fmla="*/ 615410 h 888187"/>
              <a:gd name="connsiteX2162" fmla="*/ 927966 w 1180740"/>
              <a:gd name="connsiteY2162" fmla="*/ 615372 h 888187"/>
              <a:gd name="connsiteX2163" fmla="*/ 931011 w 1180740"/>
              <a:gd name="connsiteY2163" fmla="*/ 617128 h 888187"/>
              <a:gd name="connsiteX2164" fmla="*/ 932093 w 1180740"/>
              <a:gd name="connsiteY2164" fmla="*/ 619574 h 888187"/>
              <a:gd name="connsiteX2165" fmla="*/ 929454 w 1180740"/>
              <a:gd name="connsiteY2165" fmla="*/ 624404 h 888187"/>
              <a:gd name="connsiteX2166" fmla="*/ 923499 w 1180740"/>
              <a:gd name="connsiteY2166" fmla="*/ 623024 h 888187"/>
              <a:gd name="connsiteX2167" fmla="*/ 922349 w 1180740"/>
              <a:gd name="connsiteY2167" fmla="*/ 618508 h 888187"/>
              <a:gd name="connsiteX2168" fmla="*/ 926071 w 1180740"/>
              <a:gd name="connsiteY2168" fmla="*/ 615748 h 888187"/>
              <a:gd name="connsiteX2169" fmla="*/ 927966 w 1180740"/>
              <a:gd name="connsiteY2169" fmla="*/ 615372 h 888187"/>
              <a:gd name="connsiteX2170" fmla="*/ 1141035 w 1180740"/>
              <a:gd name="connsiteY2170" fmla="*/ 614815 h 888187"/>
              <a:gd name="connsiteX2171" fmla="*/ 1146660 w 1180740"/>
              <a:gd name="connsiteY2171" fmla="*/ 618999 h 888187"/>
              <a:gd name="connsiteX2172" fmla="*/ 1141839 w 1180740"/>
              <a:gd name="connsiteY2172" fmla="*/ 623627 h 888187"/>
              <a:gd name="connsiteX2173" fmla="*/ 1136616 w 1180740"/>
              <a:gd name="connsiteY2173" fmla="*/ 618302 h 888187"/>
              <a:gd name="connsiteX2174" fmla="*/ 1141035 w 1180740"/>
              <a:gd name="connsiteY2174" fmla="*/ 614815 h 888187"/>
              <a:gd name="connsiteX2175" fmla="*/ 225790 w 1180740"/>
              <a:gd name="connsiteY2175" fmla="*/ 614815 h 888187"/>
              <a:gd name="connsiteX2176" fmla="*/ 232928 w 1180740"/>
              <a:gd name="connsiteY2176" fmla="*/ 617264 h 888187"/>
              <a:gd name="connsiteX2177" fmla="*/ 231024 w 1180740"/>
              <a:gd name="connsiteY2177" fmla="*/ 624549 h 888187"/>
              <a:gd name="connsiteX2178" fmla="*/ 222731 w 1180740"/>
              <a:gd name="connsiteY2178" fmla="*/ 624235 h 888187"/>
              <a:gd name="connsiteX2179" fmla="*/ 220896 w 1180740"/>
              <a:gd name="connsiteY2179" fmla="*/ 616573 h 888187"/>
              <a:gd name="connsiteX2180" fmla="*/ 221983 w 1180740"/>
              <a:gd name="connsiteY2180" fmla="*/ 615882 h 888187"/>
              <a:gd name="connsiteX2181" fmla="*/ 225790 w 1180740"/>
              <a:gd name="connsiteY2181" fmla="*/ 614815 h 888187"/>
              <a:gd name="connsiteX2182" fmla="*/ 814591 w 1180740"/>
              <a:gd name="connsiteY2182" fmla="*/ 614640 h 888187"/>
              <a:gd name="connsiteX2183" fmla="*/ 818434 w 1180740"/>
              <a:gd name="connsiteY2183" fmla="*/ 616425 h 888187"/>
              <a:gd name="connsiteX2184" fmla="*/ 819532 w 1180740"/>
              <a:gd name="connsiteY2184" fmla="*/ 619612 h 888187"/>
              <a:gd name="connsiteX2185" fmla="*/ 815757 w 1180740"/>
              <a:gd name="connsiteY2185" fmla="*/ 621715 h 888187"/>
              <a:gd name="connsiteX2186" fmla="*/ 811571 w 1180740"/>
              <a:gd name="connsiteY2186" fmla="*/ 617827 h 888187"/>
              <a:gd name="connsiteX2187" fmla="*/ 814591 w 1180740"/>
              <a:gd name="connsiteY2187" fmla="*/ 614640 h 888187"/>
              <a:gd name="connsiteX2188" fmla="*/ 404178 w 1180740"/>
              <a:gd name="connsiteY2188" fmla="*/ 614330 h 888187"/>
              <a:gd name="connsiteX2189" fmla="*/ 409142 w 1180740"/>
              <a:gd name="connsiteY2189" fmla="*/ 616572 h 888187"/>
              <a:gd name="connsiteX2190" fmla="*/ 410292 w 1180740"/>
              <a:gd name="connsiteY2190" fmla="*/ 617975 h 888187"/>
              <a:gd name="connsiteX2191" fmla="*/ 407248 w 1180740"/>
              <a:gd name="connsiteY2191" fmla="*/ 624675 h 888187"/>
              <a:gd name="connsiteX2192" fmla="*/ 403866 w 1180740"/>
              <a:gd name="connsiteY2192" fmla="*/ 625058 h 888187"/>
              <a:gd name="connsiteX2193" fmla="*/ 399401 w 1180740"/>
              <a:gd name="connsiteY2193" fmla="*/ 623973 h 888187"/>
              <a:gd name="connsiteX2194" fmla="*/ 396424 w 1180740"/>
              <a:gd name="connsiteY2194" fmla="*/ 620464 h 888187"/>
              <a:gd name="connsiteX2195" fmla="*/ 398657 w 1180740"/>
              <a:gd name="connsiteY2195" fmla="*/ 615870 h 888187"/>
              <a:gd name="connsiteX2196" fmla="*/ 404178 w 1180740"/>
              <a:gd name="connsiteY2196" fmla="*/ 614330 h 888187"/>
              <a:gd name="connsiteX2197" fmla="*/ 307488 w 1180740"/>
              <a:gd name="connsiteY2197" fmla="*/ 614297 h 888187"/>
              <a:gd name="connsiteX2198" fmla="*/ 308297 w 1180740"/>
              <a:gd name="connsiteY2198" fmla="*/ 614297 h 888187"/>
              <a:gd name="connsiteX2199" fmla="*/ 315709 w 1180740"/>
              <a:gd name="connsiteY2199" fmla="*/ 615759 h 888187"/>
              <a:gd name="connsiteX2200" fmla="*/ 319483 w 1180740"/>
              <a:gd name="connsiteY2200" fmla="*/ 619257 h 888187"/>
              <a:gd name="connsiteX2201" fmla="*/ 319820 w 1180740"/>
              <a:gd name="connsiteY2201" fmla="*/ 621037 h 888187"/>
              <a:gd name="connsiteX2202" fmla="*/ 315709 w 1180740"/>
              <a:gd name="connsiteY2202" fmla="*/ 625615 h 888187"/>
              <a:gd name="connsiteX2203" fmla="*/ 313486 w 1180740"/>
              <a:gd name="connsiteY2203" fmla="*/ 625615 h 888187"/>
              <a:gd name="connsiteX2204" fmla="*/ 311599 w 1180740"/>
              <a:gd name="connsiteY2204" fmla="*/ 625615 h 888187"/>
              <a:gd name="connsiteX2205" fmla="*/ 307488 w 1180740"/>
              <a:gd name="connsiteY2205" fmla="*/ 623835 h 888187"/>
              <a:gd name="connsiteX2206" fmla="*/ 304523 w 1180740"/>
              <a:gd name="connsiteY2206" fmla="*/ 621737 h 888187"/>
              <a:gd name="connsiteX2207" fmla="*/ 303781 w 1180740"/>
              <a:gd name="connsiteY2207" fmla="*/ 615759 h 888187"/>
              <a:gd name="connsiteX2208" fmla="*/ 307488 w 1180740"/>
              <a:gd name="connsiteY2208" fmla="*/ 614297 h 888187"/>
              <a:gd name="connsiteX2209" fmla="*/ 257077 w 1180740"/>
              <a:gd name="connsiteY2209" fmla="*/ 614297 h 888187"/>
              <a:gd name="connsiteX2210" fmla="*/ 264265 w 1180740"/>
              <a:gd name="connsiteY2210" fmla="*/ 616459 h 888187"/>
              <a:gd name="connsiteX2211" fmla="*/ 266841 w 1180740"/>
              <a:gd name="connsiteY2211" fmla="*/ 619638 h 888187"/>
              <a:gd name="connsiteX2212" fmla="*/ 264265 w 1180740"/>
              <a:gd name="connsiteY2212" fmla="*/ 624217 h 888187"/>
              <a:gd name="connsiteX2213" fmla="*/ 254433 w 1180740"/>
              <a:gd name="connsiteY2213" fmla="*/ 623835 h 888187"/>
              <a:gd name="connsiteX2214" fmla="*/ 250703 w 1180740"/>
              <a:gd name="connsiteY2214" fmla="*/ 619638 h 888187"/>
              <a:gd name="connsiteX2215" fmla="*/ 254093 w 1180740"/>
              <a:gd name="connsiteY2215" fmla="*/ 614678 h 888187"/>
              <a:gd name="connsiteX2216" fmla="*/ 257077 w 1180740"/>
              <a:gd name="connsiteY2216" fmla="*/ 614297 h 888187"/>
              <a:gd name="connsiteX2217" fmla="*/ 437694 w 1180740"/>
              <a:gd name="connsiteY2217" fmla="*/ 614296 h 888187"/>
              <a:gd name="connsiteX2218" fmla="*/ 445920 w 1180740"/>
              <a:gd name="connsiteY2218" fmla="*/ 616070 h 888187"/>
              <a:gd name="connsiteX2219" fmla="*/ 447066 w 1180740"/>
              <a:gd name="connsiteY2219" fmla="*/ 623105 h 888187"/>
              <a:gd name="connsiteX2220" fmla="*/ 441065 w 1180740"/>
              <a:gd name="connsiteY2220" fmla="*/ 626590 h 888187"/>
              <a:gd name="connsiteX2221" fmla="*/ 432839 w 1180740"/>
              <a:gd name="connsiteY2221" fmla="*/ 626590 h 888187"/>
              <a:gd name="connsiteX2222" fmla="*/ 429130 w 1180740"/>
              <a:gd name="connsiteY2222" fmla="*/ 624879 h 888187"/>
              <a:gd name="connsiteX2223" fmla="*/ 430613 w 1180740"/>
              <a:gd name="connsiteY2223" fmla="*/ 616451 h 888187"/>
              <a:gd name="connsiteX2224" fmla="*/ 437694 w 1180740"/>
              <a:gd name="connsiteY2224" fmla="*/ 614296 h 888187"/>
              <a:gd name="connsiteX2225" fmla="*/ 557613 w 1180740"/>
              <a:gd name="connsiteY2225" fmla="*/ 614257 h 888187"/>
              <a:gd name="connsiteX2226" fmla="*/ 560252 w 1180740"/>
              <a:gd name="connsiteY2226" fmla="*/ 614639 h 888187"/>
              <a:gd name="connsiteX2227" fmla="*/ 564042 w 1180740"/>
              <a:gd name="connsiteY2227" fmla="*/ 621316 h 888187"/>
              <a:gd name="connsiteX2228" fmla="*/ 561403 w 1180740"/>
              <a:gd name="connsiteY2228" fmla="*/ 624495 h 888187"/>
              <a:gd name="connsiteX2229" fmla="*/ 557275 w 1180740"/>
              <a:gd name="connsiteY2229" fmla="*/ 625576 h 888187"/>
              <a:gd name="connsiteX2230" fmla="*/ 551661 w 1180740"/>
              <a:gd name="connsiteY2230" fmla="*/ 618136 h 888187"/>
              <a:gd name="connsiteX2231" fmla="*/ 557613 w 1180740"/>
              <a:gd name="connsiteY2231" fmla="*/ 614257 h 888187"/>
              <a:gd name="connsiteX2232" fmla="*/ 178328 w 1180740"/>
              <a:gd name="connsiteY2232" fmla="*/ 614197 h 888187"/>
              <a:gd name="connsiteX2233" fmla="*/ 182278 w 1180740"/>
              <a:gd name="connsiteY2233" fmla="*/ 615466 h 888187"/>
              <a:gd name="connsiteX2234" fmla="*/ 184101 w 1180740"/>
              <a:gd name="connsiteY2234" fmla="*/ 620383 h 888187"/>
              <a:gd name="connsiteX2235" fmla="*/ 183764 w 1180740"/>
              <a:gd name="connsiteY2235" fmla="*/ 621077 h 888187"/>
              <a:gd name="connsiteX2236" fmla="*/ 177417 w 1180740"/>
              <a:gd name="connsiteY2236" fmla="*/ 624923 h 888187"/>
              <a:gd name="connsiteX2237" fmla="*/ 173635 w 1180740"/>
              <a:gd name="connsiteY2237" fmla="*/ 624229 h 888187"/>
              <a:gd name="connsiteX2238" fmla="*/ 171002 w 1180740"/>
              <a:gd name="connsiteY2238" fmla="*/ 620005 h 888187"/>
              <a:gd name="connsiteX2239" fmla="*/ 174378 w 1180740"/>
              <a:gd name="connsiteY2239" fmla="*/ 614772 h 888187"/>
              <a:gd name="connsiteX2240" fmla="*/ 178328 w 1180740"/>
              <a:gd name="connsiteY2240" fmla="*/ 614197 h 888187"/>
              <a:gd name="connsiteX2241" fmla="*/ 1121521 w 1180740"/>
              <a:gd name="connsiteY2241" fmla="*/ 614077 h 888187"/>
              <a:gd name="connsiteX2242" fmla="*/ 1127473 w 1180740"/>
              <a:gd name="connsiteY2242" fmla="*/ 615457 h 888187"/>
              <a:gd name="connsiteX2243" fmla="*/ 1128609 w 1180740"/>
              <a:gd name="connsiteY2243" fmla="*/ 619973 h 888187"/>
              <a:gd name="connsiteX2244" fmla="*/ 1124865 w 1180740"/>
              <a:gd name="connsiteY2244" fmla="*/ 622733 h 888187"/>
              <a:gd name="connsiteX2245" fmla="*/ 1122992 w 1180740"/>
              <a:gd name="connsiteY2245" fmla="*/ 623109 h 888187"/>
              <a:gd name="connsiteX2246" fmla="*/ 1120050 w 1180740"/>
              <a:gd name="connsiteY2246" fmla="*/ 621353 h 888187"/>
              <a:gd name="connsiteX2247" fmla="*/ 1118914 w 1180740"/>
              <a:gd name="connsiteY2247" fmla="*/ 618907 h 888187"/>
              <a:gd name="connsiteX2248" fmla="*/ 1121521 w 1180740"/>
              <a:gd name="connsiteY2248" fmla="*/ 614077 h 888187"/>
              <a:gd name="connsiteX2249" fmla="*/ 1179010 w 1180740"/>
              <a:gd name="connsiteY2249" fmla="*/ 614029 h 888187"/>
              <a:gd name="connsiteX2250" fmla="*/ 1180740 w 1180740"/>
              <a:gd name="connsiteY2250" fmla="*/ 615122 h 888187"/>
              <a:gd name="connsiteX2251" fmla="*/ 1180740 w 1180740"/>
              <a:gd name="connsiteY2251" fmla="*/ 619431 h 888187"/>
              <a:gd name="connsiteX2252" fmla="*/ 1180194 w 1180740"/>
              <a:gd name="connsiteY2252" fmla="*/ 620427 h 888187"/>
              <a:gd name="connsiteX2253" fmla="*/ 1177622 w 1180740"/>
              <a:gd name="connsiteY2253" fmla="*/ 621122 h 888187"/>
              <a:gd name="connsiteX2254" fmla="*/ 1174575 w 1180740"/>
              <a:gd name="connsiteY2254" fmla="*/ 620427 h 888187"/>
              <a:gd name="connsiteX2255" fmla="*/ 1173830 w 1180740"/>
              <a:gd name="connsiteY2255" fmla="*/ 618281 h 888187"/>
              <a:gd name="connsiteX2256" fmla="*/ 1176065 w 1180740"/>
              <a:gd name="connsiteY2256" fmla="*/ 614116 h 888187"/>
              <a:gd name="connsiteX2257" fmla="*/ 1179010 w 1180740"/>
              <a:gd name="connsiteY2257" fmla="*/ 614029 h 888187"/>
              <a:gd name="connsiteX2258" fmla="*/ 1158520 w 1180740"/>
              <a:gd name="connsiteY2258" fmla="*/ 613992 h 888187"/>
              <a:gd name="connsiteX2259" fmla="*/ 1161850 w 1180740"/>
              <a:gd name="connsiteY2259" fmla="*/ 615514 h 888187"/>
              <a:gd name="connsiteX2260" fmla="*/ 1163314 w 1180740"/>
              <a:gd name="connsiteY2260" fmla="*/ 619001 h 888187"/>
              <a:gd name="connsiteX2261" fmla="*/ 1159253 w 1180740"/>
              <a:gd name="connsiteY2261" fmla="*/ 622551 h 888187"/>
              <a:gd name="connsiteX2262" fmla="*/ 1155924 w 1180740"/>
              <a:gd name="connsiteY2262" fmla="*/ 620079 h 888187"/>
              <a:gd name="connsiteX2263" fmla="*/ 1155192 w 1180740"/>
              <a:gd name="connsiteY2263" fmla="*/ 618304 h 888187"/>
              <a:gd name="connsiteX2264" fmla="*/ 1155192 w 1180740"/>
              <a:gd name="connsiteY2264" fmla="*/ 615894 h 888187"/>
              <a:gd name="connsiteX2265" fmla="*/ 1158520 w 1180740"/>
              <a:gd name="connsiteY2265" fmla="*/ 613992 h 888187"/>
              <a:gd name="connsiteX2266" fmla="*/ 1058045 w 1180740"/>
              <a:gd name="connsiteY2266" fmla="*/ 613842 h 888187"/>
              <a:gd name="connsiteX2267" fmla="*/ 1060797 w 1180740"/>
              <a:gd name="connsiteY2267" fmla="*/ 614436 h 888187"/>
              <a:gd name="connsiteX2268" fmla="*/ 1064544 w 1180740"/>
              <a:gd name="connsiteY2268" fmla="*/ 618999 h 888187"/>
              <a:gd name="connsiteX2269" fmla="*/ 1061934 w 1180740"/>
              <a:gd name="connsiteY2269" fmla="*/ 623943 h 888187"/>
              <a:gd name="connsiteX2270" fmla="*/ 1057117 w 1180740"/>
              <a:gd name="connsiteY2270" fmla="*/ 625337 h 888187"/>
              <a:gd name="connsiteX2271" fmla="*/ 1053771 w 1180740"/>
              <a:gd name="connsiteY2271" fmla="*/ 624640 h 888187"/>
              <a:gd name="connsiteX2272" fmla="*/ 1051898 w 1180740"/>
              <a:gd name="connsiteY2272" fmla="*/ 620077 h 888187"/>
              <a:gd name="connsiteX2273" fmla="*/ 1055243 w 1180740"/>
              <a:gd name="connsiteY2273" fmla="*/ 614816 h 888187"/>
              <a:gd name="connsiteX2274" fmla="*/ 1058045 w 1180740"/>
              <a:gd name="connsiteY2274" fmla="*/ 613842 h 888187"/>
              <a:gd name="connsiteX2275" fmla="*/ 532593 w 1180740"/>
              <a:gd name="connsiteY2275" fmla="*/ 613838 h 888187"/>
              <a:gd name="connsiteX2276" fmla="*/ 536740 w 1180740"/>
              <a:gd name="connsiteY2276" fmla="*/ 614803 h 888187"/>
              <a:gd name="connsiteX2277" fmla="*/ 538643 w 1180740"/>
              <a:gd name="connsiteY2277" fmla="*/ 622465 h 888187"/>
              <a:gd name="connsiteX2278" fmla="*/ 537487 w 1180740"/>
              <a:gd name="connsiteY2278" fmla="*/ 623156 h 888187"/>
              <a:gd name="connsiteX2279" fmla="*/ 533749 w 1180740"/>
              <a:gd name="connsiteY2279" fmla="*/ 624223 h 888187"/>
              <a:gd name="connsiteX2280" fmla="*/ 526544 w 1180740"/>
              <a:gd name="connsiteY2280" fmla="*/ 621774 h 888187"/>
              <a:gd name="connsiteX2281" fmla="*/ 528447 w 1180740"/>
              <a:gd name="connsiteY2281" fmla="*/ 614427 h 888187"/>
              <a:gd name="connsiteX2282" fmla="*/ 532593 w 1180740"/>
              <a:gd name="connsiteY2282" fmla="*/ 613838 h 888187"/>
              <a:gd name="connsiteX2283" fmla="*/ 1102920 w 1180740"/>
              <a:gd name="connsiteY2283" fmla="*/ 613422 h 888187"/>
              <a:gd name="connsiteX2284" fmla="*/ 1107416 w 1180740"/>
              <a:gd name="connsiteY2284" fmla="*/ 615175 h 888187"/>
              <a:gd name="connsiteX2285" fmla="*/ 1108892 w 1180740"/>
              <a:gd name="connsiteY2285" fmla="*/ 618242 h 888187"/>
              <a:gd name="connsiteX2286" fmla="*/ 1108154 w 1180740"/>
              <a:gd name="connsiteY2286" fmla="*/ 621372 h 888187"/>
              <a:gd name="connsiteX2287" fmla="*/ 1103322 w 1180740"/>
              <a:gd name="connsiteY2287" fmla="*/ 624189 h 888187"/>
              <a:gd name="connsiteX2288" fmla="*/ 1096209 w 1180740"/>
              <a:gd name="connsiteY2288" fmla="*/ 620683 h 888187"/>
              <a:gd name="connsiteX2289" fmla="*/ 1096612 w 1180740"/>
              <a:gd name="connsiteY2289" fmla="*/ 618618 h 888187"/>
              <a:gd name="connsiteX2290" fmla="*/ 1100303 w 1180740"/>
              <a:gd name="connsiteY2290" fmla="*/ 615488 h 888187"/>
              <a:gd name="connsiteX2291" fmla="*/ 1102920 w 1180740"/>
              <a:gd name="connsiteY2291" fmla="*/ 613422 h 888187"/>
              <a:gd name="connsiteX2292" fmla="*/ 1002136 w 1180740"/>
              <a:gd name="connsiteY2292" fmla="*/ 613422 h 888187"/>
              <a:gd name="connsiteX2293" fmla="*/ 1003968 w 1180740"/>
              <a:gd name="connsiteY2293" fmla="*/ 613422 h 888187"/>
              <a:gd name="connsiteX2294" fmla="*/ 1010007 w 1180740"/>
              <a:gd name="connsiteY2294" fmla="*/ 617268 h 888187"/>
              <a:gd name="connsiteX2295" fmla="*/ 1009260 w 1180740"/>
              <a:gd name="connsiteY2295" fmla="*/ 622816 h 888187"/>
              <a:gd name="connsiteX2296" fmla="*/ 1007360 w 1180740"/>
              <a:gd name="connsiteY2296" fmla="*/ 624266 h 888187"/>
              <a:gd name="connsiteX2297" fmla="*/ 998744 w 1180740"/>
              <a:gd name="connsiteY2297" fmla="*/ 622500 h 888187"/>
              <a:gd name="connsiteX2298" fmla="*/ 997590 w 1180740"/>
              <a:gd name="connsiteY2298" fmla="*/ 616889 h 888187"/>
              <a:gd name="connsiteX2299" fmla="*/ 1002136 w 1180740"/>
              <a:gd name="connsiteY2299" fmla="*/ 613422 h 888187"/>
              <a:gd name="connsiteX2300" fmla="*/ 946227 w 1180740"/>
              <a:gd name="connsiteY2300" fmla="*/ 613422 h 888187"/>
              <a:gd name="connsiteX2301" fmla="*/ 948127 w 1180740"/>
              <a:gd name="connsiteY2301" fmla="*/ 613422 h 888187"/>
              <a:gd name="connsiteX2302" fmla="*/ 954098 w 1180740"/>
              <a:gd name="connsiteY2302" fmla="*/ 617268 h 888187"/>
              <a:gd name="connsiteX2303" fmla="*/ 953352 w 1180740"/>
              <a:gd name="connsiteY2303" fmla="*/ 622816 h 888187"/>
              <a:gd name="connsiteX2304" fmla="*/ 951452 w 1180740"/>
              <a:gd name="connsiteY2304" fmla="*/ 624266 h 888187"/>
              <a:gd name="connsiteX2305" fmla="*/ 942835 w 1180740"/>
              <a:gd name="connsiteY2305" fmla="*/ 622500 h 888187"/>
              <a:gd name="connsiteX2306" fmla="*/ 941681 w 1180740"/>
              <a:gd name="connsiteY2306" fmla="*/ 616889 h 888187"/>
              <a:gd name="connsiteX2307" fmla="*/ 946227 w 1180740"/>
              <a:gd name="connsiteY2307" fmla="*/ 613422 h 888187"/>
              <a:gd name="connsiteX2308" fmla="*/ 287953 w 1180740"/>
              <a:gd name="connsiteY2308" fmla="*/ 613422 h 888187"/>
              <a:gd name="connsiteX2309" fmla="*/ 291320 w 1180740"/>
              <a:gd name="connsiteY2309" fmla="*/ 614820 h 888187"/>
              <a:gd name="connsiteX2310" fmla="*/ 294351 w 1180740"/>
              <a:gd name="connsiteY2310" fmla="*/ 621875 h 888187"/>
              <a:gd name="connsiteX2311" fmla="*/ 289098 w 1180740"/>
              <a:gd name="connsiteY2311" fmla="*/ 626070 h 888187"/>
              <a:gd name="connsiteX2312" fmla="*/ 282025 w 1180740"/>
              <a:gd name="connsiteY2312" fmla="*/ 623972 h 888187"/>
              <a:gd name="connsiteX2313" fmla="*/ 278995 w 1180740"/>
              <a:gd name="connsiteY2313" fmla="*/ 617998 h 888187"/>
              <a:gd name="connsiteX2314" fmla="*/ 283103 w 1180740"/>
              <a:gd name="connsiteY2314" fmla="*/ 614121 h 888187"/>
              <a:gd name="connsiteX2315" fmla="*/ 287953 w 1180740"/>
              <a:gd name="connsiteY2315" fmla="*/ 613422 h 888187"/>
              <a:gd name="connsiteX2316" fmla="*/ 500157 w 1180740"/>
              <a:gd name="connsiteY2316" fmla="*/ 613405 h 888187"/>
              <a:gd name="connsiteX2317" fmla="*/ 505039 w 1180740"/>
              <a:gd name="connsiteY2317" fmla="*/ 614645 h 888187"/>
              <a:gd name="connsiteX2318" fmla="*/ 508768 w 1180740"/>
              <a:gd name="connsiteY2318" fmla="*/ 618842 h 888187"/>
              <a:gd name="connsiteX2319" fmla="*/ 505446 w 1180740"/>
              <a:gd name="connsiteY2319" fmla="*/ 623802 h 888187"/>
              <a:gd name="connsiteX2320" fmla="*/ 502395 w 1180740"/>
              <a:gd name="connsiteY2320" fmla="*/ 624183 h 888187"/>
              <a:gd name="connsiteX2321" fmla="*/ 495275 w 1180740"/>
              <a:gd name="connsiteY2321" fmla="*/ 622021 h 888187"/>
              <a:gd name="connsiteX2322" fmla="*/ 492632 w 1180740"/>
              <a:gd name="connsiteY2322" fmla="*/ 618842 h 888187"/>
              <a:gd name="connsiteX2323" fmla="*/ 495275 w 1180740"/>
              <a:gd name="connsiteY2323" fmla="*/ 614263 h 888187"/>
              <a:gd name="connsiteX2324" fmla="*/ 500157 w 1180740"/>
              <a:gd name="connsiteY2324" fmla="*/ 613405 h 888187"/>
              <a:gd name="connsiteX2325" fmla="*/ 583323 w 1180740"/>
              <a:gd name="connsiteY2325" fmla="*/ 613267 h 888187"/>
              <a:gd name="connsiteX2326" fmla="*/ 585209 w 1180740"/>
              <a:gd name="connsiteY2326" fmla="*/ 614252 h 888187"/>
              <a:gd name="connsiteX2327" fmla="*/ 587768 w 1180740"/>
              <a:gd name="connsiteY2327" fmla="*/ 618476 h 888187"/>
              <a:gd name="connsiteX2328" fmla="*/ 584468 w 1180740"/>
              <a:gd name="connsiteY2328" fmla="*/ 623708 h 888187"/>
              <a:gd name="connsiteX2329" fmla="*/ 576590 w 1180740"/>
              <a:gd name="connsiteY2329" fmla="*/ 623015 h 888187"/>
              <a:gd name="connsiteX2330" fmla="*/ 574705 w 1180740"/>
              <a:gd name="connsiteY2330" fmla="*/ 618097 h 888187"/>
              <a:gd name="connsiteX2331" fmla="*/ 575109 w 1180740"/>
              <a:gd name="connsiteY2331" fmla="*/ 617404 h 888187"/>
              <a:gd name="connsiteX2332" fmla="*/ 581439 w 1180740"/>
              <a:gd name="connsiteY2332" fmla="*/ 613558 h 888187"/>
              <a:gd name="connsiteX2333" fmla="*/ 583323 w 1180740"/>
              <a:gd name="connsiteY2333" fmla="*/ 613267 h 888187"/>
              <a:gd name="connsiteX2334" fmla="*/ 202161 w 1180740"/>
              <a:gd name="connsiteY2334" fmla="*/ 613246 h 888187"/>
              <a:gd name="connsiteX2335" fmla="*/ 207817 w 1180740"/>
              <a:gd name="connsiteY2335" fmla="*/ 620622 h 888187"/>
              <a:gd name="connsiteX2336" fmla="*/ 201824 w 1180740"/>
              <a:gd name="connsiteY2336" fmla="*/ 624501 h 888187"/>
              <a:gd name="connsiteX2337" fmla="*/ 199198 w 1180740"/>
              <a:gd name="connsiteY2337" fmla="*/ 624183 h 888187"/>
              <a:gd name="connsiteX2338" fmla="*/ 195494 w 1180740"/>
              <a:gd name="connsiteY2338" fmla="*/ 617443 h 888187"/>
              <a:gd name="connsiteX2339" fmla="*/ 198121 w 1180740"/>
              <a:gd name="connsiteY2339" fmla="*/ 614263 h 888187"/>
              <a:gd name="connsiteX2340" fmla="*/ 202161 w 1180740"/>
              <a:gd name="connsiteY2340" fmla="*/ 613246 h 888187"/>
              <a:gd name="connsiteX2341" fmla="*/ 1033691 w 1180740"/>
              <a:gd name="connsiteY2341" fmla="*/ 612900 h 888187"/>
              <a:gd name="connsiteX2342" fmla="*/ 1038862 w 1180740"/>
              <a:gd name="connsiteY2342" fmla="*/ 617803 h 888187"/>
              <a:gd name="connsiteX2343" fmla="*/ 1038862 w 1180740"/>
              <a:gd name="connsiteY2343" fmla="*/ 622329 h 888187"/>
              <a:gd name="connsiteX2344" fmla="*/ 1035907 w 1180740"/>
              <a:gd name="connsiteY2344" fmla="*/ 624089 h 888187"/>
              <a:gd name="connsiteX2345" fmla="*/ 1033691 w 1180740"/>
              <a:gd name="connsiteY2345" fmla="*/ 624403 h 888187"/>
              <a:gd name="connsiteX2346" fmla="*/ 1031072 w 1180740"/>
              <a:gd name="connsiteY2346" fmla="*/ 624780 h 888187"/>
              <a:gd name="connsiteX2347" fmla="*/ 1026237 w 1180740"/>
              <a:gd name="connsiteY2347" fmla="*/ 621952 h 888187"/>
              <a:gd name="connsiteX2348" fmla="*/ 1026573 w 1180740"/>
              <a:gd name="connsiteY2348" fmla="*/ 617112 h 888187"/>
              <a:gd name="connsiteX2349" fmla="*/ 1028856 w 1180740"/>
              <a:gd name="connsiteY2349" fmla="*/ 614283 h 888187"/>
              <a:gd name="connsiteX2350" fmla="*/ 1033691 w 1180740"/>
              <a:gd name="connsiteY2350" fmla="*/ 612900 h 888187"/>
              <a:gd name="connsiteX2351" fmla="*/ 1082970 w 1180740"/>
              <a:gd name="connsiteY2351" fmla="*/ 612689 h 888187"/>
              <a:gd name="connsiteX2352" fmla="*/ 1085595 w 1180740"/>
              <a:gd name="connsiteY2352" fmla="*/ 614088 h 888187"/>
              <a:gd name="connsiteX2353" fmla="*/ 1086336 w 1180740"/>
              <a:gd name="connsiteY2353" fmla="*/ 619747 h 888187"/>
              <a:gd name="connsiteX2354" fmla="*/ 1084518 w 1180740"/>
              <a:gd name="connsiteY2354" fmla="*/ 621846 h 888187"/>
              <a:gd name="connsiteX2355" fmla="*/ 1082634 w 1180740"/>
              <a:gd name="connsiteY2355" fmla="*/ 622545 h 888187"/>
              <a:gd name="connsiteX2356" fmla="*/ 1074759 w 1180740"/>
              <a:gd name="connsiteY2356" fmla="*/ 617585 h 888187"/>
              <a:gd name="connsiteX2357" fmla="*/ 1077788 w 1180740"/>
              <a:gd name="connsiteY2357" fmla="*/ 613706 h 888187"/>
              <a:gd name="connsiteX2358" fmla="*/ 1082970 w 1180740"/>
              <a:gd name="connsiteY2358" fmla="*/ 612689 h 888187"/>
              <a:gd name="connsiteX2359" fmla="*/ 470077 w 1180740"/>
              <a:gd name="connsiteY2359" fmla="*/ 612689 h 888187"/>
              <a:gd name="connsiteX2360" fmla="*/ 477149 w 1180740"/>
              <a:gd name="connsiteY2360" fmla="*/ 614786 h 888187"/>
              <a:gd name="connsiteX2361" fmla="*/ 480113 w 1180740"/>
              <a:gd name="connsiteY2361" fmla="*/ 620761 h 888187"/>
              <a:gd name="connsiteX2362" fmla="*/ 476004 w 1180740"/>
              <a:gd name="connsiteY2362" fmla="*/ 624638 h 888187"/>
              <a:gd name="connsiteX2363" fmla="*/ 471155 w 1180740"/>
              <a:gd name="connsiteY2363" fmla="*/ 625337 h 888187"/>
              <a:gd name="connsiteX2364" fmla="*/ 467787 w 1180740"/>
              <a:gd name="connsiteY2364" fmla="*/ 623939 h 888187"/>
              <a:gd name="connsiteX2365" fmla="*/ 464823 w 1180740"/>
              <a:gd name="connsiteY2365" fmla="*/ 616884 h 888187"/>
              <a:gd name="connsiteX2366" fmla="*/ 470077 w 1180740"/>
              <a:gd name="connsiteY2366" fmla="*/ 612689 h 888187"/>
              <a:gd name="connsiteX2367" fmla="*/ 978845 w 1180740"/>
              <a:gd name="connsiteY2367" fmla="*/ 612540 h 888187"/>
              <a:gd name="connsiteX2368" fmla="*/ 984437 w 1180740"/>
              <a:gd name="connsiteY2368" fmla="*/ 615683 h 888187"/>
              <a:gd name="connsiteX2369" fmla="*/ 981472 w 1180740"/>
              <a:gd name="connsiteY2369" fmla="*/ 621906 h 888187"/>
              <a:gd name="connsiteX2370" fmla="*/ 975880 w 1180740"/>
              <a:gd name="connsiteY2370" fmla="*/ 623666 h 888187"/>
              <a:gd name="connsiteX2371" fmla="*/ 970288 w 1180740"/>
              <a:gd name="connsiteY2371" fmla="*/ 621906 h 888187"/>
              <a:gd name="connsiteX2372" fmla="*/ 970625 w 1180740"/>
              <a:gd name="connsiteY2372" fmla="*/ 615306 h 888187"/>
              <a:gd name="connsiteX2373" fmla="*/ 973994 w 1180740"/>
              <a:gd name="connsiteY2373" fmla="*/ 613923 h 888187"/>
              <a:gd name="connsiteX2374" fmla="*/ 978845 w 1180740"/>
              <a:gd name="connsiteY2374" fmla="*/ 612540 h 888187"/>
              <a:gd name="connsiteX2375" fmla="*/ 339717 w 1180740"/>
              <a:gd name="connsiteY2375" fmla="*/ 612343 h 888187"/>
              <a:gd name="connsiteX2376" fmla="*/ 347605 w 1180740"/>
              <a:gd name="connsiteY2376" fmla="*/ 614099 h 888187"/>
              <a:gd name="connsiteX2377" fmla="*/ 350167 w 1180740"/>
              <a:gd name="connsiteY2377" fmla="*/ 615856 h 888187"/>
              <a:gd name="connsiteX2378" fmla="*/ 355021 w 1180740"/>
              <a:gd name="connsiteY2378" fmla="*/ 623134 h 888187"/>
              <a:gd name="connsiteX2379" fmla="*/ 349088 w 1180740"/>
              <a:gd name="connsiteY2379" fmla="*/ 625895 h 888187"/>
              <a:gd name="connsiteX2380" fmla="*/ 339717 w 1180740"/>
              <a:gd name="connsiteY2380" fmla="*/ 624891 h 888187"/>
              <a:gd name="connsiteX2381" fmla="*/ 334863 w 1180740"/>
              <a:gd name="connsiteY2381" fmla="*/ 620374 h 888187"/>
              <a:gd name="connsiteX2382" fmla="*/ 339717 w 1180740"/>
              <a:gd name="connsiteY2382" fmla="*/ 612343 h 888187"/>
              <a:gd name="connsiteX2383" fmla="*/ 152766 w 1180740"/>
              <a:gd name="connsiteY2383" fmla="*/ 612171 h 888187"/>
              <a:gd name="connsiteX2384" fmla="*/ 156546 w 1180740"/>
              <a:gd name="connsiteY2384" fmla="*/ 612540 h 888187"/>
              <a:gd name="connsiteX2385" fmla="*/ 160335 w 1180740"/>
              <a:gd name="connsiteY2385" fmla="*/ 615306 h 888187"/>
              <a:gd name="connsiteX2386" fmla="*/ 161079 w 1180740"/>
              <a:gd name="connsiteY2386" fmla="*/ 618072 h 888187"/>
              <a:gd name="connsiteX2387" fmla="*/ 153908 w 1180740"/>
              <a:gd name="connsiteY2387" fmla="*/ 622975 h 888187"/>
              <a:gd name="connsiteX2388" fmla="*/ 150593 w 1180740"/>
              <a:gd name="connsiteY2388" fmla="*/ 622283 h 888187"/>
              <a:gd name="connsiteX2389" fmla="*/ 147955 w 1180740"/>
              <a:gd name="connsiteY2389" fmla="*/ 617757 h 888187"/>
              <a:gd name="connsiteX2390" fmla="*/ 149849 w 1180740"/>
              <a:gd name="connsiteY2390" fmla="*/ 613923 h 888187"/>
              <a:gd name="connsiteX2391" fmla="*/ 152766 w 1180740"/>
              <a:gd name="connsiteY2391" fmla="*/ 612171 h 888187"/>
              <a:gd name="connsiteX2392" fmla="*/ 127661 w 1180740"/>
              <a:gd name="connsiteY2392" fmla="*/ 611532 h 888187"/>
              <a:gd name="connsiteX2393" fmla="*/ 131036 w 1180740"/>
              <a:gd name="connsiteY2393" fmla="*/ 612689 h 888187"/>
              <a:gd name="connsiteX2394" fmla="*/ 131774 w 1180740"/>
              <a:gd name="connsiteY2394" fmla="*/ 619725 h 888187"/>
              <a:gd name="connsiteX2395" fmla="*/ 128484 w 1180740"/>
              <a:gd name="connsiteY2395" fmla="*/ 621120 h 888187"/>
              <a:gd name="connsiteX2396" fmla="*/ 126201 w 1180740"/>
              <a:gd name="connsiteY2396" fmla="*/ 621120 h 888187"/>
              <a:gd name="connsiteX2397" fmla="*/ 122104 w 1180740"/>
              <a:gd name="connsiteY2397" fmla="*/ 619725 h 888187"/>
              <a:gd name="connsiteX2398" fmla="*/ 123984 w 1180740"/>
              <a:gd name="connsiteY2398" fmla="*/ 611992 h 888187"/>
              <a:gd name="connsiteX2399" fmla="*/ 127661 w 1180740"/>
              <a:gd name="connsiteY2399" fmla="*/ 611532 h 888187"/>
              <a:gd name="connsiteX2400" fmla="*/ 377458 w 1180740"/>
              <a:gd name="connsiteY2400" fmla="*/ 611193 h 888187"/>
              <a:gd name="connsiteX2401" fmla="*/ 384517 w 1180740"/>
              <a:gd name="connsiteY2401" fmla="*/ 613253 h 888187"/>
              <a:gd name="connsiteX2402" fmla="*/ 386399 w 1180740"/>
              <a:gd name="connsiteY2402" fmla="*/ 617372 h 888187"/>
              <a:gd name="connsiteX2403" fmla="*/ 384920 w 1180740"/>
              <a:gd name="connsiteY2403" fmla="*/ 619120 h 888187"/>
              <a:gd name="connsiteX2404" fmla="*/ 376719 w 1180740"/>
              <a:gd name="connsiteY2404" fmla="*/ 622240 h 888187"/>
              <a:gd name="connsiteX2405" fmla="*/ 374097 w 1180740"/>
              <a:gd name="connsiteY2405" fmla="*/ 622552 h 888187"/>
              <a:gd name="connsiteX2406" fmla="*/ 369996 w 1180740"/>
              <a:gd name="connsiteY2406" fmla="*/ 618433 h 888187"/>
              <a:gd name="connsiteX2407" fmla="*/ 370736 w 1180740"/>
              <a:gd name="connsiteY2407" fmla="*/ 614626 h 888187"/>
              <a:gd name="connsiteX2408" fmla="*/ 377458 w 1180740"/>
              <a:gd name="connsiteY2408" fmla="*/ 611193 h 888187"/>
              <a:gd name="connsiteX2409" fmla="*/ 538951 w 1180740"/>
              <a:gd name="connsiteY2409" fmla="*/ 584392 h 888187"/>
              <a:gd name="connsiteX2410" fmla="*/ 541572 w 1180740"/>
              <a:gd name="connsiteY2410" fmla="*/ 584590 h 888187"/>
              <a:gd name="connsiteX2411" fmla="*/ 543038 w 1180740"/>
              <a:gd name="connsiteY2411" fmla="*/ 588839 h 888187"/>
              <a:gd name="connsiteX2412" fmla="*/ 537912 w 1180740"/>
              <a:gd name="connsiteY2412" fmla="*/ 591312 h 888187"/>
              <a:gd name="connsiteX2413" fmla="*/ 535315 w 1180740"/>
              <a:gd name="connsiteY2413" fmla="*/ 587761 h 888187"/>
              <a:gd name="connsiteX2414" fmla="*/ 537179 w 1180740"/>
              <a:gd name="connsiteY2414" fmla="*/ 586049 h 888187"/>
              <a:gd name="connsiteX2415" fmla="*/ 538951 w 1180740"/>
              <a:gd name="connsiteY2415" fmla="*/ 584392 h 888187"/>
              <a:gd name="connsiteX2416" fmla="*/ 121095 w 1180740"/>
              <a:gd name="connsiteY2416" fmla="*/ 583893 h 888187"/>
              <a:gd name="connsiteX2417" fmla="*/ 124764 w 1180740"/>
              <a:gd name="connsiteY2417" fmla="*/ 591876 h 888187"/>
              <a:gd name="connsiteX2418" fmla="*/ 119960 w 1180740"/>
              <a:gd name="connsiteY2418" fmla="*/ 592188 h 888187"/>
              <a:gd name="connsiteX2419" fmla="*/ 117025 w 1180740"/>
              <a:gd name="connsiteY2419" fmla="*/ 589755 h 888187"/>
              <a:gd name="connsiteX2420" fmla="*/ 117759 w 1180740"/>
              <a:gd name="connsiteY2420" fmla="*/ 586699 h 888187"/>
              <a:gd name="connsiteX2421" fmla="*/ 121095 w 1180740"/>
              <a:gd name="connsiteY2421" fmla="*/ 583893 h 888187"/>
              <a:gd name="connsiteX2422" fmla="*/ 662713 w 1180740"/>
              <a:gd name="connsiteY2422" fmla="*/ 583756 h 888187"/>
              <a:gd name="connsiteX2423" fmla="*/ 666434 w 1180740"/>
              <a:gd name="connsiteY2423" fmla="*/ 584837 h 888187"/>
              <a:gd name="connsiteX2424" fmla="*/ 670561 w 1180740"/>
              <a:gd name="connsiteY2424" fmla="*/ 591193 h 888187"/>
              <a:gd name="connsiteX2425" fmla="*/ 669478 w 1180740"/>
              <a:gd name="connsiteY2425" fmla="*/ 593290 h 888187"/>
              <a:gd name="connsiteX2426" fmla="*/ 664201 w 1180740"/>
              <a:gd name="connsiteY2426" fmla="*/ 596087 h 888187"/>
              <a:gd name="connsiteX2427" fmla="*/ 658992 w 1180740"/>
              <a:gd name="connsiteY2427" fmla="*/ 592909 h 888187"/>
              <a:gd name="connsiteX2428" fmla="*/ 657436 w 1180740"/>
              <a:gd name="connsiteY2428" fmla="*/ 589413 h 888187"/>
              <a:gd name="connsiteX2429" fmla="*/ 662713 w 1180740"/>
              <a:gd name="connsiteY2429" fmla="*/ 583756 h 888187"/>
              <a:gd name="connsiteX2430" fmla="*/ 101971 w 1180740"/>
              <a:gd name="connsiteY2430" fmla="*/ 583614 h 888187"/>
              <a:gd name="connsiteX2431" fmla="*/ 104625 w 1180740"/>
              <a:gd name="connsiteY2431" fmla="*/ 586785 h 888187"/>
              <a:gd name="connsiteX2432" fmla="*/ 103876 w 1180740"/>
              <a:gd name="connsiteY2432" fmla="*/ 589575 h 888187"/>
              <a:gd name="connsiteX2433" fmla="*/ 100474 w 1180740"/>
              <a:gd name="connsiteY2433" fmla="*/ 590970 h 888187"/>
              <a:gd name="connsiteX2434" fmla="*/ 96663 w 1180740"/>
              <a:gd name="connsiteY2434" fmla="*/ 586785 h 888187"/>
              <a:gd name="connsiteX2435" fmla="*/ 98228 w 1180740"/>
              <a:gd name="connsiteY2435" fmla="*/ 584629 h 888187"/>
              <a:gd name="connsiteX2436" fmla="*/ 101971 w 1180740"/>
              <a:gd name="connsiteY2436" fmla="*/ 583614 h 888187"/>
              <a:gd name="connsiteX2437" fmla="*/ 614166 w 1180740"/>
              <a:gd name="connsiteY2437" fmla="*/ 583556 h 888187"/>
              <a:gd name="connsiteX2438" fmla="*/ 618687 w 1180740"/>
              <a:gd name="connsiteY2438" fmla="*/ 584281 h 888187"/>
              <a:gd name="connsiteX2439" fmla="*/ 622079 w 1180740"/>
              <a:gd name="connsiteY2439" fmla="*/ 587714 h 888187"/>
              <a:gd name="connsiteX2440" fmla="*/ 619026 w 1180740"/>
              <a:gd name="connsiteY2440" fmla="*/ 593581 h 888187"/>
              <a:gd name="connsiteX2441" fmla="*/ 617195 w 1180740"/>
              <a:gd name="connsiteY2441" fmla="*/ 593581 h 888187"/>
              <a:gd name="connsiteX2442" fmla="*/ 614140 w 1180740"/>
              <a:gd name="connsiteY2442" fmla="*/ 593581 h 888187"/>
              <a:gd name="connsiteX2443" fmla="*/ 610817 w 1180740"/>
              <a:gd name="connsiteY2443" fmla="*/ 586715 h 888187"/>
              <a:gd name="connsiteX2444" fmla="*/ 614166 w 1180740"/>
              <a:gd name="connsiteY2444" fmla="*/ 583556 h 888187"/>
              <a:gd name="connsiteX2445" fmla="*/ 561186 w 1180740"/>
              <a:gd name="connsiteY2445" fmla="*/ 583433 h 888187"/>
              <a:gd name="connsiteX2446" fmla="*/ 565249 w 1180740"/>
              <a:gd name="connsiteY2446" fmla="*/ 584811 h 888187"/>
              <a:gd name="connsiteX2447" fmla="*/ 565582 w 1180740"/>
              <a:gd name="connsiteY2447" fmla="*/ 586564 h 888187"/>
              <a:gd name="connsiteX2448" fmla="*/ 562651 w 1180740"/>
              <a:gd name="connsiteY2448" fmla="*/ 590384 h 888187"/>
              <a:gd name="connsiteX2449" fmla="*/ 559720 w 1180740"/>
              <a:gd name="connsiteY2449" fmla="*/ 590697 h 888187"/>
              <a:gd name="connsiteX2450" fmla="*/ 557122 w 1180740"/>
              <a:gd name="connsiteY2450" fmla="*/ 586564 h 888187"/>
              <a:gd name="connsiteX2451" fmla="*/ 561186 w 1180740"/>
              <a:gd name="connsiteY2451" fmla="*/ 583433 h 888187"/>
              <a:gd name="connsiteX2452" fmla="*/ 750596 w 1180740"/>
              <a:gd name="connsiteY2452" fmla="*/ 583093 h 888187"/>
              <a:gd name="connsiteX2453" fmla="*/ 755547 w 1180740"/>
              <a:gd name="connsiteY2453" fmla="*/ 585922 h 888187"/>
              <a:gd name="connsiteX2454" fmla="*/ 756633 w 1180740"/>
              <a:gd name="connsiteY2454" fmla="*/ 587996 h 888187"/>
              <a:gd name="connsiteX2455" fmla="*/ 750257 w 1180740"/>
              <a:gd name="connsiteY2455" fmla="*/ 594973 h 888187"/>
              <a:gd name="connsiteX2456" fmla="*/ 748765 w 1180740"/>
              <a:gd name="connsiteY2456" fmla="*/ 594596 h 888187"/>
              <a:gd name="connsiteX2457" fmla="*/ 743135 w 1180740"/>
              <a:gd name="connsiteY2457" fmla="*/ 590761 h 888187"/>
              <a:gd name="connsiteX2458" fmla="*/ 743135 w 1180740"/>
              <a:gd name="connsiteY2458" fmla="*/ 587304 h 888187"/>
              <a:gd name="connsiteX2459" fmla="*/ 745374 w 1180740"/>
              <a:gd name="connsiteY2459" fmla="*/ 584853 h 888187"/>
              <a:gd name="connsiteX2460" fmla="*/ 750596 w 1180740"/>
              <a:gd name="connsiteY2460" fmla="*/ 583093 h 888187"/>
              <a:gd name="connsiteX2461" fmla="*/ 1073556 w 1180740"/>
              <a:gd name="connsiteY2461" fmla="*/ 583057 h 888187"/>
              <a:gd name="connsiteX2462" fmla="*/ 1074287 w 1180740"/>
              <a:gd name="connsiteY2462" fmla="*/ 583431 h 888187"/>
              <a:gd name="connsiteX2463" fmla="*/ 1076477 w 1180740"/>
              <a:gd name="connsiteY2463" fmla="*/ 587922 h 888187"/>
              <a:gd name="connsiteX2464" fmla="*/ 1075747 w 1180740"/>
              <a:gd name="connsiteY2464" fmla="*/ 589294 h 888187"/>
              <a:gd name="connsiteX2465" fmla="*/ 1073888 w 1180740"/>
              <a:gd name="connsiteY2465" fmla="*/ 590354 h 888187"/>
              <a:gd name="connsiteX2466" fmla="*/ 1069109 w 1180740"/>
              <a:gd name="connsiteY2466" fmla="*/ 587236 h 888187"/>
              <a:gd name="connsiteX2467" fmla="*/ 1073556 w 1180740"/>
              <a:gd name="connsiteY2467" fmla="*/ 583057 h 888187"/>
              <a:gd name="connsiteX2468" fmla="*/ 707203 w 1180740"/>
              <a:gd name="connsiteY2468" fmla="*/ 583057 h 888187"/>
              <a:gd name="connsiteX2469" fmla="*/ 712386 w 1180740"/>
              <a:gd name="connsiteY2469" fmla="*/ 588353 h 888187"/>
              <a:gd name="connsiteX2470" fmla="*/ 706395 w 1180740"/>
              <a:gd name="connsiteY2470" fmla="*/ 594032 h 888187"/>
              <a:gd name="connsiteX2471" fmla="*/ 700069 w 1180740"/>
              <a:gd name="connsiteY2471" fmla="*/ 588736 h 888187"/>
              <a:gd name="connsiteX2472" fmla="*/ 707203 w 1180740"/>
              <a:gd name="connsiteY2472" fmla="*/ 583057 h 888187"/>
              <a:gd name="connsiteX2473" fmla="*/ 581933 w 1180740"/>
              <a:gd name="connsiteY2473" fmla="*/ 583057 h 888187"/>
              <a:gd name="connsiteX2474" fmla="*/ 584910 w 1180740"/>
              <a:gd name="connsiteY2474" fmla="*/ 584840 h 888187"/>
              <a:gd name="connsiteX2475" fmla="*/ 586061 w 1180740"/>
              <a:gd name="connsiteY2475" fmla="*/ 587642 h 888187"/>
              <a:gd name="connsiteX2476" fmla="*/ 583421 w 1180740"/>
              <a:gd name="connsiteY2476" fmla="*/ 591908 h 888187"/>
              <a:gd name="connsiteX2477" fmla="*/ 579700 w 1180740"/>
              <a:gd name="connsiteY2477" fmla="*/ 591207 h 888187"/>
              <a:gd name="connsiteX2478" fmla="*/ 579294 w 1180740"/>
              <a:gd name="connsiteY2478" fmla="*/ 584458 h 888187"/>
              <a:gd name="connsiteX2479" fmla="*/ 581933 w 1180740"/>
              <a:gd name="connsiteY2479" fmla="*/ 583057 h 888187"/>
              <a:gd name="connsiteX2480" fmla="*/ 257815 w 1180740"/>
              <a:gd name="connsiteY2480" fmla="*/ 582949 h 888187"/>
              <a:gd name="connsiteX2481" fmla="*/ 263880 w 1180740"/>
              <a:gd name="connsiteY2481" fmla="*/ 583912 h 888187"/>
              <a:gd name="connsiteX2482" fmla="*/ 262387 w 1180740"/>
              <a:gd name="connsiteY2482" fmla="*/ 593302 h 888187"/>
              <a:gd name="connsiteX2483" fmla="*/ 259401 w 1180740"/>
              <a:gd name="connsiteY2483" fmla="*/ 593302 h 888187"/>
              <a:gd name="connsiteX2484" fmla="*/ 253362 w 1180740"/>
              <a:gd name="connsiteY2484" fmla="*/ 589796 h 888187"/>
              <a:gd name="connsiteX2485" fmla="*/ 252616 w 1180740"/>
              <a:gd name="connsiteY2485" fmla="*/ 586353 h 888187"/>
              <a:gd name="connsiteX2486" fmla="*/ 257815 w 1180740"/>
              <a:gd name="connsiteY2486" fmla="*/ 582949 h 888187"/>
              <a:gd name="connsiteX2487" fmla="*/ 684873 w 1180740"/>
              <a:gd name="connsiteY2487" fmla="*/ 582911 h 888187"/>
              <a:gd name="connsiteX2488" fmla="*/ 690178 w 1180740"/>
              <a:gd name="connsiteY2488" fmla="*/ 591247 h 888187"/>
              <a:gd name="connsiteX2489" fmla="*/ 685622 w 1180740"/>
              <a:gd name="connsiteY2489" fmla="*/ 594381 h 888187"/>
              <a:gd name="connsiteX2490" fmla="*/ 678480 w 1180740"/>
              <a:gd name="connsiteY2490" fmla="*/ 591561 h 888187"/>
              <a:gd name="connsiteX2491" fmla="*/ 677732 w 1180740"/>
              <a:gd name="connsiteY2491" fmla="*/ 590182 h 888187"/>
              <a:gd name="connsiteX2492" fmla="*/ 684873 w 1180740"/>
              <a:gd name="connsiteY2492" fmla="*/ 582911 h 888187"/>
              <a:gd name="connsiteX2493" fmla="*/ 1108777 w 1180740"/>
              <a:gd name="connsiteY2493" fmla="*/ 582821 h 888187"/>
              <a:gd name="connsiteX2494" fmla="*/ 1112817 w 1180740"/>
              <a:gd name="connsiteY2494" fmla="*/ 583630 h 888187"/>
              <a:gd name="connsiteX2495" fmla="*/ 1115136 w 1180740"/>
              <a:gd name="connsiteY2495" fmla="*/ 586831 h 888187"/>
              <a:gd name="connsiteX2496" fmla="*/ 1108317 w 1180740"/>
              <a:gd name="connsiteY2496" fmla="*/ 591760 h 888187"/>
              <a:gd name="connsiteX2497" fmla="*/ 1104498 w 1180740"/>
              <a:gd name="connsiteY2497" fmla="*/ 587151 h 888187"/>
              <a:gd name="connsiteX2498" fmla="*/ 1104498 w 1180740"/>
              <a:gd name="connsiteY2498" fmla="*/ 585743 h 888187"/>
              <a:gd name="connsiteX2499" fmla="*/ 1105248 w 1180740"/>
              <a:gd name="connsiteY2499" fmla="*/ 584654 h 888187"/>
              <a:gd name="connsiteX2500" fmla="*/ 1108777 w 1180740"/>
              <a:gd name="connsiteY2500" fmla="*/ 582821 h 888187"/>
              <a:gd name="connsiteX2501" fmla="*/ 400288 w 1180740"/>
              <a:gd name="connsiteY2501" fmla="*/ 582778 h 888187"/>
              <a:gd name="connsiteX2502" fmla="*/ 406669 w 1180740"/>
              <a:gd name="connsiteY2502" fmla="*/ 588039 h 888187"/>
              <a:gd name="connsiteX2503" fmla="*/ 405583 w 1180740"/>
              <a:gd name="connsiteY2503" fmla="*/ 593615 h 888187"/>
              <a:gd name="connsiteX2504" fmla="*/ 401781 w 1180740"/>
              <a:gd name="connsiteY2504" fmla="*/ 595390 h 888187"/>
              <a:gd name="connsiteX2505" fmla="*/ 396555 w 1180740"/>
              <a:gd name="connsiteY2505" fmla="*/ 594376 h 888187"/>
              <a:gd name="connsiteX2506" fmla="*/ 394994 w 1180740"/>
              <a:gd name="connsiteY2506" fmla="*/ 589749 h 888187"/>
              <a:gd name="connsiteX2507" fmla="*/ 396555 w 1180740"/>
              <a:gd name="connsiteY2507" fmla="*/ 585187 h 888187"/>
              <a:gd name="connsiteX2508" fmla="*/ 400288 w 1180740"/>
              <a:gd name="connsiteY2508" fmla="*/ 582778 h 888187"/>
              <a:gd name="connsiteX2509" fmla="*/ 1088794 w 1180740"/>
              <a:gd name="connsiteY2509" fmla="*/ 582500 h 888187"/>
              <a:gd name="connsiteX2510" fmla="*/ 1090991 w 1180740"/>
              <a:gd name="connsiteY2510" fmla="*/ 582874 h 888187"/>
              <a:gd name="connsiteX2511" fmla="*/ 1092456 w 1180740"/>
              <a:gd name="connsiteY2511" fmla="*/ 589423 h 888187"/>
              <a:gd name="connsiteX2512" fmla="*/ 1087995 w 1180740"/>
              <a:gd name="connsiteY2512" fmla="*/ 590109 h 888187"/>
              <a:gd name="connsiteX2513" fmla="*/ 1085465 w 1180740"/>
              <a:gd name="connsiteY2513" fmla="*/ 587364 h 888187"/>
              <a:gd name="connsiteX2514" fmla="*/ 1088794 w 1180740"/>
              <a:gd name="connsiteY2514" fmla="*/ 582500 h 888187"/>
              <a:gd name="connsiteX2515" fmla="*/ 980959 w 1180740"/>
              <a:gd name="connsiteY2515" fmla="*/ 582221 h 888187"/>
              <a:gd name="connsiteX2516" fmla="*/ 983989 w 1180740"/>
              <a:gd name="connsiteY2516" fmla="*/ 584618 h 888187"/>
              <a:gd name="connsiteX2517" fmla="*/ 980622 w 1180740"/>
              <a:gd name="connsiteY2517" fmla="*/ 588844 h 888187"/>
              <a:gd name="connsiteX2518" fmla="*/ 978333 w 1180740"/>
              <a:gd name="connsiteY2518" fmla="*/ 588150 h 888187"/>
              <a:gd name="connsiteX2519" fmla="*/ 977255 w 1180740"/>
              <a:gd name="connsiteY2519" fmla="*/ 584303 h 888187"/>
              <a:gd name="connsiteX2520" fmla="*/ 980959 w 1180740"/>
              <a:gd name="connsiteY2520" fmla="*/ 582221 h 888187"/>
              <a:gd name="connsiteX2521" fmla="*/ 600891 w 1180740"/>
              <a:gd name="connsiteY2521" fmla="*/ 582221 h 888187"/>
              <a:gd name="connsiteX2522" fmla="*/ 602423 w 1180740"/>
              <a:gd name="connsiteY2522" fmla="*/ 588808 h 888187"/>
              <a:gd name="connsiteX2523" fmla="*/ 599093 w 1180740"/>
              <a:gd name="connsiteY2523" fmla="*/ 591254 h 888187"/>
              <a:gd name="connsiteX2524" fmla="*/ 595765 w 1180740"/>
              <a:gd name="connsiteY2524" fmla="*/ 589811 h 888187"/>
              <a:gd name="connsiteX2525" fmla="*/ 594300 w 1180740"/>
              <a:gd name="connsiteY2525" fmla="*/ 587051 h 888187"/>
              <a:gd name="connsiteX2526" fmla="*/ 595033 w 1180740"/>
              <a:gd name="connsiteY2526" fmla="*/ 584605 h 888187"/>
              <a:gd name="connsiteX2527" fmla="*/ 600891 w 1180740"/>
              <a:gd name="connsiteY2527" fmla="*/ 582221 h 888187"/>
              <a:gd name="connsiteX2528" fmla="*/ 948542 w 1180740"/>
              <a:gd name="connsiteY2528" fmla="*/ 582054 h 888187"/>
              <a:gd name="connsiteX2529" fmla="*/ 950996 w 1180740"/>
              <a:gd name="connsiteY2529" fmla="*/ 583500 h 888187"/>
              <a:gd name="connsiteX2530" fmla="*/ 951753 w 1180740"/>
              <a:gd name="connsiteY2530" fmla="*/ 586236 h 888187"/>
              <a:gd name="connsiteX2531" fmla="*/ 948379 w 1180740"/>
              <a:gd name="connsiteY2531" fmla="*/ 588288 h 888187"/>
              <a:gd name="connsiteX2532" fmla="*/ 947552 w 1180740"/>
              <a:gd name="connsiteY2532" fmla="*/ 587604 h 888187"/>
              <a:gd name="connsiteX2533" fmla="*/ 945693 w 1180740"/>
              <a:gd name="connsiteY2533" fmla="*/ 585179 h 888187"/>
              <a:gd name="connsiteX2534" fmla="*/ 946037 w 1180740"/>
              <a:gd name="connsiteY2534" fmla="*/ 583500 h 888187"/>
              <a:gd name="connsiteX2535" fmla="*/ 948542 w 1180740"/>
              <a:gd name="connsiteY2535" fmla="*/ 582054 h 888187"/>
              <a:gd name="connsiteX2536" fmla="*/ 1051969 w 1180740"/>
              <a:gd name="connsiteY2536" fmla="*/ 582045 h 888187"/>
              <a:gd name="connsiteX2537" fmla="*/ 1057147 w 1180740"/>
              <a:gd name="connsiteY2537" fmla="*/ 586230 h 888187"/>
              <a:gd name="connsiteX2538" fmla="*/ 1055687 w 1180740"/>
              <a:gd name="connsiteY2538" fmla="*/ 589021 h 888187"/>
              <a:gd name="connsiteX2539" fmla="*/ 1053828 w 1180740"/>
              <a:gd name="connsiteY2539" fmla="*/ 589401 h 888187"/>
              <a:gd name="connsiteX2540" fmla="*/ 1049779 w 1180740"/>
              <a:gd name="connsiteY2540" fmla="*/ 585913 h 888187"/>
              <a:gd name="connsiteX2541" fmla="*/ 1050177 w 1180740"/>
              <a:gd name="connsiteY2541" fmla="*/ 583757 h 888187"/>
              <a:gd name="connsiteX2542" fmla="*/ 1051969 w 1180740"/>
              <a:gd name="connsiteY2542" fmla="*/ 582045 h 888187"/>
              <a:gd name="connsiteX2543" fmla="*/ 501275 w 1180740"/>
              <a:gd name="connsiteY2543" fmla="*/ 581768 h 888187"/>
              <a:gd name="connsiteX2544" fmla="*/ 505049 w 1180740"/>
              <a:gd name="connsiteY2544" fmla="*/ 583872 h 888187"/>
              <a:gd name="connsiteX2545" fmla="*/ 503882 w 1180740"/>
              <a:gd name="connsiteY2545" fmla="*/ 586357 h 888187"/>
              <a:gd name="connsiteX2546" fmla="*/ 502784 w 1180740"/>
              <a:gd name="connsiteY2546" fmla="*/ 587441 h 888187"/>
              <a:gd name="connsiteX2547" fmla="*/ 498186 w 1180740"/>
              <a:gd name="connsiteY2547" fmla="*/ 585656 h 888187"/>
              <a:gd name="connsiteX2548" fmla="*/ 497843 w 1180740"/>
              <a:gd name="connsiteY2548" fmla="*/ 582469 h 888187"/>
              <a:gd name="connsiteX2549" fmla="*/ 501275 w 1180740"/>
              <a:gd name="connsiteY2549" fmla="*/ 581768 h 888187"/>
              <a:gd name="connsiteX2550" fmla="*/ 964511 w 1180740"/>
              <a:gd name="connsiteY2550" fmla="*/ 581664 h 888187"/>
              <a:gd name="connsiteX2551" fmla="*/ 967498 w 1180740"/>
              <a:gd name="connsiteY2551" fmla="*/ 583405 h 888187"/>
              <a:gd name="connsiteX2552" fmla="*/ 967100 w 1180740"/>
              <a:gd name="connsiteY2552" fmla="*/ 586141 h 888187"/>
              <a:gd name="connsiteX2553" fmla="*/ 964511 w 1180740"/>
              <a:gd name="connsiteY2553" fmla="*/ 588566 h 888187"/>
              <a:gd name="connsiteX2554" fmla="*/ 961590 w 1180740"/>
              <a:gd name="connsiteY2554" fmla="*/ 586514 h 888187"/>
              <a:gd name="connsiteX2555" fmla="*/ 960860 w 1180740"/>
              <a:gd name="connsiteY2555" fmla="*/ 584089 h 888187"/>
              <a:gd name="connsiteX2556" fmla="*/ 962718 w 1180740"/>
              <a:gd name="connsiteY2556" fmla="*/ 582037 h 888187"/>
              <a:gd name="connsiteX2557" fmla="*/ 964511 w 1180740"/>
              <a:gd name="connsiteY2557" fmla="*/ 581664 h 888187"/>
              <a:gd name="connsiteX2558" fmla="*/ 522834 w 1180740"/>
              <a:gd name="connsiteY2558" fmla="*/ 581664 h 888187"/>
              <a:gd name="connsiteX2559" fmla="*/ 526621 w 1180740"/>
              <a:gd name="connsiteY2559" fmla="*/ 585133 h 888187"/>
              <a:gd name="connsiteX2560" fmla="*/ 522834 w 1180740"/>
              <a:gd name="connsiteY2560" fmla="*/ 588287 h 888187"/>
              <a:gd name="connsiteX2561" fmla="*/ 520149 w 1180740"/>
              <a:gd name="connsiteY2561" fmla="*/ 584818 h 888187"/>
              <a:gd name="connsiteX2562" fmla="*/ 522834 w 1180740"/>
              <a:gd name="connsiteY2562" fmla="*/ 581664 h 888187"/>
              <a:gd name="connsiteX2563" fmla="*/ 373809 w 1180740"/>
              <a:gd name="connsiteY2563" fmla="*/ 581664 h 888187"/>
              <a:gd name="connsiteX2564" fmla="*/ 383444 w 1180740"/>
              <a:gd name="connsiteY2564" fmla="*/ 589736 h 888187"/>
              <a:gd name="connsiteX2565" fmla="*/ 379697 w 1180740"/>
              <a:gd name="connsiteY2565" fmla="*/ 594694 h 888187"/>
              <a:gd name="connsiteX2566" fmla="*/ 378225 w 1180740"/>
              <a:gd name="connsiteY2566" fmla="*/ 594694 h 888187"/>
              <a:gd name="connsiteX2567" fmla="*/ 375281 w 1180740"/>
              <a:gd name="connsiteY2567" fmla="*/ 593994 h 888187"/>
              <a:gd name="connsiteX2568" fmla="*/ 368924 w 1180740"/>
              <a:gd name="connsiteY2568" fmla="*/ 586939 h 888187"/>
              <a:gd name="connsiteX2569" fmla="*/ 373809 w 1180740"/>
              <a:gd name="connsiteY2569" fmla="*/ 581664 h 888187"/>
              <a:gd name="connsiteX2570" fmla="*/ 991182 w 1180740"/>
              <a:gd name="connsiteY2570" fmla="*/ 581639 h 888187"/>
              <a:gd name="connsiteX2571" fmla="*/ 993275 w 1180740"/>
              <a:gd name="connsiteY2571" fmla="*/ 582147 h 888187"/>
              <a:gd name="connsiteX2572" fmla="*/ 995128 w 1180740"/>
              <a:gd name="connsiteY2572" fmla="*/ 586332 h 888187"/>
              <a:gd name="connsiteX2573" fmla="*/ 990598 w 1180740"/>
              <a:gd name="connsiteY2573" fmla="*/ 588425 h 888187"/>
              <a:gd name="connsiteX2574" fmla="*/ 987922 w 1180740"/>
              <a:gd name="connsiteY2574" fmla="*/ 585634 h 888187"/>
              <a:gd name="connsiteX2575" fmla="*/ 987922 w 1180740"/>
              <a:gd name="connsiteY2575" fmla="*/ 583542 h 888187"/>
              <a:gd name="connsiteX2576" fmla="*/ 989089 w 1180740"/>
              <a:gd name="connsiteY2576" fmla="*/ 582464 h 888187"/>
              <a:gd name="connsiteX2577" fmla="*/ 991182 w 1180740"/>
              <a:gd name="connsiteY2577" fmla="*/ 581639 h 888187"/>
              <a:gd name="connsiteX2578" fmla="*/ 487148 w 1180740"/>
              <a:gd name="connsiteY2578" fmla="*/ 581480 h 888187"/>
              <a:gd name="connsiteX2579" fmla="*/ 489655 w 1180740"/>
              <a:gd name="connsiteY2579" fmla="*/ 581791 h 888187"/>
              <a:gd name="connsiteX2580" fmla="*/ 491454 w 1180740"/>
              <a:gd name="connsiteY2580" fmla="*/ 582848 h 888187"/>
              <a:gd name="connsiteX2581" fmla="*/ 491854 w 1180740"/>
              <a:gd name="connsiteY2581" fmla="*/ 586268 h 888187"/>
              <a:gd name="connsiteX2582" fmla="*/ 487790 w 1180740"/>
              <a:gd name="connsiteY2582" fmla="*/ 587636 h 888187"/>
              <a:gd name="connsiteX2583" fmla="*/ 485194 w 1180740"/>
              <a:gd name="connsiteY2583" fmla="*/ 586641 h 888187"/>
              <a:gd name="connsiteX2584" fmla="*/ 485194 w 1180740"/>
              <a:gd name="connsiteY2584" fmla="*/ 582475 h 888187"/>
              <a:gd name="connsiteX2585" fmla="*/ 487148 w 1180740"/>
              <a:gd name="connsiteY2585" fmla="*/ 581480 h 888187"/>
              <a:gd name="connsiteX2586" fmla="*/ 1128212 w 1180740"/>
              <a:gd name="connsiteY2586" fmla="*/ 581421 h 888187"/>
              <a:gd name="connsiteX2587" fmla="*/ 1132712 w 1180740"/>
              <a:gd name="connsiteY2587" fmla="*/ 583179 h 888187"/>
              <a:gd name="connsiteX2588" fmla="*/ 1134928 w 1180740"/>
              <a:gd name="connsiteY2588" fmla="*/ 584561 h 888187"/>
              <a:gd name="connsiteX2589" fmla="*/ 1136808 w 1180740"/>
              <a:gd name="connsiteY2589" fmla="*/ 587010 h 888187"/>
              <a:gd name="connsiteX2590" fmla="*/ 1134928 w 1180740"/>
              <a:gd name="connsiteY2590" fmla="*/ 590527 h 888187"/>
              <a:gd name="connsiteX2591" fmla="*/ 1130093 w 1180740"/>
              <a:gd name="connsiteY2591" fmla="*/ 591909 h 888187"/>
              <a:gd name="connsiteX2592" fmla="*/ 1127810 w 1180740"/>
              <a:gd name="connsiteY2592" fmla="*/ 591909 h 888187"/>
              <a:gd name="connsiteX2593" fmla="*/ 1123377 w 1180740"/>
              <a:gd name="connsiteY2593" fmla="*/ 588392 h 888187"/>
              <a:gd name="connsiteX2594" fmla="*/ 1124519 w 1180740"/>
              <a:gd name="connsiteY2594" fmla="*/ 583179 h 888187"/>
              <a:gd name="connsiteX2595" fmla="*/ 1125594 w 1180740"/>
              <a:gd name="connsiteY2595" fmla="*/ 582175 h 888187"/>
              <a:gd name="connsiteX2596" fmla="*/ 1128212 w 1180740"/>
              <a:gd name="connsiteY2596" fmla="*/ 581421 h 888187"/>
              <a:gd name="connsiteX2597" fmla="*/ 1022832 w 1180740"/>
              <a:gd name="connsiteY2597" fmla="*/ 581386 h 888187"/>
              <a:gd name="connsiteX2598" fmla="*/ 1025779 w 1180740"/>
              <a:gd name="connsiteY2598" fmla="*/ 584885 h 888187"/>
              <a:gd name="connsiteX2599" fmla="*/ 1023233 w 1180740"/>
              <a:gd name="connsiteY2599" fmla="*/ 588009 h 888187"/>
              <a:gd name="connsiteX2600" fmla="*/ 1021693 w 1180740"/>
              <a:gd name="connsiteY2600" fmla="*/ 588009 h 888187"/>
              <a:gd name="connsiteX2601" fmla="*/ 1019148 w 1180740"/>
              <a:gd name="connsiteY2601" fmla="*/ 584510 h 888187"/>
              <a:gd name="connsiteX2602" fmla="*/ 1022832 w 1180740"/>
              <a:gd name="connsiteY2602" fmla="*/ 581386 h 888187"/>
              <a:gd name="connsiteX2603" fmla="*/ 439960 w 1180740"/>
              <a:gd name="connsiteY2603" fmla="*/ 581211 h 888187"/>
              <a:gd name="connsiteX2604" fmla="*/ 443636 w 1180740"/>
              <a:gd name="connsiteY2604" fmla="*/ 581912 h 888187"/>
              <a:gd name="connsiteX2605" fmla="*/ 447313 w 1180740"/>
              <a:gd name="connsiteY2605" fmla="*/ 584717 h 888187"/>
              <a:gd name="connsiteX2606" fmla="*/ 448115 w 1180740"/>
              <a:gd name="connsiteY2606" fmla="*/ 587905 h 888187"/>
              <a:gd name="connsiteX2607" fmla="*/ 441765 w 1180740"/>
              <a:gd name="connsiteY2607" fmla="*/ 592495 h 888187"/>
              <a:gd name="connsiteX2608" fmla="*/ 439158 w 1180740"/>
              <a:gd name="connsiteY2608" fmla="*/ 591093 h 888187"/>
              <a:gd name="connsiteX2609" fmla="*/ 436952 w 1180740"/>
              <a:gd name="connsiteY2609" fmla="*/ 588989 h 888187"/>
              <a:gd name="connsiteX2610" fmla="*/ 435883 w 1180740"/>
              <a:gd name="connsiteY2610" fmla="*/ 582614 h 888187"/>
              <a:gd name="connsiteX2611" fmla="*/ 439960 w 1180740"/>
              <a:gd name="connsiteY2611" fmla="*/ 581211 h 888187"/>
              <a:gd name="connsiteX2612" fmla="*/ 347894 w 1180740"/>
              <a:gd name="connsiteY2612" fmla="*/ 581211 h 888187"/>
              <a:gd name="connsiteX2613" fmla="*/ 353471 w 1180740"/>
              <a:gd name="connsiteY2613" fmla="*/ 582995 h 888187"/>
              <a:gd name="connsiteX2614" fmla="*/ 356830 w 1180740"/>
              <a:gd name="connsiteY2614" fmla="*/ 587582 h 888187"/>
              <a:gd name="connsiteX2615" fmla="*/ 356494 w 1180740"/>
              <a:gd name="connsiteY2615" fmla="*/ 592487 h 888187"/>
              <a:gd name="connsiteX2616" fmla="*/ 351657 w 1180740"/>
              <a:gd name="connsiteY2616" fmla="*/ 594271 h 888187"/>
              <a:gd name="connsiteX2617" fmla="*/ 346013 w 1180740"/>
              <a:gd name="connsiteY2617" fmla="*/ 592487 h 888187"/>
              <a:gd name="connsiteX2618" fmla="*/ 343795 w 1180740"/>
              <a:gd name="connsiteY2618" fmla="*/ 584014 h 888187"/>
              <a:gd name="connsiteX2619" fmla="*/ 347894 w 1180740"/>
              <a:gd name="connsiteY2619" fmla="*/ 581211 h 888187"/>
              <a:gd name="connsiteX2620" fmla="*/ 638848 w 1180740"/>
              <a:gd name="connsiteY2620" fmla="*/ 581204 h 888187"/>
              <a:gd name="connsiteX2621" fmla="*/ 641070 w 1180740"/>
              <a:gd name="connsiteY2621" fmla="*/ 581204 h 888187"/>
              <a:gd name="connsiteX2622" fmla="*/ 645581 w 1180740"/>
              <a:gd name="connsiteY2622" fmla="*/ 587090 h 888187"/>
              <a:gd name="connsiteX2623" fmla="*/ 644436 w 1180740"/>
              <a:gd name="connsiteY2623" fmla="*/ 590910 h 888187"/>
              <a:gd name="connsiteX2624" fmla="*/ 635481 w 1180740"/>
              <a:gd name="connsiteY2624" fmla="*/ 591974 h 888187"/>
              <a:gd name="connsiteX2625" fmla="*/ 632518 w 1180740"/>
              <a:gd name="connsiteY2625" fmla="*/ 588155 h 888187"/>
              <a:gd name="connsiteX2626" fmla="*/ 633663 w 1180740"/>
              <a:gd name="connsiteY2626" fmla="*/ 583646 h 888187"/>
              <a:gd name="connsiteX2627" fmla="*/ 638848 w 1180740"/>
              <a:gd name="connsiteY2627" fmla="*/ 581204 h 888187"/>
              <a:gd name="connsiteX2628" fmla="*/ 1007623 w 1180740"/>
              <a:gd name="connsiteY2628" fmla="*/ 581107 h 888187"/>
              <a:gd name="connsiteX2629" fmla="*/ 1011009 w 1180740"/>
              <a:gd name="connsiteY2629" fmla="*/ 584279 h 888187"/>
              <a:gd name="connsiteX2630" fmla="*/ 1007623 w 1180740"/>
              <a:gd name="connsiteY2630" fmla="*/ 587451 h 888187"/>
              <a:gd name="connsiteX2631" fmla="*/ 1004576 w 1180740"/>
              <a:gd name="connsiteY2631" fmla="*/ 583898 h 888187"/>
              <a:gd name="connsiteX2632" fmla="*/ 1007623 w 1180740"/>
              <a:gd name="connsiteY2632" fmla="*/ 581107 h 888187"/>
              <a:gd name="connsiteX2633" fmla="*/ 137859 w 1180740"/>
              <a:gd name="connsiteY2633" fmla="*/ 581107 h 888187"/>
              <a:gd name="connsiteX2634" fmla="*/ 141988 w 1180740"/>
              <a:gd name="connsiteY2634" fmla="*/ 583907 h 888187"/>
              <a:gd name="connsiteX2635" fmla="*/ 143477 w 1180740"/>
              <a:gd name="connsiteY2635" fmla="*/ 588869 h 888187"/>
              <a:gd name="connsiteX2636" fmla="*/ 140499 w 1180740"/>
              <a:gd name="connsiteY2636" fmla="*/ 591351 h 888187"/>
              <a:gd name="connsiteX2637" fmla="*/ 134881 w 1180740"/>
              <a:gd name="connsiteY2637" fmla="*/ 589187 h 888187"/>
              <a:gd name="connsiteX2638" fmla="*/ 134136 w 1180740"/>
              <a:gd name="connsiteY2638" fmla="*/ 584988 h 888187"/>
              <a:gd name="connsiteX2639" fmla="*/ 135964 w 1180740"/>
              <a:gd name="connsiteY2639" fmla="*/ 581807 h 888187"/>
              <a:gd name="connsiteX2640" fmla="*/ 137859 w 1180740"/>
              <a:gd name="connsiteY2640" fmla="*/ 581107 h 888187"/>
              <a:gd name="connsiteX2641" fmla="*/ 727921 w 1180740"/>
              <a:gd name="connsiteY2641" fmla="*/ 580821 h 888187"/>
              <a:gd name="connsiteX2642" fmla="*/ 731153 w 1180740"/>
              <a:gd name="connsiteY2642" fmla="*/ 583148 h 888187"/>
              <a:gd name="connsiteX2643" fmla="*/ 732634 w 1180740"/>
              <a:gd name="connsiteY2643" fmla="*/ 585608 h 888187"/>
              <a:gd name="connsiteX2644" fmla="*/ 732298 w 1180740"/>
              <a:gd name="connsiteY2644" fmla="*/ 590530 h 888187"/>
              <a:gd name="connsiteX2645" fmla="*/ 728931 w 1180740"/>
              <a:gd name="connsiteY2645" fmla="*/ 593621 h 888187"/>
              <a:gd name="connsiteX2646" fmla="*/ 722957 w 1180740"/>
              <a:gd name="connsiteY2646" fmla="*/ 592927 h 888187"/>
              <a:gd name="connsiteX2647" fmla="*/ 719995 w 1180740"/>
              <a:gd name="connsiteY2647" fmla="*/ 587375 h 888187"/>
              <a:gd name="connsiteX2648" fmla="*/ 724083 w 1180740"/>
              <a:gd name="connsiteY2648" fmla="*/ 581381 h 888187"/>
              <a:gd name="connsiteX2649" fmla="*/ 727921 w 1180740"/>
              <a:gd name="connsiteY2649" fmla="*/ 580821 h 888187"/>
              <a:gd name="connsiteX2650" fmla="*/ 325772 w 1180740"/>
              <a:gd name="connsiteY2650" fmla="*/ 580585 h 888187"/>
              <a:gd name="connsiteX2651" fmla="*/ 327666 w 1180740"/>
              <a:gd name="connsiteY2651" fmla="*/ 580585 h 888187"/>
              <a:gd name="connsiteX2652" fmla="*/ 333287 w 1180740"/>
              <a:gd name="connsiteY2652" fmla="*/ 587229 h 888187"/>
              <a:gd name="connsiteX2653" fmla="*/ 330302 w 1180740"/>
              <a:gd name="connsiteY2653" fmla="*/ 591366 h 888187"/>
              <a:gd name="connsiteX2654" fmla="*/ 328410 w 1180740"/>
              <a:gd name="connsiteY2654" fmla="*/ 591742 h 888187"/>
              <a:gd name="connsiteX2655" fmla="*/ 321304 w 1180740"/>
              <a:gd name="connsiteY2655" fmla="*/ 589987 h 888187"/>
              <a:gd name="connsiteX2656" fmla="*/ 320493 w 1180740"/>
              <a:gd name="connsiteY2656" fmla="*/ 584095 h 888187"/>
              <a:gd name="connsiteX2657" fmla="*/ 325772 w 1180740"/>
              <a:gd name="connsiteY2657" fmla="*/ 580585 h 888187"/>
              <a:gd name="connsiteX2658" fmla="*/ 465866 w 1180740"/>
              <a:gd name="connsiteY2658" fmla="*/ 580584 h 888187"/>
              <a:gd name="connsiteX2659" fmla="*/ 470010 w 1180740"/>
              <a:gd name="connsiteY2659" fmla="*/ 584779 h 888187"/>
              <a:gd name="connsiteX2660" fmla="*/ 470010 w 1180740"/>
              <a:gd name="connsiteY2660" fmla="*/ 587533 h 888187"/>
              <a:gd name="connsiteX2661" fmla="*/ 465866 w 1180740"/>
              <a:gd name="connsiteY2661" fmla="*/ 591352 h 888187"/>
              <a:gd name="connsiteX2662" fmla="*/ 462471 w 1180740"/>
              <a:gd name="connsiteY2662" fmla="*/ 591352 h 888187"/>
              <a:gd name="connsiteX2663" fmla="*/ 461386 w 1180740"/>
              <a:gd name="connsiteY2663" fmla="*/ 589974 h 888187"/>
              <a:gd name="connsiteX2664" fmla="*/ 459822 w 1180740"/>
              <a:gd name="connsiteY2664" fmla="*/ 586156 h 888187"/>
              <a:gd name="connsiteX2665" fmla="*/ 460570 w 1180740"/>
              <a:gd name="connsiteY2665" fmla="*/ 583401 h 888187"/>
              <a:gd name="connsiteX2666" fmla="*/ 465866 w 1180740"/>
              <a:gd name="connsiteY2666" fmla="*/ 580584 h 888187"/>
              <a:gd name="connsiteX2667" fmla="*/ 1033897 w 1180740"/>
              <a:gd name="connsiteY2667" fmla="*/ 580421 h 888187"/>
              <a:gd name="connsiteX2668" fmla="*/ 1039922 w 1180740"/>
              <a:gd name="connsiteY2668" fmla="*/ 582929 h 888187"/>
              <a:gd name="connsiteX2669" fmla="*/ 1039580 w 1180740"/>
              <a:gd name="connsiteY2669" fmla="*/ 586143 h 888187"/>
              <a:gd name="connsiteX2670" fmla="*/ 1034993 w 1180740"/>
              <a:gd name="connsiteY2670" fmla="*/ 586850 h 888187"/>
              <a:gd name="connsiteX2671" fmla="*/ 1032734 w 1180740"/>
              <a:gd name="connsiteY2671" fmla="*/ 582221 h 888187"/>
              <a:gd name="connsiteX2672" fmla="*/ 1033897 w 1180740"/>
              <a:gd name="connsiteY2672" fmla="*/ 580421 h 888187"/>
              <a:gd name="connsiteX2673" fmla="*/ 211584 w 1180740"/>
              <a:gd name="connsiteY2673" fmla="*/ 580374 h 888187"/>
              <a:gd name="connsiteX2674" fmla="*/ 216421 w 1180740"/>
              <a:gd name="connsiteY2674" fmla="*/ 582854 h 888187"/>
              <a:gd name="connsiteX2675" fmla="*/ 217160 w 1180740"/>
              <a:gd name="connsiteY2675" fmla="*/ 584571 h 888187"/>
              <a:gd name="connsiteX2676" fmla="*/ 220520 w 1180740"/>
              <a:gd name="connsiteY2676" fmla="*/ 585652 h 888187"/>
              <a:gd name="connsiteX2677" fmla="*/ 221998 w 1180740"/>
              <a:gd name="connsiteY2677" fmla="*/ 587051 h 888187"/>
              <a:gd name="connsiteX2678" fmla="*/ 219378 w 1180740"/>
              <a:gd name="connsiteY2678" fmla="*/ 590612 h 888187"/>
              <a:gd name="connsiteX2679" fmla="*/ 214943 w 1180740"/>
              <a:gd name="connsiteY2679" fmla="*/ 590230 h 888187"/>
              <a:gd name="connsiteX2680" fmla="*/ 208224 w 1180740"/>
              <a:gd name="connsiteY2680" fmla="*/ 591629 h 888187"/>
              <a:gd name="connsiteX2681" fmla="*/ 203051 w 1180740"/>
              <a:gd name="connsiteY2681" fmla="*/ 587751 h 888187"/>
              <a:gd name="connsiteX2682" fmla="*/ 206746 w 1180740"/>
              <a:gd name="connsiteY2682" fmla="*/ 581392 h 888187"/>
              <a:gd name="connsiteX2683" fmla="*/ 211584 w 1180740"/>
              <a:gd name="connsiteY2683" fmla="*/ 580374 h 888187"/>
              <a:gd name="connsiteX2684" fmla="*/ 183328 w 1180740"/>
              <a:gd name="connsiteY2684" fmla="*/ 580305 h 888187"/>
              <a:gd name="connsiteX2685" fmla="*/ 185607 w 1180740"/>
              <a:gd name="connsiteY2685" fmla="*/ 580617 h 888187"/>
              <a:gd name="connsiteX2686" fmla="*/ 187082 w 1180740"/>
              <a:gd name="connsiteY2686" fmla="*/ 581678 h 888187"/>
              <a:gd name="connsiteX2687" fmla="*/ 190032 w 1180740"/>
              <a:gd name="connsiteY2687" fmla="*/ 585111 h 888187"/>
              <a:gd name="connsiteX2688" fmla="*/ 188155 w 1180740"/>
              <a:gd name="connsiteY2688" fmla="*/ 590353 h 888187"/>
              <a:gd name="connsiteX2689" fmla="*/ 185205 w 1180740"/>
              <a:gd name="connsiteY2689" fmla="*/ 591352 h 888187"/>
              <a:gd name="connsiteX2690" fmla="*/ 183730 w 1180740"/>
              <a:gd name="connsiteY2690" fmla="*/ 590353 h 888187"/>
              <a:gd name="connsiteX2691" fmla="*/ 179975 w 1180740"/>
              <a:gd name="connsiteY2691" fmla="*/ 583425 h 888187"/>
              <a:gd name="connsiteX2692" fmla="*/ 180780 w 1180740"/>
              <a:gd name="connsiteY2692" fmla="*/ 581678 h 888187"/>
              <a:gd name="connsiteX2693" fmla="*/ 183328 w 1180740"/>
              <a:gd name="connsiteY2693" fmla="*/ 580305 h 888187"/>
              <a:gd name="connsiteX2694" fmla="*/ 1157721 w 1180740"/>
              <a:gd name="connsiteY2694" fmla="*/ 580271 h 888187"/>
              <a:gd name="connsiteX2695" fmla="*/ 1159202 w 1180740"/>
              <a:gd name="connsiteY2695" fmla="*/ 580971 h 888187"/>
              <a:gd name="connsiteX2696" fmla="*/ 1160682 w 1180740"/>
              <a:gd name="connsiteY2696" fmla="*/ 586630 h 888187"/>
              <a:gd name="connsiteX2697" fmla="*/ 1159942 w 1180740"/>
              <a:gd name="connsiteY2697" fmla="*/ 588029 h 888187"/>
              <a:gd name="connsiteX2698" fmla="*/ 1151395 w 1180740"/>
              <a:gd name="connsiteY2698" fmla="*/ 590127 h 888187"/>
              <a:gd name="connsiteX2699" fmla="*/ 1149106 w 1180740"/>
              <a:gd name="connsiteY2699" fmla="*/ 587330 h 888187"/>
              <a:gd name="connsiteX2700" fmla="*/ 1154356 w 1180740"/>
              <a:gd name="connsiteY2700" fmla="*/ 580971 h 888187"/>
              <a:gd name="connsiteX2701" fmla="*/ 1157721 w 1180740"/>
              <a:gd name="connsiteY2701" fmla="*/ 580271 h 888187"/>
              <a:gd name="connsiteX2702" fmla="*/ 421936 w 1180740"/>
              <a:gd name="connsiteY2702" fmla="*/ 580271 h 888187"/>
              <a:gd name="connsiteX2703" fmla="*/ 424931 w 1180740"/>
              <a:gd name="connsiteY2703" fmla="*/ 580964 h 888187"/>
              <a:gd name="connsiteX2704" fmla="*/ 428674 w 1180740"/>
              <a:gd name="connsiteY2704" fmla="*/ 589335 h 888187"/>
              <a:gd name="connsiteX2705" fmla="*/ 428334 w 1180740"/>
              <a:gd name="connsiteY2705" fmla="*/ 590405 h 888187"/>
              <a:gd name="connsiteX2706" fmla="*/ 423025 w 1180740"/>
              <a:gd name="connsiteY2706" fmla="*/ 594559 h 888187"/>
              <a:gd name="connsiteX2707" fmla="*/ 416628 w 1180740"/>
              <a:gd name="connsiteY2707" fmla="*/ 593174 h 888187"/>
              <a:gd name="connsiteX2708" fmla="*/ 416220 w 1180740"/>
              <a:gd name="connsiteY2708" fmla="*/ 590027 h 888187"/>
              <a:gd name="connsiteX2709" fmla="*/ 416628 w 1180740"/>
              <a:gd name="connsiteY2709" fmla="*/ 586880 h 888187"/>
              <a:gd name="connsiteX2710" fmla="*/ 419622 w 1180740"/>
              <a:gd name="connsiteY2710" fmla="*/ 581278 h 888187"/>
              <a:gd name="connsiteX2711" fmla="*/ 421936 w 1180740"/>
              <a:gd name="connsiteY2711" fmla="*/ 580271 h 888187"/>
              <a:gd name="connsiteX2712" fmla="*/ 160382 w 1180740"/>
              <a:gd name="connsiteY2712" fmla="*/ 579993 h 888187"/>
              <a:gd name="connsiteX2713" fmla="*/ 166337 w 1180740"/>
              <a:gd name="connsiteY2713" fmla="*/ 582484 h 888187"/>
              <a:gd name="connsiteX2714" fmla="*/ 164848 w 1180740"/>
              <a:gd name="connsiteY2714" fmla="*/ 588169 h 888187"/>
              <a:gd name="connsiteX2715" fmla="*/ 162615 w 1180740"/>
              <a:gd name="connsiteY2715" fmla="*/ 589574 h 888187"/>
              <a:gd name="connsiteX2716" fmla="*/ 160721 w 1180740"/>
              <a:gd name="connsiteY2716" fmla="*/ 589894 h 888187"/>
              <a:gd name="connsiteX2717" fmla="*/ 156255 w 1180740"/>
              <a:gd name="connsiteY2717" fmla="*/ 588169 h 888187"/>
              <a:gd name="connsiteX2718" fmla="*/ 154766 w 1180740"/>
              <a:gd name="connsiteY2718" fmla="*/ 585295 h 888187"/>
              <a:gd name="connsiteX2719" fmla="*/ 155849 w 1180740"/>
              <a:gd name="connsiteY2719" fmla="*/ 582867 h 888187"/>
              <a:gd name="connsiteX2720" fmla="*/ 160382 w 1180740"/>
              <a:gd name="connsiteY2720" fmla="*/ 579993 h 888187"/>
              <a:gd name="connsiteX2721" fmla="*/ 772282 w 1180740"/>
              <a:gd name="connsiteY2721" fmla="*/ 579754 h 888187"/>
              <a:gd name="connsiteX2722" fmla="*/ 774693 w 1180740"/>
              <a:gd name="connsiteY2722" fmla="*/ 580136 h 888187"/>
              <a:gd name="connsiteX2723" fmla="*/ 777304 w 1180740"/>
              <a:gd name="connsiteY2723" fmla="*/ 583322 h 888187"/>
              <a:gd name="connsiteX2724" fmla="*/ 776501 w 1180740"/>
              <a:gd name="connsiteY2724" fmla="*/ 587208 h 888187"/>
              <a:gd name="connsiteX2725" fmla="*/ 772416 w 1180740"/>
              <a:gd name="connsiteY2725" fmla="*/ 592496 h 888187"/>
              <a:gd name="connsiteX2726" fmla="*/ 768732 w 1180740"/>
              <a:gd name="connsiteY2726" fmla="*/ 593197 h 888187"/>
              <a:gd name="connsiteX2727" fmla="*/ 767594 w 1180740"/>
              <a:gd name="connsiteY2727" fmla="*/ 593197 h 888187"/>
              <a:gd name="connsiteX2728" fmla="*/ 762437 w 1180740"/>
              <a:gd name="connsiteY2728" fmla="*/ 584724 h 888187"/>
              <a:gd name="connsiteX2729" fmla="*/ 764647 w 1180740"/>
              <a:gd name="connsiteY2729" fmla="*/ 582621 h 888187"/>
              <a:gd name="connsiteX2730" fmla="*/ 769871 w 1180740"/>
              <a:gd name="connsiteY2730" fmla="*/ 580136 h 888187"/>
              <a:gd name="connsiteX2731" fmla="*/ 772282 w 1180740"/>
              <a:gd name="connsiteY2731" fmla="*/ 579754 h 888187"/>
              <a:gd name="connsiteX2732" fmla="*/ 1179220 w 1180740"/>
              <a:gd name="connsiteY2732" fmla="*/ 579664 h 888187"/>
              <a:gd name="connsiteX2733" fmla="*/ 1180740 w 1180740"/>
              <a:gd name="connsiteY2733" fmla="*/ 581353 h 888187"/>
              <a:gd name="connsiteX2734" fmla="*/ 1180740 w 1180740"/>
              <a:gd name="connsiteY2734" fmla="*/ 587711 h 888187"/>
              <a:gd name="connsiteX2735" fmla="*/ 1175093 w 1180740"/>
              <a:gd name="connsiteY2735" fmla="*/ 590747 h 888187"/>
              <a:gd name="connsiteX2736" fmla="*/ 1169816 w 1180740"/>
              <a:gd name="connsiteY2736" fmla="*/ 586928 h 888187"/>
              <a:gd name="connsiteX2737" fmla="*/ 1169816 w 1180740"/>
              <a:gd name="connsiteY2737" fmla="*/ 582419 h 888187"/>
              <a:gd name="connsiteX2738" fmla="*/ 1179220 w 1180740"/>
              <a:gd name="connsiteY2738" fmla="*/ 579664 h 888187"/>
              <a:gd name="connsiteX2739" fmla="*/ 308396 w 1180740"/>
              <a:gd name="connsiteY2739" fmla="*/ 579309 h 888187"/>
              <a:gd name="connsiteX2740" fmla="*/ 312050 w 1180740"/>
              <a:gd name="connsiteY2740" fmla="*/ 581085 h 888187"/>
              <a:gd name="connsiteX2741" fmla="*/ 314289 w 1180740"/>
              <a:gd name="connsiteY2741" fmla="*/ 585289 h 888187"/>
              <a:gd name="connsiteX2742" fmla="*/ 309812 w 1180740"/>
              <a:gd name="connsiteY2742" fmla="*/ 592361 h 888187"/>
              <a:gd name="connsiteX2743" fmla="*/ 308319 w 1180740"/>
              <a:gd name="connsiteY2743" fmla="*/ 592743 h 888187"/>
              <a:gd name="connsiteX2744" fmla="*/ 300382 w 1180740"/>
              <a:gd name="connsiteY2744" fmla="*/ 585672 h 888187"/>
              <a:gd name="connsiteX2745" fmla="*/ 300382 w 1180740"/>
              <a:gd name="connsiteY2745" fmla="*/ 584971 h 888187"/>
              <a:gd name="connsiteX2746" fmla="*/ 304181 w 1180740"/>
              <a:gd name="connsiteY2746" fmla="*/ 579683 h 888187"/>
              <a:gd name="connsiteX2747" fmla="*/ 308396 w 1180740"/>
              <a:gd name="connsiteY2747" fmla="*/ 579309 h 888187"/>
              <a:gd name="connsiteX2748" fmla="*/ 931736 w 1180740"/>
              <a:gd name="connsiteY2748" fmla="*/ 579216 h 888187"/>
              <a:gd name="connsiteX2749" fmla="*/ 933376 w 1180740"/>
              <a:gd name="connsiteY2749" fmla="*/ 579907 h 888187"/>
              <a:gd name="connsiteX2750" fmla="*/ 935972 w 1180740"/>
              <a:gd name="connsiteY2750" fmla="*/ 582800 h 888187"/>
              <a:gd name="connsiteX2751" fmla="*/ 934508 w 1180740"/>
              <a:gd name="connsiteY2751" fmla="*/ 586014 h 888187"/>
              <a:gd name="connsiteX2752" fmla="*/ 928582 w 1180740"/>
              <a:gd name="connsiteY2752" fmla="*/ 585243 h 888187"/>
              <a:gd name="connsiteX2753" fmla="*/ 928249 w 1180740"/>
              <a:gd name="connsiteY2753" fmla="*/ 583121 h 888187"/>
              <a:gd name="connsiteX2754" fmla="*/ 930047 w 1180740"/>
              <a:gd name="connsiteY2754" fmla="*/ 579586 h 888187"/>
              <a:gd name="connsiteX2755" fmla="*/ 931736 w 1180740"/>
              <a:gd name="connsiteY2755" fmla="*/ 579216 h 888187"/>
              <a:gd name="connsiteX2756" fmla="*/ 912855 w 1180740"/>
              <a:gd name="connsiteY2756" fmla="*/ 578878 h 888187"/>
              <a:gd name="connsiteX2757" fmla="*/ 915885 w 1180740"/>
              <a:gd name="connsiteY2757" fmla="*/ 582034 h 888187"/>
              <a:gd name="connsiteX2758" fmla="*/ 913613 w 1180740"/>
              <a:gd name="connsiteY2758" fmla="*/ 585884 h 888187"/>
              <a:gd name="connsiteX2759" fmla="*/ 910169 w 1180740"/>
              <a:gd name="connsiteY2759" fmla="*/ 585884 h 888187"/>
              <a:gd name="connsiteX2760" fmla="*/ 909412 w 1180740"/>
              <a:gd name="connsiteY2760" fmla="*/ 581655 h 888187"/>
              <a:gd name="connsiteX2761" fmla="*/ 912855 w 1180740"/>
              <a:gd name="connsiteY2761" fmla="*/ 578878 h 888187"/>
              <a:gd name="connsiteX2762" fmla="*/ 232881 w 1180740"/>
              <a:gd name="connsiteY2762" fmla="*/ 578736 h 888187"/>
              <a:gd name="connsiteX2763" fmla="*/ 235912 w 1180740"/>
              <a:gd name="connsiteY2763" fmla="*/ 578736 h 888187"/>
              <a:gd name="connsiteX2764" fmla="*/ 240031 w 1180740"/>
              <a:gd name="connsiteY2764" fmla="*/ 580818 h 888187"/>
              <a:gd name="connsiteX2765" fmla="*/ 241179 w 1180740"/>
              <a:gd name="connsiteY2765" fmla="*/ 582584 h 888187"/>
              <a:gd name="connsiteX2766" fmla="*/ 241517 w 1180740"/>
              <a:gd name="connsiteY2766" fmla="*/ 584665 h 888187"/>
              <a:gd name="connsiteX2767" fmla="*/ 239693 w 1180740"/>
              <a:gd name="connsiteY2767" fmla="*/ 589207 h 888187"/>
              <a:gd name="connsiteX2768" fmla="*/ 234831 w 1180740"/>
              <a:gd name="connsiteY2768" fmla="*/ 590657 h 888187"/>
              <a:gd name="connsiteX2769" fmla="*/ 232941 w 1180740"/>
              <a:gd name="connsiteY2769" fmla="*/ 590657 h 888187"/>
              <a:gd name="connsiteX2770" fmla="*/ 229226 w 1180740"/>
              <a:gd name="connsiteY2770" fmla="*/ 585044 h 888187"/>
              <a:gd name="connsiteX2771" fmla="*/ 230712 w 1180740"/>
              <a:gd name="connsiteY2771" fmla="*/ 580818 h 888187"/>
              <a:gd name="connsiteX2772" fmla="*/ 232881 w 1180740"/>
              <a:gd name="connsiteY2772" fmla="*/ 578736 h 888187"/>
              <a:gd name="connsiteX2773" fmla="*/ 811834 w 1180740"/>
              <a:gd name="connsiteY2773" fmla="*/ 578638 h 888187"/>
              <a:gd name="connsiteX2774" fmla="*/ 817143 w 1180740"/>
              <a:gd name="connsiteY2774" fmla="*/ 581427 h 888187"/>
              <a:gd name="connsiteX2775" fmla="*/ 818640 w 1180740"/>
              <a:gd name="connsiteY2775" fmla="*/ 584976 h 888187"/>
              <a:gd name="connsiteX2776" fmla="*/ 813740 w 1180740"/>
              <a:gd name="connsiteY2776" fmla="*/ 591313 h 888187"/>
              <a:gd name="connsiteX2777" fmla="*/ 810337 w 1180740"/>
              <a:gd name="connsiteY2777" fmla="*/ 590933 h 888187"/>
              <a:gd name="connsiteX2778" fmla="*/ 806185 w 1180740"/>
              <a:gd name="connsiteY2778" fmla="*/ 586370 h 888187"/>
              <a:gd name="connsiteX2779" fmla="*/ 806185 w 1180740"/>
              <a:gd name="connsiteY2779" fmla="*/ 581110 h 888187"/>
              <a:gd name="connsiteX2780" fmla="*/ 811834 w 1180740"/>
              <a:gd name="connsiteY2780" fmla="*/ 578638 h 888187"/>
              <a:gd name="connsiteX2781" fmla="*/ 872820 w 1180740"/>
              <a:gd name="connsiteY2781" fmla="*/ 578633 h 888187"/>
              <a:gd name="connsiteX2782" fmla="*/ 877710 w 1180740"/>
              <a:gd name="connsiteY2782" fmla="*/ 583814 h 888187"/>
              <a:gd name="connsiteX2783" fmla="*/ 873160 w 1180740"/>
              <a:gd name="connsiteY2783" fmla="*/ 589368 h 888187"/>
              <a:gd name="connsiteX2784" fmla="*/ 871665 w 1180740"/>
              <a:gd name="connsiteY2784" fmla="*/ 589368 h 888187"/>
              <a:gd name="connsiteX2785" fmla="*/ 867930 w 1180740"/>
              <a:gd name="connsiteY2785" fmla="*/ 585936 h 888187"/>
              <a:gd name="connsiteX2786" fmla="*/ 869016 w 1180740"/>
              <a:gd name="connsiteY2786" fmla="*/ 580381 h 888187"/>
              <a:gd name="connsiteX2787" fmla="*/ 872820 w 1180740"/>
              <a:gd name="connsiteY2787" fmla="*/ 578633 h 888187"/>
              <a:gd name="connsiteX2788" fmla="*/ 892535 w 1180740"/>
              <a:gd name="connsiteY2788" fmla="*/ 578600 h 888187"/>
              <a:gd name="connsiteX2789" fmla="*/ 896259 w 1180740"/>
              <a:gd name="connsiteY2789" fmla="*/ 582420 h 888187"/>
              <a:gd name="connsiteX2790" fmla="*/ 892129 w 1180740"/>
              <a:gd name="connsiteY2790" fmla="*/ 586616 h 888187"/>
              <a:gd name="connsiteX2791" fmla="*/ 888000 w 1180740"/>
              <a:gd name="connsiteY2791" fmla="*/ 582796 h 888187"/>
              <a:gd name="connsiteX2792" fmla="*/ 892535 w 1180740"/>
              <a:gd name="connsiteY2792" fmla="*/ 578600 h 888187"/>
              <a:gd name="connsiteX2793" fmla="*/ 790763 w 1180740"/>
              <a:gd name="connsiteY2793" fmla="*/ 578425 h 888187"/>
              <a:gd name="connsiteX2794" fmla="*/ 795598 w 1180740"/>
              <a:gd name="connsiteY2794" fmla="*/ 584737 h 888187"/>
              <a:gd name="connsiteX2795" fmla="*/ 794524 w 1180740"/>
              <a:gd name="connsiteY2795" fmla="*/ 587606 h 888187"/>
              <a:gd name="connsiteX2796" fmla="*/ 790025 w 1180740"/>
              <a:gd name="connsiteY2796" fmla="*/ 590411 h 888187"/>
              <a:gd name="connsiteX2797" fmla="*/ 783712 w 1180740"/>
              <a:gd name="connsiteY2797" fmla="*/ 586522 h 888187"/>
              <a:gd name="connsiteX2798" fmla="*/ 790763 w 1180740"/>
              <a:gd name="connsiteY2798" fmla="*/ 578425 h 888187"/>
              <a:gd name="connsiteX2799" fmla="*/ 282911 w 1180740"/>
              <a:gd name="connsiteY2799" fmla="*/ 578043 h 888187"/>
              <a:gd name="connsiteX2800" fmla="*/ 289642 w 1180740"/>
              <a:gd name="connsiteY2800" fmla="*/ 583009 h 888187"/>
              <a:gd name="connsiteX2801" fmla="*/ 290458 w 1180740"/>
              <a:gd name="connsiteY2801" fmla="*/ 586193 h 888187"/>
              <a:gd name="connsiteX2802" fmla="*/ 288894 w 1180740"/>
              <a:gd name="connsiteY2802" fmla="*/ 589695 h 888187"/>
              <a:gd name="connsiteX2803" fmla="*/ 276113 w 1180740"/>
              <a:gd name="connsiteY2803" fmla="*/ 584728 h 888187"/>
              <a:gd name="connsiteX2804" fmla="*/ 277269 w 1180740"/>
              <a:gd name="connsiteY2804" fmla="*/ 580144 h 888187"/>
              <a:gd name="connsiteX2805" fmla="*/ 282911 w 1180740"/>
              <a:gd name="connsiteY2805" fmla="*/ 578043 h 888187"/>
              <a:gd name="connsiteX2806" fmla="*/ 850257 w 1180740"/>
              <a:gd name="connsiteY2806" fmla="*/ 577207 h 888187"/>
              <a:gd name="connsiteX2807" fmla="*/ 856299 w 1180740"/>
              <a:gd name="connsiteY2807" fmla="*/ 582395 h 888187"/>
              <a:gd name="connsiteX2808" fmla="*/ 852565 w 1180740"/>
              <a:gd name="connsiteY2808" fmla="*/ 586895 h 888187"/>
              <a:gd name="connsiteX2809" fmla="*/ 846863 w 1180740"/>
              <a:gd name="connsiteY2809" fmla="*/ 585519 h 888187"/>
              <a:gd name="connsiteX2810" fmla="*/ 845777 w 1180740"/>
              <a:gd name="connsiteY2810" fmla="*/ 584832 h 888187"/>
              <a:gd name="connsiteX2811" fmla="*/ 845370 w 1180740"/>
              <a:gd name="connsiteY2811" fmla="*/ 583770 h 888187"/>
              <a:gd name="connsiteX2812" fmla="*/ 846116 w 1180740"/>
              <a:gd name="connsiteY2812" fmla="*/ 578957 h 888187"/>
              <a:gd name="connsiteX2813" fmla="*/ 850257 w 1180740"/>
              <a:gd name="connsiteY2813" fmla="*/ 577207 h 888187"/>
              <a:gd name="connsiteX2814" fmla="*/ 830252 w 1180740"/>
              <a:gd name="connsiteY2814" fmla="*/ 577207 h 888187"/>
              <a:gd name="connsiteX2815" fmla="*/ 832898 w 1180740"/>
              <a:gd name="connsiteY2815" fmla="*/ 577898 h 888187"/>
              <a:gd name="connsiteX2816" fmla="*/ 836290 w 1180740"/>
              <a:gd name="connsiteY2816" fmla="*/ 584492 h 888187"/>
              <a:gd name="connsiteX2817" fmla="*/ 834798 w 1180740"/>
              <a:gd name="connsiteY2817" fmla="*/ 586941 h 888187"/>
              <a:gd name="connsiteX2818" fmla="*/ 833644 w 1180740"/>
              <a:gd name="connsiteY2818" fmla="*/ 587632 h 888187"/>
              <a:gd name="connsiteX2819" fmla="*/ 828012 w 1180740"/>
              <a:gd name="connsiteY2819" fmla="*/ 587318 h 888187"/>
              <a:gd name="connsiteX2820" fmla="*/ 825774 w 1180740"/>
              <a:gd name="connsiteY2820" fmla="*/ 580661 h 888187"/>
              <a:gd name="connsiteX2821" fmla="*/ 830252 w 1180740"/>
              <a:gd name="connsiteY2821" fmla="*/ 577207 h 888187"/>
              <a:gd name="connsiteX2822" fmla="*/ 1168424 w 1180740"/>
              <a:gd name="connsiteY2822" fmla="*/ 552414 h 888187"/>
              <a:gd name="connsiteX2823" fmla="*/ 1172234 w 1180740"/>
              <a:gd name="connsiteY2823" fmla="*/ 555983 h 888187"/>
              <a:gd name="connsiteX2824" fmla="*/ 1168424 w 1180740"/>
              <a:gd name="connsiteY2824" fmla="*/ 559872 h 888187"/>
              <a:gd name="connsiteX2825" fmla="*/ 1164273 w 1180740"/>
              <a:gd name="connsiteY2825" fmla="*/ 556685 h 888187"/>
              <a:gd name="connsiteX2826" fmla="*/ 1168424 w 1180740"/>
              <a:gd name="connsiteY2826" fmla="*/ 552414 h 888187"/>
              <a:gd name="connsiteX2827" fmla="*/ 633480 w 1180740"/>
              <a:gd name="connsiteY2827" fmla="*/ 552135 h 888187"/>
              <a:gd name="connsiteX2828" fmla="*/ 637254 w 1180740"/>
              <a:gd name="connsiteY2828" fmla="*/ 555307 h 888187"/>
              <a:gd name="connsiteX2829" fmla="*/ 633480 w 1180740"/>
              <a:gd name="connsiteY2829" fmla="*/ 558479 h 888187"/>
              <a:gd name="connsiteX2830" fmla="*/ 629636 w 1180740"/>
              <a:gd name="connsiteY2830" fmla="*/ 555624 h 888187"/>
              <a:gd name="connsiteX2831" fmla="*/ 633480 w 1180740"/>
              <a:gd name="connsiteY2831" fmla="*/ 552135 h 888187"/>
              <a:gd name="connsiteX2832" fmla="*/ 102671 w 1180740"/>
              <a:gd name="connsiteY2832" fmla="*/ 551611 h 888187"/>
              <a:gd name="connsiteX2833" fmla="*/ 107600 w 1180740"/>
              <a:gd name="connsiteY2833" fmla="*/ 555416 h 888187"/>
              <a:gd name="connsiteX2834" fmla="*/ 104588 w 1180740"/>
              <a:gd name="connsiteY2834" fmla="*/ 558908 h 888187"/>
              <a:gd name="connsiteX2835" fmla="*/ 100001 w 1180740"/>
              <a:gd name="connsiteY2835" fmla="*/ 557848 h 888187"/>
              <a:gd name="connsiteX2836" fmla="*/ 100412 w 1180740"/>
              <a:gd name="connsiteY2836" fmla="*/ 552297 h 888187"/>
              <a:gd name="connsiteX2837" fmla="*/ 102671 w 1180740"/>
              <a:gd name="connsiteY2837" fmla="*/ 551611 h 888187"/>
              <a:gd name="connsiteX2838" fmla="*/ 78720 w 1180740"/>
              <a:gd name="connsiteY2838" fmla="*/ 551395 h 888187"/>
              <a:gd name="connsiteX2839" fmla="*/ 83514 w 1180740"/>
              <a:gd name="connsiteY2839" fmla="*/ 554825 h 888187"/>
              <a:gd name="connsiteX2840" fmla="*/ 79519 w 1180740"/>
              <a:gd name="connsiteY2840" fmla="*/ 559316 h 888187"/>
              <a:gd name="connsiteX2841" fmla="*/ 74659 w 1180740"/>
              <a:gd name="connsiteY2841" fmla="*/ 555512 h 888187"/>
              <a:gd name="connsiteX2842" fmla="*/ 78720 w 1180740"/>
              <a:gd name="connsiteY2842" fmla="*/ 551395 h 888187"/>
              <a:gd name="connsiteX2843" fmla="*/ 609839 w 1180740"/>
              <a:gd name="connsiteY2843" fmla="*/ 551299 h 888187"/>
              <a:gd name="connsiteX2844" fmla="*/ 613643 w 1180740"/>
              <a:gd name="connsiteY2844" fmla="*/ 551997 h 888187"/>
              <a:gd name="connsiteX2845" fmla="*/ 614390 w 1180740"/>
              <a:gd name="connsiteY2845" fmla="*/ 555169 h 888187"/>
              <a:gd name="connsiteX2846" fmla="*/ 608752 w 1180740"/>
              <a:gd name="connsiteY2846" fmla="*/ 557643 h 888187"/>
              <a:gd name="connsiteX2847" fmla="*/ 604951 w 1180740"/>
              <a:gd name="connsiteY2847" fmla="*/ 555169 h 888187"/>
              <a:gd name="connsiteX2848" fmla="*/ 606852 w 1180740"/>
              <a:gd name="connsiteY2848" fmla="*/ 551617 h 888187"/>
              <a:gd name="connsiteX2849" fmla="*/ 609839 w 1180740"/>
              <a:gd name="connsiteY2849" fmla="*/ 551299 h 888187"/>
              <a:gd name="connsiteX2850" fmla="*/ 334905 w 1180740"/>
              <a:gd name="connsiteY2850" fmla="*/ 551061 h 888187"/>
              <a:gd name="connsiteX2851" fmla="*/ 337876 w 1180740"/>
              <a:gd name="connsiteY2851" fmla="*/ 552143 h 888187"/>
              <a:gd name="connsiteX2852" fmla="*/ 340172 w 1180740"/>
              <a:gd name="connsiteY2852" fmla="*/ 554945 h 888187"/>
              <a:gd name="connsiteX2853" fmla="*/ 339429 w 1180740"/>
              <a:gd name="connsiteY2853" fmla="*/ 559912 h 888187"/>
              <a:gd name="connsiteX2854" fmla="*/ 328145 w 1180740"/>
              <a:gd name="connsiteY2854" fmla="*/ 563796 h 888187"/>
              <a:gd name="connsiteX2855" fmla="*/ 327403 w 1180740"/>
              <a:gd name="connsiteY2855" fmla="*/ 563095 h 888187"/>
              <a:gd name="connsiteX2856" fmla="*/ 326660 w 1180740"/>
              <a:gd name="connsiteY2856" fmla="*/ 554627 h 888187"/>
              <a:gd name="connsiteX2857" fmla="*/ 328887 w 1180740"/>
              <a:gd name="connsiteY2857" fmla="*/ 552461 h 888187"/>
              <a:gd name="connsiteX2858" fmla="*/ 334905 w 1180740"/>
              <a:gd name="connsiteY2858" fmla="*/ 551061 h 888187"/>
              <a:gd name="connsiteX2859" fmla="*/ 1149943 w 1180740"/>
              <a:gd name="connsiteY2859" fmla="*/ 551021 h 888187"/>
              <a:gd name="connsiteX2860" fmla="*/ 1155581 w 1180740"/>
              <a:gd name="connsiteY2860" fmla="*/ 555984 h 888187"/>
              <a:gd name="connsiteX2861" fmla="*/ 1148381 w 1180740"/>
              <a:gd name="connsiteY2861" fmla="*/ 561265 h 888187"/>
              <a:gd name="connsiteX2862" fmla="*/ 1147294 w 1180740"/>
              <a:gd name="connsiteY2862" fmla="*/ 560183 h 888187"/>
              <a:gd name="connsiteX2863" fmla="*/ 1144646 w 1180740"/>
              <a:gd name="connsiteY2863" fmla="*/ 555284 h 888187"/>
              <a:gd name="connsiteX2864" fmla="*/ 1146887 w 1180740"/>
              <a:gd name="connsiteY2864" fmla="*/ 552103 h 888187"/>
              <a:gd name="connsiteX2865" fmla="*/ 1149943 w 1180740"/>
              <a:gd name="connsiteY2865" fmla="*/ 551021 h 888187"/>
              <a:gd name="connsiteX2866" fmla="*/ 1010316 w 1180740"/>
              <a:gd name="connsiteY2866" fmla="*/ 550742 h 888187"/>
              <a:gd name="connsiteX2867" fmla="*/ 1012553 w 1180740"/>
              <a:gd name="connsiteY2867" fmla="*/ 551060 h 888187"/>
              <a:gd name="connsiteX2868" fmla="*/ 1021162 w 1180740"/>
              <a:gd name="connsiteY2868" fmla="*/ 557795 h 888187"/>
              <a:gd name="connsiteX2869" fmla="*/ 1020416 w 1180740"/>
              <a:gd name="connsiteY2869" fmla="*/ 559192 h 888187"/>
              <a:gd name="connsiteX2870" fmla="*/ 1016281 w 1180740"/>
              <a:gd name="connsiteY2870" fmla="*/ 563386 h 888187"/>
              <a:gd name="connsiteX2871" fmla="*/ 1009502 w 1180740"/>
              <a:gd name="connsiteY2871" fmla="*/ 564784 h 888187"/>
              <a:gd name="connsiteX2872" fmla="*/ 1005435 w 1180740"/>
              <a:gd name="connsiteY2872" fmla="*/ 563386 h 888187"/>
              <a:gd name="connsiteX2873" fmla="*/ 1002791 w 1180740"/>
              <a:gd name="connsiteY2873" fmla="*/ 557096 h 888187"/>
              <a:gd name="connsiteX2874" fmla="*/ 1008011 w 1180740"/>
              <a:gd name="connsiteY2874" fmla="*/ 551060 h 888187"/>
              <a:gd name="connsiteX2875" fmla="*/ 1010316 w 1180740"/>
              <a:gd name="connsiteY2875" fmla="*/ 550742 h 888187"/>
              <a:gd name="connsiteX2876" fmla="*/ 586307 w 1180740"/>
              <a:gd name="connsiteY2876" fmla="*/ 550742 h 888187"/>
              <a:gd name="connsiteX2877" fmla="*/ 588933 w 1180740"/>
              <a:gd name="connsiteY2877" fmla="*/ 551053 h 888187"/>
              <a:gd name="connsiteX2878" fmla="*/ 589673 w 1180740"/>
              <a:gd name="connsiteY2878" fmla="*/ 555220 h 888187"/>
              <a:gd name="connsiteX2879" fmla="*/ 587452 w 1180740"/>
              <a:gd name="connsiteY2879" fmla="*/ 556961 h 888187"/>
              <a:gd name="connsiteX2880" fmla="*/ 583343 w 1180740"/>
              <a:gd name="connsiteY2880" fmla="*/ 555220 h 888187"/>
              <a:gd name="connsiteX2881" fmla="*/ 586307 w 1180740"/>
              <a:gd name="connsiteY2881" fmla="*/ 550742 h 888187"/>
              <a:gd name="connsiteX2882" fmla="*/ 296270 w 1180740"/>
              <a:gd name="connsiteY2882" fmla="*/ 550604 h 888187"/>
              <a:gd name="connsiteX2883" fmla="*/ 298487 w 1180740"/>
              <a:gd name="connsiteY2883" fmla="*/ 551301 h 888187"/>
              <a:gd name="connsiteX2884" fmla="*/ 300770 w 1180740"/>
              <a:gd name="connsiteY2884" fmla="*/ 557954 h 888187"/>
              <a:gd name="connsiteX2885" fmla="*/ 297009 w 1180740"/>
              <a:gd name="connsiteY2885" fmla="*/ 563214 h 888187"/>
              <a:gd name="connsiteX2886" fmla="*/ 293314 w 1180740"/>
              <a:gd name="connsiteY2886" fmla="*/ 564291 h 888187"/>
              <a:gd name="connsiteX2887" fmla="*/ 288817 w 1180740"/>
              <a:gd name="connsiteY2887" fmla="*/ 561820 h 888187"/>
              <a:gd name="connsiteX2888" fmla="*/ 287341 w 1180740"/>
              <a:gd name="connsiteY2888" fmla="*/ 558334 h 888187"/>
              <a:gd name="connsiteX2889" fmla="*/ 287744 w 1180740"/>
              <a:gd name="connsiteY2889" fmla="*/ 557257 h 888187"/>
              <a:gd name="connsiteX2890" fmla="*/ 296270 w 1180740"/>
              <a:gd name="connsiteY2890" fmla="*/ 550604 h 888187"/>
              <a:gd name="connsiteX2891" fmla="*/ 547435 w 1180740"/>
              <a:gd name="connsiteY2891" fmla="*/ 550566 h 888187"/>
              <a:gd name="connsiteX2892" fmla="*/ 550818 w 1180740"/>
              <a:gd name="connsiteY2892" fmla="*/ 551962 h 888187"/>
              <a:gd name="connsiteX2893" fmla="*/ 551563 w 1180740"/>
              <a:gd name="connsiteY2893" fmla="*/ 554753 h 888187"/>
              <a:gd name="connsiteX2894" fmla="*/ 548924 w 1180740"/>
              <a:gd name="connsiteY2894" fmla="*/ 556529 h 888187"/>
              <a:gd name="connsiteX2895" fmla="*/ 544796 w 1180740"/>
              <a:gd name="connsiteY2895" fmla="*/ 556149 h 888187"/>
              <a:gd name="connsiteX2896" fmla="*/ 544796 w 1180740"/>
              <a:gd name="connsiteY2896" fmla="*/ 551962 h 888187"/>
              <a:gd name="connsiteX2897" fmla="*/ 547435 w 1180740"/>
              <a:gd name="connsiteY2897" fmla="*/ 550566 h 888187"/>
              <a:gd name="connsiteX2898" fmla="*/ 273340 w 1180740"/>
              <a:gd name="connsiteY2898" fmla="*/ 550406 h 888187"/>
              <a:gd name="connsiteX2899" fmla="*/ 275753 w 1180740"/>
              <a:gd name="connsiteY2899" fmla="*/ 550879 h 888187"/>
              <a:gd name="connsiteX2900" fmla="*/ 279504 w 1180740"/>
              <a:gd name="connsiteY2900" fmla="*/ 555418 h 888187"/>
              <a:gd name="connsiteX2901" fmla="*/ 279504 w 1180740"/>
              <a:gd name="connsiteY2901" fmla="*/ 558949 h 888187"/>
              <a:gd name="connsiteX2902" fmla="*/ 276893 w 1180740"/>
              <a:gd name="connsiteY2902" fmla="*/ 561029 h 888187"/>
              <a:gd name="connsiteX2903" fmla="*/ 272066 w 1180740"/>
              <a:gd name="connsiteY2903" fmla="*/ 561029 h 888187"/>
              <a:gd name="connsiteX2904" fmla="*/ 268714 w 1180740"/>
              <a:gd name="connsiteY2904" fmla="*/ 557183 h 888187"/>
              <a:gd name="connsiteX2905" fmla="*/ 270926 w 1180740"/>
              <a:gd name="connsiteY2905" fmla="*/ 551257 h 888187"/>
              <a:gd name="connsiteX2906" fmla="*/ 273340 w 1180740"/>
              <a:gd name="connsiteY2906" fmla="*/ 550406 h 888187"/>
              <a:gd name="connsiteX2907" fmla="*/ 730210 w 1180740"/>
              <a:gd name="connsiteY2907" fmla="*/ 550143 h 888187"/>
              <a:gd name="connsiteX2908" fmla="*/ 732457 w 1180740"/>
              <a:gd name="connsiteY2908" fmla="*/ 551000 h 888187"/>
              <a:gd name="connsiteX2909" fmla="*/ 733256 w 1180740"/>
              <a:gd name="connsiteY2909" fmla="*/ 553121 h 888187"/>
              <a:gd name="connsiteX2910" fmla="*/ 729195 w 1180740"/>
              <a:gd name="connsiteY2910" fmla="*/ 557237 h 888187"/>
              <a:gd name="connsiteX2911" fmla="*/ 725133 w 1180740"/>
              <a:gd name="connsiteY2911" fmla="*/ 555491 h 888187"/>
              <a:gd name="connsiteX2912" fmla="*/ 724734 w 1180740"/>
              <a:gd name="connsiteY2912" fmla="*/ 554119 h 888187"/>
              <a:gd name="connsiteX2913" fmla="*/ 727663 w 1180740"/>
              <a:gd name="connsiteY2913" fmla="*/ 550314 h 888187"/>
              <a:gd name="connsiteX2914" fmla="*/ 730210 w 1180740"/>
              <a:gd name="connsiteY2914" fmla="*/ 550143 h 888187"/>
              <a:gd name="connsiteX2915" fmla="*/ 256153 w 1180740"/>
              <a:gd name="connsiteY2915" fmla="*/ 549907 h 888187"/>
              <a:gd name="connsiteX2916" fmla="*/ 257980 w 1180740"/>
              <a:gd name="connsiteY2916" fmla="*/ 549907 h 888187"/>
              <a:gd name="connsiteX2917" fmla="*/ 259875 w 1180740"/>
              <a:gd name="connsiteY2917" fmla="*/ 557844 h 888187"/>
              <a:gd name="connsiteX2918" fmla="*/ 253853 w 1180740"/>
              <a:gd name="connsiteY2918" fmla="*/ 558907 h 888187"/>
              <a:gd name="connsiteX2919" fmla="*/ 250469 w 1180740"/>
              <a:gd name="connsiteY2919" fmla="*/ 553719 h 888187"/>
              <a:gd name="connsiteX2920" fmla="*/ 256153 w 1180740"/>
              <a:gd name="connsiteY2920" fmla="*/ 549907 h 888187"/>
              <a:gd name="connsiteX2921" fmla="*/ 827587 w 1180740"/>
              <a:gd name="connsiteY2921" fmla="*/ 549718 h 888187"/>
              <a:gd name="connsiteX2922" fmla="*/ 830238 w 1180740"/>
              <a:gd name="connsiteY2922" fmla="*/ 553685 h 888187"/>
              <a:gd name="connsiteX2923" fmla="*/ 827248 w 1180740"/>
              <a:gd name="connsiteY2923" fmla="*/ 557825 h 888187"/>
              <a:gd name="connsiteX2924" fmla="*/ 822693 w 1180740"/>
              <a:gd name="connsiteY2924" fmla="*/ 557135 h 888187"/>
              <a:gd name="connsiteX2925" fmla="*/ 821606 w 1180740"/>
              <a:gd name="connsiteY2925" fmla="*/ 553309 h 888187"/>
              <a:gd name="connsiteX2926" fmla="*/ 822693 w 1180740"/>
              <a:gd name="connsiteY2926" fmla="*/ 550172 h 888187"/>
              <a:gd name="connsiteX2927" fmla="*/ 827587 w 1180740"/>
              <a:gd name="connsiteY2927" fmla="*/ 549718 h 888187"/>
              <a:gd name="connsiteX2928" fmla="*/ 690888 w 1180740"/>
              <a:gd name="connsiteY2928" fmla="*/ 549665 h 888187"/>
              <a:gd name="connsiteX2929" fmla="*/ 694949 w 1180740"/>
              <a:gd name="connsiteY2929" fmla="*/ 550359 h 888187"/>
              <a:gd name="connsiteX2930" fmla="*/ 694949 w 1180740"/>
              <a:gd name="connsiteY2930" fmla="*/ 553200 h 888187"/>
              <a:gd name="connsiteX2931" fmla="*/ 693484 w 1180740"/>
              <a:gd name="connsiteY2931" fmla="*/ 555282 h 888187"/>
              <a:gd name="connsiteX2932" fmla="*/ 691286 w 1180740"/>
              <a:gd name="connsiteY2932" fmla="*/ 556671 h 888187"/>
              <a:gd name="connsiteX2933" fmla="*/ 687559 w 1180740"/>
              <a:gd name="connsiteY2933" fmla="*/ 556292 h 888187"/>
              <a:gd name="connsiteX2934" fmla="*/ 686494 w 1180740"/>
              <a:gd name="connsiteY2934" fmla="*/ 552442 h 888187"/>
              <a:gd name="connsiteX2935" fmla="*/ 690888 w 1180740"/>
              <a:gd name="connsiteY2935" fmla="*/ 549665 h 888187"/>
              <a:gd name="connsiteX2936" fmla="*/ 747471 w 1180740"/>
              <a:gd name="connsiteY2936" fmla="*/ 549628 h 888187"/>
              <a:gd name="connsiteX2937" fmla="*/ 752019 w 1180740"/>
              <a:gd name="connsiteY2937" fmla="*/ 552101 h 888187"/>
              <a:gd name="connsiteX2938" fmla="*/ 752019 w 1180740"/>
              <a:gd name="connsiteY2938" fmla="*/ 555588 h 888187"/>
              <a:gd name="connsiteX2939" fmla="*/ 746385 w 1180740"/>
              <a:gd name="connsiteY2939" fmla="*/ 558060 h 888187"/>
              <a:gd name="connsiteX2940" fmla="*/ 742991 w 1180740"/>
              <a:gd name="connsiteY2940" fmla="*/ 557363 h 888187"/>
              <a:gd name="connsiteX2941" fmla="*/ 741429 w 1180740"/>
              <a:gd name="connsiteY2941" fmla="*/ 553495 h 888187"/>
              <a:gd name="connsiteX2942" fmla="*/ 745570 w 1180740"/>
              <a:gd name="connsiteY2942" fmla="*/ 550008 h 888187"/>
              <a:gd name="connsiteX2943" fmla="*/ 747471 w 1180740"/>
              <a:gd name="connsiteY2943" fmla="*/ 549628 h 888187"/>
              <a:gd name="connsiteX2944" fmla="*/ 652139 w 1180740"/>
              <a:gd name="connsiteY2944" fmla="*/ 549628 h 888187"/>
              <a:gd name="connsiteX2945" fmla="*/ 655844 w 1180740"/>
              <a:gd name="connsiteY2945" fmla="*/ 551721 h 888187"/>
              <a:gd name="connsiteX2946" fmla="*/ 655844 w 1180740"/>
              <a:gd name="connsiteY2946" fmla="*/ 554892 h 888187"/>
              <a:gd name="connsiteX2947" fmla="*/ 648029 w 1180740"/>
              <a:gd name="connsiteY2947" fmla="*/ 553496 h 888187"/>
              <a:gd name="connsiteX2948" fmla="*/ 648770 w 1180740"/>
              <a:gd name="connsiteY2948" fmla="*/ 551721 h 888187"/>
              <a:gd name="connsiteX2949" fmla="*/ 652139 w 1180740"/>
              <a:gd name="connsiteY2949" fmla="*/ 549628 h 888187"/>
              <a:gd name="connsiteX2950" fmla="*/ 988253 w 1180740"/>
              <a:gd name="connsiteY2950" fmla="*/ 549486 h 888187"/>
              <a:gd name="connsiteX2951" fmla="*/ 995290 w 1180740"/>
              <a:gd name="connsiteY2951" fmla="*/ 554723 h 888187"/>
              <a:gd name="connsiteX2952" fmla="*/ 991537 w 1180740"/>
              <a:gd name="connsiteY2952" fmla="*/ 561033 h 888187"/>
              <a:gd name="connsiteX2953" fmla="*/ 987114 w 1180740"/>
              <a:gd name="connsiteY2953" fmla="*/ 562800 h 888187"/>
              <a:gd name="connsiteX2954" fmla="*/ 981886 w 1180740"/>
              <a:gd name="connsiteY2954" fmla="*/ 563494 h 888187"/>
              <a:gd name="connsiteX2955" fmla="*/ 976726 w 1180740"/>
              <a:gd name="connsiteY2955" fmla="*/ 557563 h 888187"/>
              <a:gd name="connsiteX2956" fmla="*/ 979340 w 1180740"/>
              <a:gd name="connsiteY2956" fmla="*/ 552263 h 888187"/>
              <a:gd name="connsiteX2957" fmla="*/ 984500 w 1180740"/>
              <a:gd name="connsiteY2957" fmla="*/ 549865 h 888187"/>
              <a:gd name="connsiteX2958" fmla="*/ 988253 w 1180740"/>
              <a:gd name="connsiteY2958" fmla="*/ 549486 h 888187"/>
              <a:gd name="connsiteX2959" fmla="*/ 526880 w 1180740"/>
              <a:gd name="connsiteY2959" fmla="*/ 549350 h 888187"/>
              <a:gd name="connsiteX2960" fmla="*/ 529503 w 1180740"/>
              <a:gd name="connsiteY2960" fmla="*/ 549663 h 888187"/>
              <a:gd name="connsiteX2961" fmla="*/ 530242 w 1180740"/>
              <a:gd name="connsiteY2961" fmla="*/ 552800 h 888187"/>
              <a:gd name="connsiteX2962" fmla="*/ 525738 w 1180740"/>
              <a:gd name="connsiteY2962" fmla="*/ 555561 h 888187"/>
              <a:gd name="connsiteX2963" fmla="*/ 522041 w 1180740"/>
              <a:gd name="connsiteY2963" fmla="*/ 552424 h 888187"/>
              <a:gd name="connsiteX2964" fmla="*/ 526880 w 1180740"/>
              <a:gd name="connsiteY2964" fmla="*/ 549350 h 888187"/>
              <a:gd name="connsiteX2965" fmla="*/ 316741 w 1180740"/>
              <a:gd name="connsiteY2965" fmla="*/ 549350 h 888187"/>
              <a:gd name="connsiteX2966" fmla="*/ 321244 w 1180740"/>
              <a:gd name="connsiteY2966" fmla="*/ 555937 h 888187"/>
              <a:gd name="connsiteX2967" fmla="*/ 311164 w 1180740"/>
              <a:gd name="connsiteY2967" fmla="*/ 563216 h 888187"/>
              <a:gd name="connsiteX2968" fmla="*/ 306325 w 1180740"/>
              <a:gd name="connsiteY2968" fmla="*/ 560769 h 888187"/>
              <a:gd name="connsiteX2969" fmla="*/ 304846 w 1180740"/>
              <a:gd name="connsiteY2969" fmla="*/ 555247 h 888187"/>
              <a:gd name="connsiteX2970" fmla="*/ 306325 w 1180740"/>
              <a:gd name="connsiteY2970" fmla="*/ 553177 h 888187"/>
              <a:gd name="connsiteX2971" fmla="*/ 310424 w 1180740"/>
              <a:gd name="connsiteY2971" fmla="*/ 551044 h 888187"/>
              <a:gd name="connsiteX2972" fmla="*/ 314860 w 1180740"/>
              <a:gd name="connsiteY2972" fmla="*/ 549663 h 888187"/>
              <a:gd name="connsiteX2973" fmla="*/ 316741 w 1180740"/>
              <a:gd name="connsiteY2973" fmla="*/ 549350 h 888187"/>
              <a:gd name="connsiteX2974" fmla="*/ 234516 w 1180740"/>
              <a:gd name="connsiteY2974" fmla="*/ 549350 h 888187"/>
              <a:gd name="connsiteX2975" fmla="*/ 239654 w 1180740"/>
              <a:gd name="connsiteY2975" fmla="*/ 553959 h 888187"/>
              <a:gd name="connsiteX2976" fmla="*/ 235250 w 1180740"/>
              <a:gd name="connsiteY2976" fmla="*/ 559273 h 888187"/>
              <a:gd name="connsiteX2977" fmla="*/ 229311 w 1180740"/>
              <a:gd name="connsiteY2977" fmla="*/ 553959 h 888187"/>
              <a:gd name="connsiteX2978" fmla="*/ 234516 w 1180740"/>
              <a:gd name="connsiteY2978" fmla="*/ 549350 h 888187"/>
              <a:gd name="connsiteX2979" fmla="*/ 188948 w 1180740"/>
              <a:gd name="connsiteY2979" fmla="*/ 549350 h 888187"/>
              <a:gd name="connsiteX2980" fmla="*/ 194599 w 1180740"/>
              <a:gd name="connsiteY2980" fmla="*/ 553162 h 888187"/>
              <a:gd name="connsiteX2981" fmla="*/ 192312 w 1180740"/>
              <a:gd name="connsiteY2981" fmla="*/ 557287 h 888187"/>
              <a:gd name="connsiteX2982" fmla="*/ 191975 w 1180740"/>
              <a:gd name="connsiteY2982" fmla="*/ 557662 h 888187"/>
              <a:gd name="connsiteX2983" fmla="*/ 187132 w 1180740"/>
              <a:gd name="connsiteY2983" fmla="*/ 558350 h 888187"/>
              <a:gd name="connsiteX2984" fmla="*/ 184105 w 1180740"/>
              <a:gd name="connsiteY2984" fmla="*/ 553850 h 888187"/>
              <a:gd name="connsiteX2985" fmla="*/ 186728 w 1180740"/>
              <a:gd name="connsiteY2985" fmla="*/ 550037 h 888187"/>
              <a:gd name="connsiteX2986" fmla="*/ 188948 w 1180740"/>
              <a:gd name="connsiteY2986" fmla="*/ 549350 h 888187"/>
              <a:gd name="connsiteX2987" fmla="*/ 1056874 w 1180740"/>
              <a:gd name="connsiteY2987" fmla="*/ 549173 h 888187"/>
              <a:gd name="connsiteX2988" fmla="*/ 1059486 w 1180740"/>
              <a:gd name="connsiteY2988" fmla="*/ 549490 h 888187"/>
              <a:gd name="connsiteX2989" fmla="*/ 1061696 w 1180740"/>
              <a:gd name="connsiteY2989" fmla="*/ 555130 h 888187"/>
              <a:gd name="connsiteX2990" fmla="*/ 1060624 w 1180740"/>
              <a:gd name="connsiteY2990" fmla="*/ 557602 h 888187"/>
              <a:gd name="connsiteX2991" fmla="*/ 1059486 w 1180740"/>
              <a:gd name="connsiteY2991" fmla="*/ 558616 h 888187"/>
              <a:gd name="connsiteX2992" fmla="*/ 1053191 w 1180740"/>
              <a:gd name="connsiteY2992" fmla="*/ 560708 h 888187"/>
              <a:gd name="connsiteX2993" fmla="*/ 1047230 w 1180740"/>
              <a:gd name="connsiteY2993" fmla="*/ 558996 h 888187"/>
              <a:gd name="connsiteX2994" fmla="*/ 1045757 w 1180740"/>
              <a:gd name="connsiteY2994" fmla="*/ 556905 h 888187"/>
              <a:gd name="connsiteX2995" fmla="*/ 1050981 w 1180740"/>
              <a:gd name="connsiteY2995" fmla="*/ 550187 h 888187"/>
              <a:gd name="connsiteX2996" fmla="*/ 1056874 w 1180740"/>
              <a:gd name="connsiteY2996" fmla="*/ 549173 h 888187"/>
              <a:gd name="connsiteX2997" fmla="*/ 149808 w 1180740"/>
              <a:gd name="connsiteY2997" fmla="*/ 549146 h 888187"/>
              <a:gd name="connsiteX2998" fmla="*/ 152956 w 1180740"/>
              <a:gd name="connsiteY2998" fmla="*/ 551375 h 888187"/>
              <a:gd name="connsiteX2999" fmla="*/ 152956 w 1180740"/>
              <a:gd name="connsiteY2999" fmla="*/ 555897 h 888187"/>
              <a:gd name="connsiteX3000" fmla="*/ 152211 w 1180740"/>
              <a:gd name="connsiteY3000" fmla="*/ 556964 h 888187"/>
              <a:gd name="connsiteX3001" fmla="*/ 146187 w 1180740"/>
              <a:gd name="connsiteY3001" fmla="*/ 557969 h 888187"/>
              <a:gd name="connsiteX3002" fmla="*/ 143953 w 1180740"/>
              <a:gd name="connsiteY3002" fmla="*/ 554515 h 888187"/>
              <a:gd name="connsiteX3003" fmla="*/ 145848 w 1180740"/>
              <a:gd name="connsiteY3003" fmla="*/ 550308 h 888187"/>
              <a:gd name="connsiteX3004" fmla="*/ 149808 w 1180740"/>
              <a:gd name="connsiteY3004" fmla="*/ 549146 h 888187"/>
              <a:gd name="connsiteX3005" fmla="*/ 1101196 w 1180740"/>
              <a:gd name="connsiteY3005" fmla="*/ 549016 h 888187"/>
              <a:gd name="connsiteX3006" fmla="*/ 1103704 w 1180740"/>
              <a:gd name="connsiteY3006" fmla="*/ 550299 h 888187"/>
              <a:gd name="connsiteX3007" fmla="*/ 1105582 w 1180740"/>
              <a:gd name="connsiteY3007" fmla="*/ 555272 h 888187"/>
              <a:gd name="connsiteX3008" fmla="*/ 1104442 w 1180740"/>
              <a:gd name="connsiteY3008" fmla="*/ 558778 h 888187"/>
              <a:gd name="connsiteX3009" fmla="*/ 1100348 w 1180740"/>
              <a:gd name="connsiteY3009" fmla="*/ 560563 h 888187"/>
              <a:gd name="connsiteX3010" fmla="*/ 1094779 w 1180740"/>
              <a:gd name="connsiteY3010" fmla="*/ 558077 h 888187"/>
              <a:gd name="connsiteX3011" fmla="*/ 1093705 w 1180740"/>
              <a:gd name="connsiteY3011" fmla="*/ 554570 h 888187"/>
              <a:gd name="connsiteX3012" fmla="*/ 1095517 w 1180740"/>
              <a:gd name="connsiteY3012" fmla="*/ 551000 h 888187"/>
              <a:gd name="connsiteX3013" fmla="*/ 1098134 w 1180740"/>
              <a:gd name="connsiteY3013" fmla="*/ 549597 h 888187"/>
              <a:gd name="connsiteX3014" fmla="*/ 1101196 w 1180740"/>
              <a:gd name="connsiteY3014" fmla="*/ 549016 h 888187"/>
              <a:gd name="connsiteX3015" fmla="*/ 569404 w 1180740"/>
              <a:gd name="connsiteY3015" fmla="*/ 548993 h 888187"/>
              <a:gd name="connsiteX3016" fmla="*/ 573616 w 1180740"/>
              <a:gd name="connsiteY3016" fmla="*/ 553229 h 888187"/>
              <a:gd name="connsiteX3017" fmla="*/ 572884 w 1180740"/>
              <a:gd name="connsiteY3017" fmla="*/ 554601 h 888187"/>
              <a:gd name="connsiteX3018" fmla="*/ 568824 w 1180740"/>
              <a:gd name="connsiteY3018" fmla="*/ 555973 h 888187"/>
              <a:gd name="connsiteX3019" fmla="*/ 565092 w 1180740"/>
              <a:gd name="connsiteY3019" fmla="*/ 553229 h 888187"/>
              <a:gd name="connsiteX3020" fmla="*/ 566958 w 1180740"/>
              <a:gd name="connsiteY3020" fmla="*/ 549424 h 888187"/>
              <a:gd name="connsiteX3021" fmla="*/ 569404 w 1180740"/>
              <a:gd name="connsiteY3021" fmla="*/ 548993 h 888187"/>
              <a:gd name="connsiteX3022" fmla="*/ 764125 w 1180740"/>
              <a:gd name="connsiteY3022" fmla="*/ 548892 h 888187"/>
              <a:gd name="connsiteX3023" fmla="*/ 768271 w 1180740"/>
              <a:gd name="connsiteY3023" fmla="*/ 552355 h 888187"/>
              <a:gd name="connsiteX3024" fmla="*/ 766776 w 1180740"/>
              <a:gd name="connsiteY3024" fmla="*/ 555881 h 888187"/>
              <a:gd name="connsiteX3025" fmla="*/ 763717 w 1180740"/>
              <a:gd name="connsiteY3025" fmla="*/ 557644 h 888187"/>
              <a:gd name="connsiteX3026" fmla="*/ 759979 w 1180740"/>
              <a:gd name="connsiteY3026" fmla="*/ 555503 h 888187"/>
              <a:gd name="connsiteX3027" fmla="*/ 759571 w 1180740"/>
              <a:gd name="connsiteY3027" fmla="*/ 553110 h 888187"/>
              <a:gd name="connsiteX3028" fmla="*/ 764125 w 1180740"/>
              <a:gd name="connsiteY3028" fmla="*/ 548892 h 888187"/>
              <a:gd name="connsiteX3029" fmla="*/ 781704 w 1180740"/>
              <a:gd name="connsiteY3029" fmla="*/ 548886 h 888187"/>
              <a:gd name="connsiteX3030" fmla="*/ 784552 w 1180740"/>
              <a:gd name="connsiteY3030" fmla="*/ 550682 h 888187"/>
              <a:gd name="connsiteX3031" fmla="*/ 785294 w 1180740"/>
              <a:gd name="connsiteY3031" fmla="*/ 554132 h 888187"/>
              <a:gd name="connsiteX3032" fmla="*/ 780440 w 1180740"/>
              <a:gd name="connsiteY3032" fmla="*/ 557644 h 888187"/>
              <a:gd name="connsiteX3033" fmla="*/ 775924 w 1180740"/>
              <a:gd name="connsiteY3033" fmla="*/ 552752 h 888187"/>
              <a:gd name="connsiteX3034" fmla="*/ 778553 w 1180740"/>
              <a:gd name="connsiteY3034" fmla="*/ 548925 h 888187"/>
              <a:gd name="connsiteX3035" fmla="*/ 781704 w 1180740"/>
              <a:gd name="connsiteY3035" fmla="*/ 548886 h 888187"/>
              <a:gd name="connsiteX3036" fmla="*/ 707923 w 1180740"/>
              <a:gd name="connsiteY3036" fmla="*/ 548817 h 888187"/>
              <a:gd name="connsiteX3037" fmla="*/ 710524 w 1180740"/>
              <a:gd name="connsiteY3037" fmla="*/ 549279 h 888187"/>
              <a:gd name="connsiteX3038" fmla="*/ 711658 w 1180740"/>
              <a:gd name="connsiteY3038" fmla="*/ 553167 h 888187"/>
              <a:gd name="connsiteX3039" fmla="*/ 711325 w 1180740"/>
              <a:gd name="connsiteY3039" fmla="*/ 554187 h 888187"/>
              <a:gd name="connsiteX3040" fmla="*/ 707256 w 1180740"/>
              <a:gd name="connsiteY3040" fmla="*/ 555589 h 888187"/>
              <a:gd name="connsiteX3041" fmla="*/ 705721 w 1180740"/>
              <a:gd name="connsiteY3041" fmla="*/ 552785 h 888187"/>
              <a:gd name="connsiteX3042" fmla="*/ 705721 w 1180740"/>
              <a:gd name="connsiteY3042" fmla="*/ 551701 h 888187"/>
              <a:gd name="connsiteX3043" fmla="*/ 706122 w 1180740"/>
              <a:gd name="connsiteY3043" fmla="*/ 549980 h 888187"/>
              <a:gd name="connsiteX3044" fmla="*/ 707923 w 1180740"/>
              <a:gd name="connsiteY3044" fmla="*/ 548817 h 888187"/>
              <a:gd name="connsiteX3045" fmla="*/ 806460 w 1180740"/>
              <a:gd name="connsiteY3045" fmla="*/ 548792 h 888187"/>
              <a:gd name="connsiteX3046" fmla="*/ 811690 w 1180740"/>
              <a:gd name="connsiteY3046" fmla="*/ 552613 h 888187"/>
              <a:gd name="connsiteX3047" fmla="*/ 810604 w 1180740"/>
              <a:gd name="connsiteY3047" fmla="*/ 555368 h 888187"/>
              <a:gd name="connsiteX3048" fmla="*/ 806800 w 1180740"/>
              <a:gd name="connsiteY3048" fmla="*/ 556808 h 888187"/>
              <a:gd name="connsiteX3049" fmla="*/ 803064 w 1180740"/>
              <a:gd name="connsiteY3049" fmla="*/ 555744 h 888187"/>
              <a:gd name="connsiteX3050" fmla="*/ 802317 w 1180740"/>
              <a:gd name="connsiteY3050" fmla="*/ 551235 h 888187"/>
              <a:gd name="connsiteX3051" fmla="*/ 806460 w 1180740"/>
              <a:gd name="connsiteY3051" fmla="*/ 548792 h 888187"/>
              <a:gd name="connsiteX3052" fmla="*/ 127500 w 1180740"/>
              <a:gd name="connsiteY3052" fmla="*/ 548792 h 888187"/>
              <a:gd name="connsiteX3053" fmla="*/ 132304 w 1180740"/>
              <a:gd name="connsiteY3053" fmla="*/ 550894 h 888187"/>
              <a:gd name="connsiteX3054" fmla="*/ 132304 w 1180740"/>
              <a:gd name="connsiteY3054" fmla="*/ 554778 h 888187"/>
              <a:gd name="connsiteX3055" fmla="*/ 131170 w 1180740"/>
              <a:gd name="connsiteY3055" fmla="*/ 555860 h 888187"/>
              <a:gd name="connsiteX3056" fmla="*/ 125632 w 1180740"/>
              <a:gd name="connsiteY3056" fmla="*/ 556179 h 888187"/>
              <a:gd name="connsiteX3057" fmla="*/ 123830 w 1180740"/>
              <a:gd name="connsiteY3057" fmla="*/ 551976 h 888187"/>
              <a:gd name="connsiteX3058" fmla="*/ 127500 w 1180740"/>
              <a:gd name="connsiteY3058" fmla="*/ 548792 h 888187"/>
              <a:gd name="connsiteX3059" fmla="*/ 169271 w 1180740"/>
              <a:gd name="connsiteY3059" fmla="*/ 548318 h 888187"/>
              <a:gd name="connsiteX3060" fmla="*/ 172946 w 1180740"/>
              <a:gd name="connsiteY3060" fmla="*/ 550111 h 888187"/>
              <a:gd name="connsiteX3061" fmla="*/ 174083 w 1180740"/>
              <a:gd name="connsiteY3061" fmla="*/ 551839 h 888187"/>
              <a:gd name="connsiteX3062" fmla="*/ 168869 w 1180740"/>
              <a:gd name="connsiteY3062" fmla="*/ 557921 h 888187"/>
              <a:gd name="connsiteX3063" fmla="*/ 163723 w 1180740"/>
              <a:gd name="connsiteY3063" fmla="*/ 554016 h 888187"/>
              <a:gd name="connsiteX3064" fmla="*/ 169271 w 1180740"/>
              <a:gd name="connsiteY3064" fmla="*/ 548318 h 888187"/>
              <a:gd name="connsiteX3065" fmla="*/ 843027 w 1180740"/>
              <a:gd name="connsiteY3065" fmla="*/ 548235 h 888187"/>
              <a:gd name="connsiteX3066" fmla="*/ 847488 w 1180740"/>
              <a:gd name="connsiteY3066" fmla="*/ 552438 h 888187"/>
              <a:gd name="connsiteX3067" fmla="*/ 843027 w 1180740"/>
              <a:gd name="connsiteY3067" fmla="*/ 557086 h 888187"/>
              <a:gd name="connsiteX3068" fmla="*/ 838633 w 1180740"/>
              <a:gd name="connsiteY3068" fmla="*/ 552438 h 888187"/>
              <a:gd name="connsiteX3069" fmla="*/ 843027 w 1180740"/>
              <a:gd name="connsiteY3069" fmla="*/ 548235 h 888187"/>
              <a:gd name="connsiteX3070" fmla="*/ 673531 w 1180740"/>
              <a:gd name="connsiteY3070" fmla="*/ 548235 h 888187"/>
              <a:gd name="connsiteX3071" fmla="*/ 676510 w 1180740"/>
              <a:gd name="connsiteY3071" fmla="*/ 551064 h 888187"/>
              <a:gd name="connsiteX3072" fmla="*/ 673531 w 1180740"/>
              <a:gd name="connsiteY3072" fmla="*/ 555371 h 888187"/>
              <a:gd name="connsiteX3073" fmla="*/ 669402 w 1180740"/>
              <a:gd name="connsiteY3073" fmla="*/ 554664 h 888187"/>
              <a:gd name="connsiteX3074" fmla="*/ 668996 w 1180740"/>
              <a:gd name="connsiteY3074" fmla="*/ 550742 h 888187"/>
              <a:gd name="connsiteX3075" fmla="*/ 673531 w 1180740"/>
              <a:gd name="connsiteY3075" fmla="*/ 548235 h 888187"/>
              <a:gd name="connsiteX3076" fmla="*/ 356246 w 1180740"/>
              <a:gd name="connsiteY3076" fmla="*/ 548092 h 888187"/>
              <a:gd name="connsiteX3077" fmla="*/ 359555 w 1180740"/>
              <a:gd name="connsiteY3077" fmla="*/ 550585 h 888187"/>
              <a:gd name="connsiteX3078" fmla="*/ 360290 w 1180740"/>
              <a:gd name="connsiteY3078" fmla="*/ 554471 h 888187"/>
              <a:gd name="connsiteX3079" fmla="*/ 356948 w 1180740"/>
              <a:gd name="connsiteY3079" fmla="*/ 559058 h 888187"/>
              <a:gd name="connsiteX3080" fmla="*/ 348058 w 1180740"/>
              <a:gd name="connsiteY3080" fmla="*/ 559377 h 888187"/>
              <a:gd name="connsiteX3081" fmla="*/ 346187 w 1180740"/>
              <a:gd name="connsiteY3081" fmla="*/ 555491 h 888187"/>
              <a:gd name="connsiteX3082" fmla="*/ 349930 w 1180740"/>
              <a:gd name="connsiteY3082" fmla="*/ 549884 h 888187"/>
              <a:gd name="connsiteX3083" fmla="*/ 352135 w 1180740"/>
              <a:gd name="connsiteY3083" fmla="*/ 548801 h 888187"/>
              <a:gd name="connsiteX3084" fmla="*/ 356246 w 1180740"/>
              <a:gd name="connsiteY3084" fmla="*/ 548092 h 888187"/>
              <a:gd name="connsiteX3085" fmla="*/ 884662 w 1180740"/>
              <a:gd name="connsiteY3085" fmla="*/ 547970 h 888187"/>
              <a:gd name="connsiteX3086" fmla="*/ 887225 w 1180740"/>
              <a:gd name="connsiteY3086" fmla="*/ 548097 h 888187"/>
              <a:gd name="connsiteX3087" fmla="*/ 890609 w 1180740"/>
              <a:gd name="connsiteY3087" fmla="*/ 552280 h 888187"/>
              <a:gd name="connsiteX3088" fmla="*/ 887631 w 1180740"/>
              <a:gd name="connsiteY3088" fmla="*/ 557921 h 888187"/>
              <a:gd name="connsiteX3089" fmla="*/ 880864 w 1180740"/>
              <a:gd name="connsiteY3089" fmla="*/ 557604 h 888187"/>
              <a:gd name="connsiteX3090" fmla="*/ 879714 w 1180740"/>
              <a:gd name="connsiteY3090" fmla="*/ 556146 h 888187"/>
              <a:gd name="connsiteX3091" fmla="*/ 879375 w 1180740"/>
              <a:gd name="connsiteY3091" fmla="*/ 554435 h 888187"/>
              <a:gd name="connsiteX3092" fmla="*/ 882353 w 1180740"/>
              <a:gd name="connsiteY3092" fmla="*/ 549174 h 888187"/>
              <a:gd name="connsiteX3093" fmla="*/ 884662 w 1180740"/>
              <a:gd name="connsiteY3093" fmla="*/ 547970 h 888187"/>
              <a:gd name="connsiteX3094" fmla="*/ 946708 w 1180740"/>
              <a:gd name="connsiteY3094" fmla="*/ 547947 h 888187"/>
              <a:gd name="connsiteX3095" fmla="*/ 950307 w 1180740"/>
              <a:gd name="connsiteY3095" fmla="*/ 548088 h 888187"/>
              <a:gd name="connsiteX3096" fmla="*/ 953656 w 1180740"/>
              <a:gd name="connsiteY3096" fmla="*/ 552220 h 888187"/>
              <a:gd name="connsiteX3097" fmla="*/ 953254 w 1180740"/>
              <a:gd name="connsiteY3097" fmla="*/ 555350 h 888187"/>
              <a:gd name="connsiteX3098" fmla="*/ 951379 w 1180740"/>
              <a:gd name="connsiteY3098" fmla="*/ 557478 h 888187"/>
              <a:gd name="connsiteX3099" fmla="*/ 946223 w 1180740"/>
              <a:gd name="connsiteY3099" fmla="*/ 557478 h 888187"/>
              <a:gd name="connsiteX3100" fmla="*/ 944348 w 1180740"/>
              <a:gd name="connsiteY3100" fmla="*/ 555350 h 888187"/>
              <a:gd name="connsiteX3101" fmla="*/ 943611 w 1180740"/>
              <a:gd name="connsiteY3101" fmla="*/ 550843 h 888187"/>
              <a:gd name="connsiteX3102" fmla="*/ 944013 w 1180740"/>
              <a:gd name="connsiteY3102" fmla="*/ 550154 h 888187"/>
              <a:gd name="connsiteX3103" fmla="*/ 946708 w 1180740"/>
              <a:gd name="connsiteY3103" fmla="*/ 547947 h 888187"/>
              <a:gd name="connsiteX3104" fmla="*/ 509774 w 1180740"/>
              <a:gd name="connsiteY3104" fmla="*/ 547901 h 888187"/>
              <a:gd name="connsiteX3105" fmla="*/ 512444 w 1180740"/>
              <a:gd name="connsiteY3105" fmla="*/ 548761 h 888187"/>
              <a:gd name="connsiteX3106" fmla="*/ 512787 w 1180740"/>
              <a:gd name="connsiteY3106" fmla="*/ 550161 h 888187"/>
              <a:gd name="connsiteX3107" fmla="*/ 513198 w 1180740"/>
              <a:gd name="connsiteY3107" fmla="*/ 551944 h 888187"/>
              <a:gd name="connsiteX3108" fmla="*/ 512034 w 1180740"/>
              <a:gd name="connsiteY3108" fmla="*/ 554746 h 888187"/>
              <a:gd name="connsiteX3109" fmla="*/ 510528 w 1180740"/>
              <a:gd name="connsiteY3109" fmla="*/ 555828 h 888187"/>
              <a:gd name="connsiteX3110" fmla="*/ 508269 w 1180740"/>
              <a:gd name="connsiteY3110" fmla="*/ 556147 h 888187"/>
              <a:gd name="connsiteX3111" fmla="*/ 506351 w 1180740"/>
              <a:gd name="connsiteY3111" fmla="*/ 555128 h 888187"/>
              <a:gd name="connsiteX3112" fmla="*/ 507105 w 1180740"/>
              <a:gd name="connsiteY3112" fmla="*/ 548379 h 888187"/>
              <a:gd name="connsiteX3113" fmla="*/ 509774 w 1180740"/>
              <a:gd name="connsiteY3113" fmla="*/ 547901 h 888187"/>
              <a:gd name="connsiteX3114" fmla="*/ 1079560 w 1180740"/>
              <a:gd name="connsiteY3114" fmla="*/ 547867 h 888187"/>
              <a:gd name="connsiteX3115" fmla="*/ 1082954 w 1180740"/>
              <a:gd name="connsiteY3115" fmla="*/ 549174 h 888187"/>
              <a:gd name="connsiteX3116" fmla="*/ 1085250 w 1180740"/>
              <a:gd name="connsiteY3116" fmla="*/ 554752 h 888187"/>
              <a:gd name="connsiteX3117" fmla="*/ 1085250 w 1180740"/>
              <a:gd name="connsiteY3117" fmla="*/ 555449 h 888187"/>
              <a:gd name="connsiteX3118" fmla="*/ 1079982 w 1180740"/>
              <a:gd name="connsiteY3118" fmla="*/ 559315 h 888187"/>
              <a:gd name="connsiteX3119" fmla="*/ 1074377 w 1180740"/>
              <a:gd name="connsiteY3119" fmla="*/ 558301 h 888187"/>
              <a:gd name="connsiteX3120" fmla="*/ 1071001 w 1180740"/>
              <a:gd name="connsiteY3120" fmla="*/ 555132 h 888187"/>
              <a:gd name="connsiteX3121" fmla="*/ 1073230 w 1180740"/>
              <a:gd name="connsiteY3121" fmla="*/ 549871 h 888187"/>
              <a:gd name="connsiteX3122" fmla="*/ 1075863 w 1180740"/>
              <a:gd name="connsiteY3122" fmla="*/ 548414 h 888187"/>
              <a:gd name="connsiteX3123" fmla="*/ 1079560 w 1180740"/>
              <a:gd name="connsiteY3123" fmla="*/ 547867 h 888187"/>
              <a:gd name="connsiteX3124" fmla="*/ 861197 w 1180740"/>
              <a:gd name="connsiteY3124" fmla="*/ 547712 h 888187"/>
              <a:gd name="connsiteX3125" fmla="*/ 866001 w 1180740"/>
              <a:gd name="connsiteY3125" fmla="*/ 548777 h 888187"/>
              <a:gd name="connsiteX3126" fmla="*/ 867468 w 1180740"/>
              <a:gd name="connsiteY3126" fmla="*/ 550154 h 888187"/>
              <a:gd name="connsiteX3127" fmla="*/ 866734 w 1180740"/>
              <a:gd name="connsiteY3127" fmla="*/ 556790 h 888187"/>
              <a:gd name="connsiteX3128" fmla="*/ 861597 w 1180740"/>
              <a:gd name="connsiteY3128" fmla="*/ 557791 h 888187"/>
              <a:gd name="connsiteX3129" fmla="*/ 858594 w 1180740"/>
              <a:gd name="connsiteY3129" fmla="*/ 553660 h 888187"/>
              <a:gd name="connsiteX3130" fmla="*/ 861197 w 1180740"/>
              <a:gd name="connsiteY3130" fmla="*/ 547712 h 888187"/>
              <a:gd name="connsiteX3131" fmla="*/ 1121126 w 1180740"/>
              <a:gd name="connsiteY3131" fmla="*/ 547651 h 888187"/>
              <a:gd name="connsiteX3132" fmla="*/ 1123547 w 1180740"/>
              <a:gd name="connsiteY3132" fmla="*/ 548406 h 888187"/>
              <a:gd name="connsiteX3133" fmla="*/ 1127986 w 1180740"/>
              <a:gd name="connsiteY3133" fmla="*/ 550167 h 888187"/>
              <a:gd name="connsiteX3134" fmla="*/ 1131348 w 1180740"/>
              <a:gd name="connsiteY3134" fmla="*/ 553690 h 888187"/>
              <a:gd name="connsiteX3135" fmla="*/ 1131752 w 1180740"/>
              <a:gd name="connsiteY3135" fmla="*/ 555766 h 888187"/>
              <a:gd name="connsiteX3136" fmla="*/ 1125766 w 1180740"/>
              <a:gd name="connsiteY3136" fmla="*/ 560609 h 888187"/>
              <a:gd name="connsiteX3137" fmla="*/ 1124690 w 1180740"/>
              <a:gd name="connsiteY3137" fmla="*/ 559917 h 888187"/>
              <a:gd name="connsiteX3138" fmla="*/ 1123950 w 1180740"/>
              <a:gd name="connsiteY3138" fmla="*/ 558911 h 888187"/>
              <a:gd name="connsiteX3139" fmla="*/ 1122067 w 1180740"/>
              <a:gd name="connsiteY3139" fmla="*/ 557842 h 888187"/>
              <a:gd name="connsiteX3140" fmla="*/ 1116082 w 1180740"/>
              <a:gd name="connsiteY3140" fmla="*/ 556835 h 888187"/>
              <a:gd name="connsiteX3141" fmla="*/ 1113122 w 1180740"/>
              <a:gd name="connsiteY3141" fmla="*/ 554004 h 888187"/>
              <a:gd name="connsiteX3142" fmla="*/ 1113122 w 1180740"/>
              <a:gd name="connsiteY3142" fmla="*/ 553312 h 888187"/>
              <a:gd name="connsiteX3143" fmla="*/ 1118704 w 1180740"/>
              <a:gd name="connsiteY3143" fmla="*/ 548406 h 888187"/>
              <a:gd name="connsiteX3144" fmla="*/ 1121126 w 1180740"/>
              <a:gd name="connsiteY3144" fmla="*/ 547651 h 888187"/>
              <a:gd name="connsiteX3145" fmla="*/ 213853 w 1180740"/>
              <a:gd name="connsiteY3145" fmla="*/ 547540 h 888187"/>
              <a:gd name="connsiteX3146" fmla="*/ 219132 w 1180740"/>
              <a:gd name="connsiteY3146" fmla="*/ 551026 h 888187"/>
              <a:gd name="connsiteX3147" fmla="*/ 218387 w 1180740"/>
              <a:gd name="connsiteY3147" fmla="*/ 554195 h 888187"/>
              <a:gd name="connsiteX3148" fmla="*/ 214598 w 1180740"/>
              <a:gd name="connsiteY3148" fmla="*/ 557365 h 888187"/>
              <a:gd name="connsiteX3149" fmla="*/ 208981 w 1180740"/>
              <a:gd name="connsiteY3149" fmla="*/ 554893 h 888187"/>
              <a:gd name="connsiteX3150" fmla="*/ 209725 w 1180740"/>
              <a:gd name="connsiteY3150" fmla="*/ 549631 h 888187"/>
              <a:gd name="connsiteX3151" fmla="*/ 213853 w 1180740"/>
              <a:gd name="connsiteY3151" fmla="*/ 547540 h 888187"/>
              <a:gd name="connsiteX3152" fmla="*/ 1028091 w 1180740"/>
              <a:gd name="connsiteY3152" fmla="*/ 547399 h 888187"/>
              <a:gd name="connsiteX3153" fmla="*/ 1031805 w 1180740"/>
              <a:gd name="connsiteY3153" fmla="*/ 548100 h 888187"/>
              <a:gd name="connsiteX3154" fmla="*/ 1035182 w 1180740"/>
              <a:gd name="connsiteY3154" fmla="*/ 549884 h 888187"/>
              <a:gd name="connsiteX3155" fmla="*/ 1033291 w 1180740"/>
              <a:gd name="connsiteY3155" fmla="*/ 560779 h 888187"/>
              <a:gd name="connsiteX3156" fmla="*/ 1031062 w 1180740"/>
              <a:gd name="connsiteY3156" fmla="*/ 561543 h 888187"/>
              <a:gd name="connsiteX3157" fmla="*/ 1023566 w 1180740"/>
              <a:gd name="connsiteY3157" fmla="*/ 558358 h 888187"/>
              <a:gd name="connsiteX3158" fmla="*/ 1022418 w 1180740"/>
              <a:gd name="connsiteY3158" fmla="*/ 551604 h 888187"/>
              <a:gd name="connsiteX3159" fmla="*/ 1028091 w 1180740"/>
              <a:gd name="connsiteY3159" fmla="*/ 547399 h 888187"/>
              <a:gd name="connsiteX3160" fmla="*/ 909785 w 1180740"/>
              <a:gd name="connsiteY3160" fmla="*/ 547121 h 888187"/>
              <a:gd name="connsiteX3161" fmla="*/ 912018 w 1180740"/>
              <a:gd name="connsiteY3161" fmla="*/ 548522 h 888187"/>
              <a:gd name="connsiteX3162" fmla="*/ 914250 w 1180740"/>
              <a:gd name="connsiteY3162" fmla="*/ 555271 h 888187"/>
              <a:gd name="connsiteX3163" fmla="*/ 910868 w 1180740"/>
              <a:gd name="connsiteY3163" fmla="*/ 560556 h 888187"/>
              <a:gd name="connsiteX3164" fmla="*/ 903764 w 1180740"/>
              <a:gd name="connsiteY3164" fmla="*/ 561257 h 888187"/>
              <a:gd name="connsiteX3165" fmla="*/ 901126 w 1180740"/>
              <a:gd name="connsiteY3165" fmla="*/ 557054 h 888187"/>
              <a:gd name="connsiteX3166" fmla="*/ 901126 w 1180740"/>
              <a:gd name="connsiteY3166" fmla="*/ 555271 h 888187"/>
              <a:gd name="connsiteX3167" fmla="*/ 901870 w 1180740"/>
              <a:gd name="connsiteY3167" fmla="*/ 551706 h 888187"/>
              <a:gd name="connsiteX3168" fmla="*/ 904914 w 1180740"/>
              <a:gd name="connsiteY3168" fmla="*/ 548904 h 888187"/>
              <a:gd name="connsiteX3169" fmla="*/ 909785 w 1180740"/>
              <a:gd name="connsiteY3169" fmla="*/ 547121 h 888187"/>
              <a:gd name="connsiteX3170" fmla="*/ 378864 w 1180740"/>
              <a:gd name="connsiteY3170" fmla="*/ 546987 h 888187"/>
              <a:gd name="connsiteX3171" fmla="*/ 384478 w 1180740"/>
              <a:gd name="connsiteY3171" fmla="*/ 549473 h 888187"/>
              <a:gd name="connsiteX3172" fmla="*/ 383396 w 1180740"/>
              <a:gd name="connsiteY3172" fmla="*/ 555848 h 888187"/>
              <a:gd name="connsiteX3173" fmla="*/ 376970 w 1180740"/>
              <a:gd name="connsiteY3173" fmla="*/ 559036 h 888187"/>
              <a:gd name="connsiteX3174" fmla="*/ 374400 w 1180740"/>
              <a:gd name="connsiteY3174" fmla="*/ 558653 h 888187"/>
              <a:gd name="connsiteX3175" fmla="*/ 370612 w 1180740"/>
              <a:gd name="connsiteY3175" fmla="*/ 554446 h 888187"/>
              <a:gd name="connsiteX3176" fmla="*/ 372844 w 1180740"/>
              <a:gd name="connsiteY3176" fmla="*/ 549473 h 888187"/>
              <a:gd name="connsiteX3177" fmla="*/ 378864 w 1180740"/>
              <a:gd name="connsiteY3177" fmla="*/ 546987 h 888187"/>
              <a:gd name="connsiteX3178" fmla="*/ 488008 w 1180740"/>
              <a:gd name="connsiteY3178" fmla="*/ 546647 h 888187"/>
              <a:gd name="connsiteX3179" fmla="*/ 491957 w 1180740"/>
              <a:gd name="connsiteY3179" fmla="*/ 547735 h 888187"/>
              <a:gd name="connsiteX3180" fmla="*/ 493118 w 1180740"/>
              <a:gd name="connsiteY3180" fmla="*/ 552729 h 888187"/>
              <a:gd name="connsiteX3181" fmla="*/ 489290 w 1180740"/>
              <a:gd name="connsiteY3181" fmla="*/ 555546 h 888187"/>
              <a:gd name="connsiteX3182" fmla="*/ 485531 w 1180740"/>
              <a:gd name="connsiteY3182" fmla="*/ 554841 h 888187"/>
              <a:gd name="connsiteX3183" fmla="*/ 484028 w 1180740"/>
              <a:gd name="connsiteY3183" fmla="*/ 552345 h 888187"/>
              <a:gd name="connsiteX3184" fmla="*/ 484369 w 1180740"/>
              <a:gd name="connsiteY3184" fmla="*/ 548439 h 888187"/>
              <a:gd name="connsiteX3185" fmla="*/ 488008 w 1180740"/>
              <a:gd name="connsiteY3185" fmla="*/ 546647 h 888187"/>
              <a:gd name="connsiteX3186" fmla="*/ 929952 w 1180740"/>
              <a:gd name="connsiteY3186" fmla="*/ 546324 h 888187"/>
              <a:gd name="connsiteX3187" fmla="*/ 932923 w 1180740"/>
              <a:gd name="connsiteY3187" fmla="*/ 546704 h 888187"/>
              <a:gd name="connsiteX3188" fmla="*/ 936300 w 1180740"/>
              <a:gd name="connsiteY3188" fmla="*/ 556525 h 888187"/>
              <a:gd name="connsiteX3189" fmla="*/ 935557 w 1180740"/>
              <a:gd name="connsiteY3189" fmla="*/ 557603 h 888187"/>
              <a:gd name="connsiteX3190" fmla="*/ 929209 w 1180740"/>
              <a:gd name="connsiteY3190" fmla="*/ 560708 h 888187"/>
              <a:gd name="connsiteX3191" fmla="*/ 924346 w 1180740"/>
              <a:gd name="connsiteY3191" fmla="*/ 558617 h 888187"/>
              <a:gd name="connsiteX3192" fmla="*/ 921307 w 1180740"/>
              <a:gd name="connsiteY3192" fmla="*/ 553737 h 888187"/>
              <a:gd name="connsiteX3193" fmla="*/ 921307 w 1180740"/>
              <a:gd name="connsiteY3193" fmla="*/ 551583 h 888187"/>
              <a:gd name="connsiteX3194" fmla="*/ 926575 w 1180740"/>
              <a:gd name="connsiteY3194" fmla="*/ 547021 h 888187"/>
              <a:gd name="connsiteX3195" fmla="*/ 929952 w 1180740"/>
              <a:gd name="connsiteY3195" fmla="*/ 546324 h 888187"/>
              <a:gd name="connsiteX3196" fmla="*/ 469431 w 1180740"/>
              <a:gd name="connsiteY3196" fmla="*/ 546285 h 888187"/>
              <a:gd name="connsiteX3197" fmla="*/ 474729 w 1180740"/>
              <a:gd name="connsiteY3197" fmla="*/ 549121 h 888187"/>
              <a:gd name="connsiteX3198" fmla="*/ 475137 w 1180740"/>
              <a:gd name="connsiteY3198" fmla="*/ 551893 h 888187"/>
              <a:gd name="connsiteX3199" fmla="*/ 475476 w 1180740"/>
              <a:gd name="connsiteY3199" fmla="*/ 553973 h 888187"/>
              <a:gd name="connsiteX3200" fmla="*/ 473235 w 1180740"/>
              <a:gd name="connsiteY3200" fmla="*/ 556052 h 888187"/>
              <a:gd name="connsiteX3201" fmla="*/ 466442 w 1180740"/>
              <a:gd name="connsiteY3201" fmla="*/ 553973 h 888187"/>
              <a:gd name="connsiteX3202" fmla="*/ 464948 w 1180740"/>
              <a:gd name="connsiteY3202" fmla="*/ 550129 h 888187"/>
              <a:gd name="connsiteX3203" fmla="*/ 469431 w 1180740"/>
              <a:gd name="connsiteY3203" fmla="*/ 546285 h 888187"/>
              <a:gd name="connsiteX3204" fmla="*/ 451322 w 1180740"/>
              <a:gd name="connsiteY3204" fmla="*/ 545998 h 888187"/>
              <a:gd name="connsiteX3205" fmla="*/ 454536 w 1180740"/>
              <a:gd name="connsiteY3205" fmla="*/ 546466 h 888187"/>
              <a:gd name="connsiteX3206" fmla="*/ 458673 w 1180740"/>
              <a:gd name="connsiteY3206" fmla="*/ 554598 h 888187"/>
              <a:gd name="connsiteX3207" fmla="*/ 457927 w 1180740"/>
              <a:gd name="connsiteY3207" fmla="*/ 555615 h 888187"/>
              <a:gd name="connsiteX3208" fmla="*/ 445853 w 1180740"/>
              <a:gd name="connsiteY3208" fmla="*/ 557076 h 888187"/>
              <a:gd name="connsiteX3209" fmla="*/ 444768 w 1180740"/>
              <a:gd name="connsiteY3209" fmla="*/ 555297 h 888187"/>
              <a:gd name="connsiteX3210" fmla="*/ 444022 w 1180740"/>
              <a:gd name="connsiteY3210" fmla="*/ 552438 h 888187"/>
              <a:gd name="connsiteX3211" fmla="*/ 448159 w 1180740"/>
              <a:gd name="connsiteY3211" fmla="*/ 547864 h 888187"/>
              <a:gd name="connsiteX3212" fmla="*/ 451322 w 1180740"/>
              <a:gd name="connsiteY3212" fmla="*/ 545998 h 888187"/>
              <a:gd name="connsiteX3213" fmla="*/ 405788 w 1180740"/>
              <a:gd name="connsiteY3213" fmla="*/ 545728 h 888187"/>
              <a:gd name="connsiteX3214" fmla="*/ 412083 w 1180740"/>
              <a:gd name="connsiteY3214" fmla="*/ 547832 h 888187"/>
              <a:gd name="connsiteX3215" fmla="*/ 412485 w 1180740"/>
              <a:gd name="connsiteY3215" fmla="*/ 551721 h 888187"/>
              <a:gd name="connsiteX3216" fmla="*/ 411011 w 1180740"/>
              <a:gd name="connsiteY3216" fmla="*/ 553889 h 888187"/>
              <a:gd name="connsiteX3217" fmla="*/ 405453 w 1180740"/>
              <a:gd name="connsiteY3217" fmla="*/ 557777 h 888187"/>
              <a:gd name="connsiteX3218" fmla="*/ 403913 w 1180740"/>
              <a:gd name="connsiteY3218" fmla="*/ 558096 h 888187"/>
              <a:gd name="connsiteX3219" fmla="*/ 397618 w 1180740"/>
              <a:gd name="connsiteY3219" fmla="*/ 554207 h 888187"/>
              <a:gd name="connsiteX3220" fmla="*/ 402440 w 1180740"/>
              <a:gd name="connsiteY3220" fmla="*/ 546111 h 888187"/>
              <a:gd name="connsiteX3221" fmla="*/ 405788 w 1180740"/>
              <a:gd name="connsiteY3221" fmla="*/ 545728 h 888187"/>
              <a:gd name="connsiteX3222" fmla="*/ 428449 w 1180740"/>
              <a:gd name="connsiteY3222" fmla="*/ 545449 h 888187"/>
              <a:gd name="connsiteX3223" fmla="*/ 435926 w 1180740"/>
              <a:gd name="connsiteY3223" fmla="*/ 551407 h 888187"/>
              <a:gd name="connsiteX3224" fmla="*/ 434376 w 1180740"/>
              <a:gd name="connsiteY3224" fmla="*/ 555272 h 888187"/>
              <a:gd name="connsiteX3225" fmla="*/ 426564 w 1180740"/>
              <a:gd name="connsiteY3225" fmla="*/ 558441 h 888187"/>
              <a:gd name="connsiteX3226" fmla="*/ 420569 w 1180740"/>
              <a:gd name="connsiteY3226" fmla="*/ 553878 h 888187"/>
              <a:gd name="connsiteX3227" fmla="*/ 422859 w 1180740"/>
              <a:gd name="connsiteY3227" fmla="*/ 547161 h 888187"/>
              <a:gd name="connsiteX3228" fmla="*/ 424341 w 1180740"/>
              <a:gd name="connsiteY3228" fmla="*/ 546147 h 888187"/>
              <a:gd name="connsiteX3229" fmla="*/ 428449 w 1180740"/>
              <a:gd name="connsiteY3229" fmla="*/ 545449 h 888187"/>
              <a:gd name="connsiteX3230" fmla="*/ 965728 w 1180740"/>
              <a:gd name="connsiteY3230" fmla="*/ 545274 h 888187"/>
              <a:gd name="connsiteX3231" fmla="*/ 973613 w 1180740"/>
              <a:gd name="connsiteY3231" fmla="*/ 551945 h 888187"/>
              <a:gd name="connsiteX3232" fmla="*/ 969875 w 1180740"/>
              <a:gd name="connsiteY3232" fmla="*/ 557917 h 888187"/>
              <a:gd name="connsiteX3233" fmla="*/ 966476 w 1180740"/>
              <a:gd name="connsiteY3233" fmla="*/ 558616 h 888187"/>
              <a:gd name="connsiteX3234" fmla="*/ 958591 w 1180740"/>
              <a:gd name="connsiteY3234" fmla="*/ 553342 h 888187"/>
              <a:gd name="connsiteX3235" fmla="*/ 961174 w 1180740"/>
              <a:gd name="connsiteY3235" fmla="*/ 546989 h 888187"/>
              <a:gd name="connsiteX3236" fmla="*/ 965728 w 1180740"/>
              <a:gd name="connsiteY3236" fmla="*/ 545274 h 888187"/>
              <a:gd name="connsiteX3237" fmla="*/ 744875 w 1180740"/>
              <a:gd name="connsiteY3237" fmla="*/ 517695 h 888187"/>
              <a:gd name="connsiteX3238" fmla="*/ 746039 w 1180740"/>
              <a:gd name="connsiteY3238" fmla="*/ 518395 h 888187"/>
              <a:gd name="connsiteX3239" fmla="*/ 748709 w 1180740"/>
              <a:gd name="connsiteY3239" fmla="*/ 521576 h 888187"/>
              <a:gd name="connsiteX3240" fmla="*/ 749051 w 1180740"/>
              <a:gd name="connsiteY3240" fmla="*/ 523294 h 888187"/>
              <a:gd name="connsiteX3241" fmla="*/ 742616 w 1180740"/>
              <a:gd name="connsiteY3241" fmla="*/ 527175 h 888187"/>
              <a:gd name="connsiteX3242" fmla="*/ 739946 w 1180740"/>
              <a:gd name="connsiteY3242" fmla="*/ 524758 h 888187"/>
              <a:gd name="connsiteX3243" fmla="*/ 739603 w 1180740"/>
              <a:gd name="connsiteY3243" fmla="*/ 522276 h 888187"/>
              <a:gd name="connsiteX3244" fmla="*/ 739946 w 1180740"/>
              <a:gd name="connsiteY3244" fmla="*/ 520495 h 888187"/>
              <a:gd name="connsiteX3245" fmla="*/ 744875 w 1180740"/>
              <a:gd name="connsiteY3245" fmla="*/ 517695 h 888187"/>
              <a:gd name="connsiteX3246" fmla="*/ 1173782 w 1180740"/>
              <a:gd name="connsiteY3246" fmla="*/ 516762 h 888187"/>
              <a:gd name="connsiteX3247" fmla="*/ 1176334 w 1180740"/>
              <a:gd name="connsiteY3247" fmla="*/ 516896 h 888187"/>
              <a:gd name="connsiteX3248" fmla="*/ 1179270 w 1180740"/>
              <a:gd name="connsiteY3248" fmla="*/ 521079 h 888187"/>
              <a:gd name="connsiteX3249" fmla="*/ 1174466 w 1180740"/>
              <a:gd name="connsiteY3249" fmla="*/ 527417 h 888187"/>
              <a:gd name="connsiteX3250" fmla="*/ 1169329 w 1180740"/>
              <a:gd name="connsiteY3250" fmla="*/ 523551 h 888187"/>
              <a:gd name="connsiteX3251" fmla="*/ 1171530 w 1180740"/>
              <a:gd name="connsiteY3251" fmla="*/ 517910 h 888187"/>
              <a:gd name="connsiteX3252" fmla="*/ 1173782 w 1180740"/>
              <a:gd name="connsiteY3252" fmla="*/ 516762 h 888187"/>
              <a:gd name="connsiteX3253" fmla="*/ 763443 w 1180740"/>
              <a:gd name="connsiteY3253" fmla="*/ 516516 h 888187"/>
              <a:gd name="connsiteX3254" fmla="*/ 766055 w 1180740"/>
              <a:gd name="connsiteY3254" fmla="*/ 518609 h 888187"/>
              <a:gd name="connsiteX3255" fmla="*/ 766055 w 1180740"/>
              <a:gd name="connsiteY3255" fmla="*/ 522160 h 888187"/>
              <a:gd name="connsiteX3256" fmla="*/ 762707 w 1180740"/>
              <a:gd name="connsiteY3256" fmla="*/ 523555 h 888187"/>
              <a:gd name="connsiteX3257" fmla="*/ 759024 w 1180740"/>
              <a:gd name="connsiteY3257" fmla="*/ 522477 h 888187"/>
              <a:gd name="connsiteX3258" fmla="*/ 757886 w 1180740"/>
              <a:gd name="connsiteY3258" fmla="*/ 519687 h 888187"/>
              <a:gd name="connsiteX3259" fmla="*/ 759760 w 1180740"/>
              <a:gd name="connsiteY3259" fmla="*/ 516897 h 888187"/>
              <a:gd name="connsiteX3260" fmla="*/ 763443 w 1180740"/>
              <a:gd name="connsiteY3260" fmla="*/ 516516 h 888187"/>
              <a:gd name="connsiteX3261" fmla="*/ 1128667 w 1180740"/>
              <a:gd name="connsiteY3261" fmla="*/ 515363 h 888187"/>
              <a:gd name="connsiteX3262" fmla="*/ 1133558 w 1180740"/>
              <a:gd name="connsiteY3262" fmla="*/ 518167 h 888187"/>
              <a:gd name="connsiteX3263" fmla="*/ 1134306 w 1180740"/>
              <a:gd name="connsiteY3263" fmla="*/ 519568 h 888187"/>
              <a:gd name="connsiteX3264" fmla="*/ 1129754 w 1180740"/>
              <a:gd name="connsiteY3264" fmla="*/ 529125 h 888187"/>
              <a:gd name="connsiteX3265" fmla="*/ 1123775 w 1180740"/>
              <a:gd name="connsiteY3265" fmla="*/ 527723 h 888187"/>
              <a:gd name="connsiteX3266" fmla="*/ 1121465 w 1180740"/>
              <a:gd name="connsiteY3266" fmla="*/ 525939 h 888187"/>
              <a:gd name="connsiteX3267" fmla="*/ 1121465 w 1180740"/>
              <a:gd name="connsiteY3267" fmla="*/ 517466 h 888187"/>
              <a:gd name="connsiteX3268" fmla="*/ 1128667 w 1180740"/>
              <a:gd name="connsiteY3268" fmla="*/ 515363 h 888187"/>
              <a:gd name="connsiteX3269" fmla="*/ 1104328 w 1180740"/>
              <a:gd name="connsiteY3269" fmla="*/ 515189 h 888187"/>
              <a:gd name="connsiteX3270" fmla="*/ 1109886 w 1180740"/>
              <a:gd name="connsiteY3270" fmla="*/ 517994 h 888187"/>
              <a:gd name="connsiteX3271" fmla="*/ 1110690 w 1180740"/>
              <a:gd name="connsiteY3271" fmla="*/ 524369 h 888187"/>
              <a:gd name="connsiteX3272" fmla="*/ 1103256 w 1180740"/>
              <a:gd name="connsiteY3272" fmla="*/ 527174 h 888187"/>
              <a:gd name="connsiteX3273" fmla="*/ 1096894 w 1180740"/>
              <a:gd name="connsiteY3273" fmla="*/ 525071 h 888187"/>
              <a:gd name="connsiteX3274" fmla="*/ 1095421 w 1180740"/>
              <a:gd name="connsiteY3274" fmla="*/ 522967 h 888187"/>
              <a:gd name="connsiteX3275" fmla="*/ 1095086 w 1180740"/>
              <a:gd name="connsiteY3275" fmla="*/ 520863 h 888187"/>
              <a:gd name="connsiteX3276" fmla="*/ 1099171 w 1180740"/>
              <a:gd name="connsiteY3276" fmla="*/ 515890 h 888187"/>
              <a:gd name="connsiteX3277" fmla="*/ 1104328 w 1180740"/>
              <a:gd name="connsiteY3277" fmla="*/ 515189 h 888187"/>
              <a:gd name="connsiteX3278" fmla="*/ 726374 w 1180740"/>
              <a:gd name="connsiteY3278" fmla="*/ 515187 h 888187"/>
              <a:gd name="connsiteX3279" fmla="*/ 730205 w 1180740"/>
              <a:gd name="connsiteY3279" fmla="*/ 515608 h 888187"/>
              <a:gd name="connsiteX3280" fmla="*/ 733249 w 1180740"/>
              <a:gd name="connsiteY3280" fmla="*/ 521201 h 888187"/>
              <a:gd name="connsiteX3281" fmla="*/ 732099 w 1180740"/>
              <a:gd name="connsiteY3281" fmla="*/ 523680 h 888187"/>
              <a:gd name="connsiteX3282" fmla="*/ 727972 w 1180740"/>
              <a:gd name="connsiteY3282" fmla="*/ 526159 h 888187"/>
              <a:gd name="connsiteX3283" fmla="*/ 721251 w 1180740"/>
              <a:gd name="connsiteY3283" fmla="*/ 522282 h 888187"/>
              <a:gd name="connsiteX3284" fmla="*/ 721251 w 1180740"/>
              <a:gd name="connsiteY3284" fmla="*/ 521201 h 888187"/>
              <a:gd name="connsiteX3285" fmla="*/ 723145 w 1180740"/>
              <a:gd name="connsiteY3285" fmla="*/ 516625 h 888187"/>
              <a:gd name="connsiteX3286" fmla="*/ 726374 w 1180740"/>
              <a:gd name="connsiteY3286" fmla="*/ 515187 h 888187"/>
              <a:gd name="connsiteX3287" fmla="*/ 410054 w 1180740"/>
              <a:gd name="connsiteY3287" fmla="*/ 514618 h 888187"/>
              <a:gd name="connsiteX3288" fmla="*/ 413345 w 1180740"/>
              <a:gd name="connsiteY3288" fmla="*/ 514657 h 888187"/>
              <a:gd name="connsiteX3289" fmla="*/ 415240 w 1180740"/>
              <a:gd name="connsiteY3289" fmla="*/ 520207 h 888187"/>
              <a:gd name="connsiteX3290" fmla="*/ 410705 w 1180740"/>
              <a:gd name="connsiteY3290" fmla="*/ 522265 h 888187"/>
              <a:gd name="connsiteX3291" fmla="*/ 409216 w 1180740"/>
              <a:gd name="connsiteY3291" fmla="*/ 521579 h 888187"/>
              <a:gd name="connsiteX3292" fmla="*/ 407728 w 1180740"/>
              <a:gd name="connsiteY3292" fmla="*/ 519833 h 888187"/>
              <a:gd name="connsiteX3293" fmla="*/ 407322 w 1180740"/>
              <a:gd name="connsiteY3293" fmla="*/ 516403 h 888187"/>
              <a:gd name="connsiteX3294" fmla="*/ 410054 w 1180740"/>
              <a:gd name="connsiteY3294" fmla="*/ 514618 h 888187"/>
              <a:gd name="connsiteX3295" fmla="*/ 792652 w 1180740"/>
              <a:gd name="connsiteY3295" fmla="*/ 514541 h 888187"/>
              <a:gd name="connsiteX3296" fmla="*/ 795157 w 1180740"/>
              <a:gd name="connsiteY3296" fmla="*/ 514668 h 888187"/>
              <a:gd name="connsiteX3297" fmla="*/ 796622 w 1180740"/>
              <a:gd name="connsiteY3297" fmla="*/ 521010 h 888187"/>
              <a:gd name="connsiteX3298" fmla="*/ 794758 w 1180740"/>
              <a:gd name="connsiteY3298" fmla="*/ 521707 h 888187"/>
              <a:gd name="connsiteX3299" fmla="*/ 789964 w 1180740"/>
              <a:gd name="connsiteY3299" fmla="*/ 518156 h 888187"/>
              <a:gd name="connsiteX3300" fmla="*/ 790696 w 1180740"/>
              <a:gd name="connsiteY3300" fmla="*/ 515746 h 888187"/>
              <a:gd name="connsiteX3301" fmla="*/ 792652 w 1180740"/>
              <a:gd name="connsiteY3301" fmla="*/ 514541 h 888187"/>
              <a:gd name="connsiteX3302" fmla="*/ 1147813 w 1180740"/>
              <a:gd name="connsiteY3302" fmla="*/ 514439 h 888187"/>
              <a:gd name="connsiteX3303" fmla="*/ 1151097 w 1180740"/>
              <a:gd name="connsiteY3303" fmla="*/ 514669 h 888187"/>
              <a:gd name="connsiteX3304" fmla="*/ 1153718 w 1180740"/>
              <a:gd name="connsiteY3304" fmla="*/ 515368 h 888187"/>
              <a:gd name="connsiteX3305" fmla="*/ 1157816 w 1180740"/>
              <a:gd name="connsiteY3305" fmla="*/ 519560 h 888187"/>
              <a:gd name="connsiteX3306" fmla="*/ 1158556 w 1180740"/>
              <a:gd name="connsiteY3306" fmla="*/ 523117 h 888187"/>
              <a:gd name="connsiteX3307" fmla="*/ 1151836 w 1180740"/>
              <a:gd name="connsiteY3307" fmla="*/ 528770 h 888187"/>
              <a:gd name="connsiteX3308" fmla="*/ 1143639 w 1180740"/>
              <a:gd name="connsiteY3308" fmla="*/ 523434 h 888187"/>
              <a:gd name="connsiteX3309" fmla="*/ 1144781 w 1180740"/>
              <a:gd name="connsiteY3309" fmla="*/ 516067 h 888187"/>
              <a:gd name="connsiteX3310" fmla="*/ 1147813 w 1180740"/>
              <a:gd name="connsiteY3310" fmla="*/ 514439 h 888187"/>
              <a:gd name="connsiteX3311" fmla="*/ 998825 w 1180740"/>
              <a:gd name="connsiteY3311" fmla="*/ 514249 h 888187"/>
              <a:gd name="connsiteX3312" fmla="*/ 1004052 w 1180740"/>
              <a:gd name="connsiteY3312" fmla="*/ 514948 h 888187"/>
              <a:gd name="connsiteX3313" fmla="*/ 1008140 w 1180740"/>
              <a:gd name="connsiteY3313" fmla="*/ 518508 h 888187"/>
              <a:gd name="connsiteX3314" fmla="*/ 1008878 w 1180740"/>
              <a:gd name="connsiteY3314" fmla="*/ 519906 h 888187"/>
              <a:gd name="connsiteX3315" fmla="*/ 1007738 w 1180740"/>
              <a:gd name="connsiteY3315" fmla="*/ 524863 h 888187"/>
              <a:gd name="connsiteX3316" fmla="*/ 1001104 w 1180740"/>
              <a:gd name="connsiteY3316" fmla="*/ 527279 h 888187"/>
              <a:gd name="connsiteX3317" fmla="*/ 992525 w 1180740"/>
              <a:gd name="connsiteY3317" fmla="*/ 523084 h 888187"/>
              <a:gd name="connsiteX3318" fmla="*/ 992190 w 1180740"/>
              <a:gd name="connsiteY3318" fmla="*/ 521685 h 888187"/>
              <a:gd name="connsiteX3319" fmla="*/ 992190 w 1180740"/>
              <a:gd name="connsiteY3319" fmla="*/ 520287 h 888187"/>
              <a:gd name="connsiteX3320" fmla="*/ 998825 w 1180740"/>
              <a:gd name="connsiteY3320" fmla="*/ 514249 h 888187"/>
              <a:gd name="connsiteX3321" fmla="*/ 432387 w 1180740"/>
              <a:gd name="connsiteY3321" fmla="*/ 513970 h 888187"/>
              <a:gd name="connsiteX3322" fmla="*/ 436873 w 1180740"/>
              <a:gd name="connsiteY3322" fmla="*/ 519903 h 888187"/>
              <a:gd name="connsiteX3323" fmla="*/ 432387 w 1180740"/>
              <a:gd name="connsiteY3323" fmla="*/ 521292 h 888187"/>
              <a:gd name="connsiteX3324" fmla="*/ 430892 w 1180740"/>
              <a:gd name="connsiteY3324" fmla="*/ 514665 h 888187"/>
              <a:gd name="connsiteX3325" fmla="*/ 432387 w 1180740"/>
              <a:gd name="connsiteY3325" fmla="*/ 513970 h 888187"/>
              <a:gd name="connsiteX3326" fmla="*/ 707154 w 1180740"/>
              <a:gd name="connsiteY3326" fmla="*/ 513706 h 888187"/>
              <a:gd name="connsiteX3327" fmla="*/ 710316 w 1180740"/>
              <a:gd name="connsiteY3327" fmla="*/ 515335 h 888187"/>
              <a:gd name="connsiteX3328" fmla="*/ 711473 w 1180740"/>
              <a:gd name="connsiteY3328" fmla="*/ 520992 h 888187"/>
              <a:gd name="connsiteX3329" fmla="*/ 708820 w 1180740"/>
              <a:gd name="connsiteY3329" fmla="*/ 524488 h 888187"/>
              <a:gd name="connsiteX3330" fmla="*/ 705011 w 1180740"/>
              <a:gd name="connsiteY3330" fmla="*/ 525886 h 888187"/>
              <a:gd name="connsiteX3331" fmla="*/ 701271 w 1180740"/>
              <a:gd name="connsiteY3331" fmla="*/ 524869 h 888187"/>
              <a:gd name="connsiteX3332" fmla="*/ 699026 w 1180740"/>
              <a:gd name="connsiteY3332" fmla="*/ 517115 h 888187"/>
              <a:gd name="connsiteX3333" fmla="*/ 703175 w 1180740"/>
              <a:gd name="connsiteY3333" fmla="*/ 513937 h 888187"/>
              <a:gd name="connsiteX3334" fmla="*/ 707154 w 1180740"/>
              <a:gd name="connsiteY3334" fmla="*/ 513706 h 888187"/>
              <a:gd name="connsiteX3335" fmla="*/ 1077410 w 1180740"/>
              <a:gd name="connsiteY3335" fmla="*/ 513365 h 888187"/>
              <a:gd name="connsiteX3336" fmla="*/ 1082308 w 1180740"/>
              <a:gd name="connsiteY3336" fmla="*/ 513978 h 888187"/>
              <a:gd name="connsiteX3337" fmla="*/ 1088670 w 1180740"/>
              <a:gd name="connsiteY3337" fmla="*/ 523843 h 888187"/>
              <a:gd name="connsiteX3338" fmla="*/ 1084919 w 1180740"/>
              <a:gd name="connsiteY3338" fmla="*/ 528107 h 888187"/>
              <a:gd name="connsiteX3339" fmla="*/ 1077151 w 1180740"/>
              <a:gd name="connsiteY3339" fmla="*/ 528425 h 888187"/>
              <a:gd name="connsiteX3340" fmla="*/ 1076012 w 1180740"/>
              <a:gd name="connsiteY3340" fmla="*/ 528107 h 888187"/>
              <a:gd name="connsiteX3341" fmla="*/ 1071190 w 1180740"/>
              <a:gd name="connsiteY3341" fmla="*/ 519260 h 888187"/>
              <a:gd name="connsiteX3342" fmla="*/ 1073066 w 1180740"/>
              <a:gd name="connsiteY3342" fmla="*/ 515378 h 888187"/>
              <a:gd name="connsiteX3343" fmla="*/ 1077410 w 1180740"/>
              <a:gd name="connsiteY3343" fmla="*/ 513365 h 888187"/>
              <a:gd name="connsiteX3344" fmla="*/ 976706 w 1180740"/>
              <a:gd name="connsiteY3344" fmla="*/ 513306 h 888187"/>
              <a:gd name="connsiteX3345" fmla="*/ 979565 w 1180740"/>
              <a:gd name="connsiteY3345" fmla="*/ 514623 h 888187"/>
              <a:gd name="connsiteX3346" fmla="*/ 981054 w 1180740"/>
              <a:gd name="connsiteY3346" fmla="*/ 521248 h 888187"/>
              <a:gd name="connsiteX3347" fmla="*/ 978414 w 1180740"/>
              <a:gd name="connsiteY3347" fmla="*/ 524781 h 888187"/>
              <a:gd name="connsiteX3348" fmla="*/ 975436 w 1180740"/>
              <a:gd name="connsiteY3348" fmla="*/ 526864 h 888187"/>
              <a:gd name="connsiteX3349" fmla="*/ 973948 w 1180740"/>
              <a:gd name="connsiteY3349" fmla="*/ 527179 h 888187"/>
              <a:gd name="connsiteX3350" fmla="*/ 969413 w 1180740"/>
              <a:gd name="connsiteY3350" fmla="*/ 527179 h 888187"/>
              <a:gd name="connsiteX3351" fmla="*/ 961969 w 1180740"/>
              <a:gd name="connsiteY3351" fmla="*/ 521248 h 888187"/>
              <a:gd name="connsiteX3352" fmla="*/ 963458 w 1180740"/>
              <a:gd name="connsiteY3352" fmla="*/ 514938 h 888187"/>
              <a:gd name="connsiteX3353" fmla="*/ 967180 w 1180740"/>
              <a:gd name="connsiteY3353" fmla="*/ 513929 h 888187"/>
              <a:gd name="connsiteX3354" fmla="*/ 973542 w 1180740"/>
              <a:gd name="connsiteY3354" fmla="*/ 513550 h 888187"/>
              <a:gd name="connsiteX3355" fmla="*/ 976706 w 1180740"/>
              <a:gd name="connsiteY3355" fmla="*/ 513306 h 888187"/>
              <a:gd name="connsiteX3356" fmla="*/ 454203 w 1180740"/>
              <a:gd name="connsiteY3356" fmla="*/ 513299 h 888187"/>
              <a:gd name="connsiteX3357" fmla="*/ 456396 w 1180740"/>
              <a:gd name="connsiteY3357" fmla="*/ 513592 h 888187"/>
              <a:gd name="connsiteX3358" fmla="*/ 457954 w 1180740"/>
              <a:gd name="connsiteY3358" fmla="*/ 517144 h 888187"/>
              <a:gd name="connsiteX3359" fmla="*/ 457207 w 1180740"/>
              <a:gd name="connsiteY3359" fmla="*/ 519236 h 888187"/>
              <a:gd name="connsiteX3360" fmla="*/ 455311 w 1180740"/>
              <a:gd name="connsiteY3360" fmla="*/ 519934 h 888187"/>
              <a:gd name="connsiteX3361" fmla="*/ 453078 w 1180740"/>
              <a:gd name="connsiteY3361" fmla="*/ 519236 h 888187"/>
              <a:gd name="connsiteX3362" fmla="*/ 451519 w 1180740"/>
              <a:gd name="connsiteY3362" fmla="*/ 516763 h 888187"/>
              <a:gd name="connsiteX3363" fmla="*/ 452264 w 1180740"/>
              <a:gd name="connsiteY3363" fmla="*/ 514290 h 888187"/>
              <a:gd name="connsiteX3364" fmla="*/ 454203 w 1180740"/>
              <a:gd name="connsiteY3364" fmla="*/ 513299 h 888187"/>
              <a:gd name="connsiteX3365" fmla="*/ 809821 w 1180740"/>
              <a:gd name="connsiteY3365" fmla="*/ 513135 h 888187"/>
              <a:gd name="connsiteX3366" fmla="*/ 815370 w 1180740"/>
              <a:gd name="connsiteY3366" fmla="*/ 516565 h 888187"/>
              <a:gd name="connsiteX3367" fmla="*/ 813899 w 1180740"/>
              <a:gd name="connsiteY3367" fmla="*/ 519309 h 888187"/>
              <a:gd name="connsiteX3368" fmla="*/ 807949 w 1180740"/>
              <a:gd name="connsiteY3368" fmla="*/ 519309 h 888187"/>
              <a:gd name="connsiteX3369" fmla="*/ 807214 w 1180740"/>
              <a:gd name="connsiteY3369" fmla="*/ 514507 h 888187"/>
              <a:gd name="connsiteX3370" fmla="*/ 809821 w 1180740"/>
              <a:gd name="connsiteY3370" fmla="*/ 513135 h 888187"/>
              <a:gd name="connsiteX3371" fmla="*/ 777531 w 1180740"/>
              <a:gd name="connsiteY3371" fmla="*/ 513135 h 888187"/>
              <a:gd name="connsiteX3372" fmla="*/ 782061 w 1180740"/>
              <a:gd name="connsiteY3372" fmla="*/ 516623 h 888187"/>
              <a:gd name="connsiteX3373" fmla="*/ 777531 w 1180740"/>
              <a:gd name="connsiteY3373" fmla="*/ 520872 h 888187"/>
              <a:gd name="connsiteX3374" fmla="*/ 774100 w 1180740"/>
              <a:gd name="connsiteY3374" fmla="*/ 516306 h 888187"/>
              <a:gd name="connsiteX3375" fmla="*/ 777531 w 1180740"/>
              <a:gd name="connsiteY3375" fmla="*/ 513135 h 888187"/>
              <a:gd name="connsiteX3376" fmla="*/ 369939 w 1180740"/>
              <a:gd name="connsiteY3376" fmla="*/ 512753 h 888187"/>
              <a:gd name="connsiteX3377" fmla="*/ 372161 w 1180740"/>
              <a:gd name="connsiteY3377" fmla="*/ 513132 h 888187"/>
              <a:gd name="connsiteX3378" fmla="*/ 377011 w 1180740"/>
              <a:gd name="connsiteY3378" fmla="*/ 515216 h 888187"/>
              <a:gd name="connsiteX3379" fmla="*/ 377818 w 1180740"/>
              <a:gd name="connsiteY3379" fmla="*/ 520143 h 888187"/>
              <a:gd name="connsiteX3380" fmla="*/ 372902 w 1180740"/>
              <a:gd name="connsiteY3380" fmla="*/ 522543 h 888187"/>
              <a:gd name="connsiteX3381" fmla="*/ 366571 w 1180740"/>
              <a:gd name="connsiteY3381" fmla="*/ 521533 h 888187"/>
              <a:gd name="connsiteX3382" fmla="*/ 363204 w 1180740"/>
              <a:gd name="connsiteY3382" fmla="*/ 517995 h 888187"/>
              <a:gd name="connsiteX3383" fmla="*/ 362867 w 1180740"/>
              <a:gd name="connsiteY3383" fmla="*/ 517301 h 888187"/>
              <a:gd name="connsiteX3384" fmla="*/ 369939 w 1180740"/>
              <a:gd name="connsiteY3384" fmla="*/ 512753 h 888187"/>
              <a:gd name="connsiteX3385" fmla="*/ 1029336 w 1180740"/>
              <a:gd name="connsiteY3385" fmla="*/ 512711 h 888187"/>
              <a:gd name="connsiteX3386" fmla="*/ 1030077 w 1180740"/>
              <a:gd name="connsiteY3386" fmla="*/ 512711 h 888187"/>
              <a:gd name="connsiteX3387" fmla="*/ 1036075 w 1180740"/>
              <a:gd name="connsiteY3387" fmla="*/ 518984 h 888187"/>
              <a:gd name="connsiteX3388" fmla="*/ 1034930 w 1180740"/>
              <a:gd name="connsiteY3388" fmla="*/ 522434 h 888187"/>
              <a:gd name="connsiteX3389" fmla="*/ 1031223 w 1180740"/>
              <a:gd name="connsiteY3389" fmla="*/ 526951 h 888187"/>
              <a:gd name="connsiteX3390" fmla="*/ 1025225 w 1180740"/>
              <a:gd name="connsiteY3390" fmla="*/ 527327 h 888187"/>
              <a:gd name="connsiteX3391" fmla="*/ 1020373 w 1180740"/>
              <a:gd name="connsiteY3391" fmla="*/ 524191 h 888187"/>
              <a:gd name="connsiteX3392" fmla="*/ 1018890 w 1180740"/>
              <a:gd name="connsiteY3392" fmla="*/ 520050 h 888187"/>
              <a:gd name="connsiteX3393" fmla="*/ 1022260 w 1180740"/>
              <a:gd name="connsiteY3393" fmla="*/ 515157 h 888187"/>
              <a:gd name="connsiteX3394" fmla="*/ 1029336 w 1180740"/>
              <a:gd name="connsiteY3394" fmla="*/ 512711 h 888187"/>
              <a:gd name="connsiteX3395" fmla="*/ 629582 w 1180740"/>
              <a:gd name="connsiteY3395" fmla="*/ 512510 h 888187"/>
              <a:gd name="connsiteX3396" fmla="*/ 633167 w 1180740"/>
              <a:gd name="connsiteY3396" fmla="*/ 514530 h 888187"/>
              <a:gd name="connsiteX3397" fmla="*/ 634649 w 1180740"/>
              <a:gd name="connsiteY3397" fmla="*/ 521881 h 888187"/>
              <a:gd name="connsiteX3398" fmla="*/ 632830 w 1180740"/>
              <a:gd name="connsiteY3398" fmla="*/ 524352 h 888187"/>
              <a:gd name="connsiteX3399" fmla="*/ 623066 w 1180740"/>
              <a:gd name="connsiteY3399" fmla="*/ 522958 h 888187"/>
              <a:gd name="connsiteX3400" fmla="*/ 621585 w 1180740"/>
              <a:gd name="connsiteY3400" fmla="*/ 520487 h 888187"/>
              <a:gd name="connsiteX3401" fmla="*/ 622729 w 1180740"/>
              <a:gd name="connsiteY3401" fmla="*/ 517698 h 888187"/>
              <a:gd name="connsiteX3402" fmla="*/ 625693 w 1180740"/>
              <a:gd name="connsiteY3402" fmla="*/ 514150 h 888187"/>
              <a:gd name="connsiteX3403" fmla="*/ 629582 w 1180740"/>
              <a:gd name="connsiteY3403" fmla="*/ 512510 h 888187"/>
              <a:gd name="connsiteX3404" fmla="*/ 393273 w 1180740"/>
              <a:gd name="connsiteY3404" fmla="*/ 512436 h 888187"/>
              <a:gd name="connsiteX3405" fmla="*/ 395912 w 1180740"/>
              <a:gd name="connsiteY3405" fmla="*/ 514836 h 888187"/>
              <a:gd name="connsiteX3406" fmla="*/ 396250 w 1180740"/>
              <a:gd name="connsiteY3406" fmla="*/ 517299 h 888187"/>
              <a:gd name="connsiteX3407" fmla="*/ 393611 w 1180740"/>
              <a:gd name="connsiteY3407" fmla="*/ 521150 h 888187"/>
              <a:gd name="connsiteX3408" fmla="*/ 389889 w 1180740"/>
              <a:gd name="connsiteY3408" fmla="*/ 519761 h 888187"/>
              <a:gd name="connsiteX3409" fmla="*/ 387655 w 1180740"/>
              <a:gd name="connsiteY3409" fmla="*/ 517299 h 888187"/>
              <a:gd name="connsiteX3410" fmla="*/ 393273 w 1180740"/>
              <a:gd name="connsiteY3410" fmla="*/ 512436 h 888187"/>
              <a:gd name="connsiteX3411" fmla="*/ 903307 w 1180740"/>
              <a:gd name="connsiteY3411" fmla="*/ 512402 h 888187"/>
              <a:gd name="connsiteX3412" fmla="*/ 905952 w 1180740"/>
              <a:gd name="connsiteY3412" fmla="*/ 513419 h 888187"/>
              <a:gd name="connsiteX3413" fmla="*/ 907852 w 1180740"/>
              <a:gd name="connsiteY3413" fmla="*/ 520474 h 888187"/>
              <a:gd name="connsiteX3414" fmla="*/ 900730 w 1180740"/>
              <a:gd name="connsiteY3414" fmla="*/ 525050 h 888187"/>
              <a:gd name="connsiteX3415" fmla="*/ 895033 w 1180740"/>
              <a:gd name="connsiteY3415" fmla="*/ 522571 h 888187"/>
              <a:gd name="connsiteX3416" fmla="*/ 893947 w 1180740"/>
              <a:gd name="connsiteY3416" fmla="*/ 519775 h 888187"/>
              <a:gd name="connsiteX3417" fmla="*/ 903307 w 1180740"/>
              <a:gd name="connsiteY3417" fmla="*/ 512402 h 888187"/>
              <a:gd name="connsiteX3418" fmla="*/ 203058 w 1180740"/>
              <a:gd name="connsiteY3418" fmla="*/ 512237 h 888187"/>
              <a:gd name="connsiteX3419" fmla="*/ 208795 w 1180740"/>
              <a:gd name="connsiteY3419" fmla="*/ 515477 h 888187"/>
              <a:gd name="connsiteX3420" fmla="*/ 209940 w 1180740"/>
              <a:gd name="connsiteY3420" fmla="*/ 518232 h 888187"/>
              <a:gd name="connsiteX3421" fmla="*/ 208795 w 1180740"/>
              <a:gd name="connsiteY3421" fmla="*/ 521676 h 888187"/>
              <a:gd name="connsiteX3422" fmla="*/ 206975 w 1180740"/>
              <a:gd name="connsiteY3422" fmla="*/ 523429 h 888187"/>
              <a:gd name="connsiteX3423" fmla="*/ 200573 w 1180740"/>
              <a:gd name="connsiteY3423" fmla="*/ 523805 h 888187"/>
              <a:gd name="connsiteX3424" fmla="*/ 194238 w 1180740"/>
              <a:gd name="connsiteY3424" fmla="*/ 519610 h 888187"/>
              <a:gd name="connsiteX3425" fmla="*/ 196462 w 1180740"/>
              <a:gd name="connsiteY3425" fmla="*/ 512659 h 888187"/>
              <a:gd name="connsiteX3426" fmla="*/ 203058 w 1180740"/>
              <a:gd name="connsiteY3426" fmla="*/ 512237 h 888187"/>
              <a:gd name="connsiteX3427" fmla="*/ 841927 w 1180740"/>
              <a:gd name="connsiteY3427" fmla="*/ 512058 h 888187"/>
              <a:gd name="connsiteX3428" fmla="*/ 845323 w 1180740"/>
              <a:gd name="connsiteY3428" fmla="*/ 513131 h 888187"/>
              <a:gd name="connsiteX3429" fmla="*/ 844236 w 1180740"/>
              <a:gd name="connsiteY3429" fmla="*/ 520835 h 888187"/>
              <a:gd name="connsiteX3430" fmla="*/ 841179 w 1180740"/>
              <a:gd name="connsiteY3430" fmla="*/ 520835 h 888187"/>
              <a:gd name="connsiteX3431" fmla="*/ 837783 w 1180740"/>
              <a:gd name="connsiteY3431" fmla="*/ 518372 h 888187"/>
              <a:gd name="connsiteX3432" fmla="*/ 837444 w 1180740"/>
              <a:gd name="connsiteY3432" fmla="*/ 517299 h 888187"/>
              <a:gd name="connsiteX3433" fmla="*/ 841927 w 1180740"/>
              <a:gd name="connsiteY3433" fmla="*/ 512058 h 888187"/>
              <a:gd name="connsiteX3434" fmla="*/ 878881 w 1180740"/>
              <a:gd name="connsiteY3434" fmla="*/ 512056 h 888187"/>
              <a:gd name="connsiteX3435" fmla="*/ 884098 w 1180740"/>
              <a:gd name="connsiteY3435" fmla="*/ 513816 h 888187"/>
              <a:gd name="connsiteX3436" fmla="*/ 885904 w 1180740"/>
              <a:gd name="connsiteY3436" fmla="*/ 516582 h 888187"/>
              <a:gd name="connsiteX3437" fmla="*/ 884834 w 1180740"/>
              <a:gd name="connsiteY3437" fmla="*/ 521799 h 888187"/>
              <a:gd name="connsiteX3438" fmla="*/ 878145 w 1180740"/>
              <a:gd name="connsiteY3438" fmla="*/ 523936 h 888187"/>
              <a:gd name="connsiteX3439" fmla="*/ 872661 w 1180740"/>
              <a:gd name="connsiteY3439" fmla="*/ 522176 h 888187"/>
              <a:gd name="connsiteX3440" fmla="*/ 870454 w 1180740"/>
              <a:gd name="connsiteY3440" fmla="*/ 517651 h 888187"/>
              <a:gd name="connsiteX3441" fmla="*/ 873798 w 1180740"/>
              <a:gd name="connsiteY3441" fmla="*/ 513439 h 888187"/>
              <a:gd name="connsiteX3442" fmla="*/ 878881 w 1180740"/>
              <a:gd name="connsiteY3442" fmla="*/ 512056 h 888187"/>
              <a:gd name="connsiteX3443" fmla="*/ 950298 w 1180740"/>
              <a:gd name="connsiteY3443" fmla="*/ 512021 h 888187"/>
              <a:gd name="connsiteX3444" fmla="*/ 952522 w 1180740"/>
              <a:gd name="connsiteY3444" fmla="*/ 512021 h 888187"/>
              <a:gd name="connsiteX3445" fmla="*/ 957779 w 1180740"/>
              <a:gd name="connsiteY3445" fmla="*/ 515868 h 888187"/>
              <a:gd name="connsiteX3446" fmla="*/ 956229 w 1180740"/>
              <a:gd name="connsiteY3446" fmla="*/ 519716 h 888187"/>
              <a:gd name="connsiteX3447" fmla="*/ 946187 w 1180740"/>
              <a:gd name="connsiteY3447" fmla="*/ 524951 h 888187"/>
              <a:gd name="connsiteX3448" fmla="*/ 941335 w 1180740"/>
              <a:gd name="connsiteY3448" fmla="*/ 523185 h 888187"/>
              <a:gd name="connsiteX3449" fmla="*/ 941335 w 1180740"/>
              <a:gd name="connsiteY3449" fmla="*/ 516246 h 888187"/>
              <a:gd name="connsiteX3450" fmla="*/ 945042 w 1180740"/>
              <a:gd name="connsiteY3450" fmla="*/ 513093 h 888187"/>
              <a:gd name="connsiteX3451" fmla="*/ 948074 w 1180740"/>
              <a:gd name="connsiteY3451" fmla="*/ 512714 h 888187"/>
              <a:gd name="connsiteX3452" fmla="*/ 950298 w 1180740"/>
              <a:gd name="connsiteY3452" fmla="*/ 512021 h 888187"/>
              <a:gd name="connsiteX3453" fmla="*/ 600774 w 1180740"/>
              <a:gd name="connsiteY3453" fmla="*/ 512003 h 888187"/>
              <a:gd name="connsiteX3454" fmla="*/ 603656 w 1180740"/>
              <a:gd name="connsiteY3454" fmla="*/ 512346 h 888187"/>
              <a:gd name="connsiteX3455" fmla="*/ 609665 w 1180740"/>
              <a:gd name="connsiteY3455" fmla="*/ 514037 h 888187"/>
              <a:gd name="connsiteX3456" fmla="*/ 611558 w 1180740"/>
              <a:gd name="connsiteY3456" fmla="*/ 515101 h 888187"/>
              <a:gd name="connsiteX3457" fmla="*/ 612638 w 1180740"/>
              <a:gd name="connsiteY3457" fmla="*/ 516855 h 888187"/>
              <a:gd name="connsiteX3458" fmla="*/ 609665 w 1180740"/>
              <a:gd name="connsiteY3458" fmla="*/ 523054 h 888187"/>
              <a:gd name="connsiteX3459" fmla="*/ 605550 w 1180740"/>
              <a:gd name="connsiteY3459" fmla="*/ 523805 h 888187"/>
              <a:gd name="connsiteX3460" fmla="*/ 596901 w 1180740"/>
              <a:gd name="connsiteY3460" fmla="*/ 516855 h 888187"/>
              <a:gd name="connsiteX3461" fmla="*/ 600774 w 1180740"/>
              <a:gd name="connsiteY3461" fmla="*/ 512003 h 888187"/>
              <a:gd name="connsiteX3462" fmla="*/ 171646 w 1180740"/>
              <a:gd name="connsiteY3462" fmla="*/ 511842 h 888187"/>
              <a:gd name="connsiteX3463" fmla="*/ 176489 w 1180740"/>
              <a:gd name="connsiteY3463" fmla="*/ 512536 h 888187"/>
              <a:gd name="connsiteX3464" fmla="*/ 178709 w 1180740"/>
              <a:gd name="connsiteY3464" fmla="*/ 515689 h 888187"/>
              <a:gd name="connsiteX3465" fmla="*/ 177633 w 1180740"/>
              <a:gd name="connsiteY3465" fmla="*/ 521240 h 888187"/>
              <a:gd name="connsiteX3466" fmla="*/ 172050 w 1180740"/>
              <a:gd name="connsiteY3466" fmla="*/ 524393 h 888187"/>
              <a:gd name="connsiteX3467" fmla="*/ 161959 w 1180740"/>
              <a:gd name="connsiteY3467" fmla="*/ 521618 h 888187"/>
              <a:gd name="connsiteX3468" fmla="*/ 159740 w 1180740"/>
              <a:gd name="connsiteY3468" fmla="*/ 516383 h 888187"/>
              <a:gd name="connsiteX3469" fmla="*/ 160480 w 1180740"/>
              <a:gd name="connsiteY3469" fmla="*/ 515311 h 888187"/>
              <a:gd name="connsiteX3470" fmla="*/ 168686 w 1180740"/>
              <a:gd name="connsiteY3470" fmla="*/ 512157 h 888187"/>
              <a:gd name="connsiteX3471" fmla="*/ 171646 w 1180740"/>
              <a:gd name="connsiteY3471" fmla="*/ 511842 h 888187"/>
              <a:gd name="connsiteX3472" fmla="*/ 323915 w 1180740"/>
              <a:gd name="connsiteY3472" fmla="*/ 511840 h 888187"/>
              <a:gd name="connsiteX3473" fmla="*/ 329210 w 1180740"/>
              <a:gd name="connsiteY3473" fmla="*/ 512153 h 888187"/>
              <a:gd name="connsiteX3474" fmla="*/ 330720 w 1180740"/>
              <a:gd name="connsiteY3474" fmla="*/ 519116 h 888187"/>
              <a:gd name="connsiteX3475" fmla="*/ 326565 w 1180740"/>
              <a:gd name="connsiteY3475" fmla="*/ 520872 h 888187"/>
              <a:gd name="connsiteX3476" fmla="*/ 319434 w 1180740"/>
              <a:gd name="connsiteY3476" fmla="*/ 516356 h 888187"/>
              <a:gd name="connsiteX3477" fmla="*/ 319773 w 1180740"/>
              <a:gd name="connsiteY3477" fmla="*/ 514913 h 888187"/>
              <a:gd name="connsiteX3478" fmla="*/ 323915 w 1180740"/>
              <a:gd name="connsiteY3478" fmla="*/ 511840 h 888187"/>
              <a:gd name="connsiteX3479" fmla="*/ 826498 w 1180740"/>
              <a:gd name="connsiteY3479" fmla="*/ 511742 h 888187"/>
              <a:gd name="connsiteX3480" fmla="*/ 832024 w 1180740"/>
              <a:gd name="connsiteY3480" fmla="*/ 516544 h 888187"/>
              <a:gd name="connsiteX3481" fmla="*/ 827563 w 1180740"/>
              <a:gd name="connsiteY3481" fmla="*/ 520037 h 888187"/>
              <a:gd name="connsiteX3482" fmla="*/ 824634 w 1180740"/>
              <a:gd name="connsiteY3482" fmla="*/ 517916 h 888187"/>
              <a:gd name="connsiteX3483" fmla="*/ 823902 w 1180740"/>
              <a:gd name="connsiteY3483" fmla="*/ 514798 h 888187"/>
              <a:gd name="connsiteX3484" fmla="*/ 826498 w 1180740"/>
              <a:gd name="connsiteY3484" fmla="*/ 511742 h 888187"/>
              <a:gd name="connsiteX3485" fmla="*/ 471392 w 1180740"/>
              <a:gd name="connsiteY3485" fmla="*/ 511742 h 888187"/>
              <a:gd name="connsiteX3486" fmla="*/ 473277 w 1180740"/>
              <a:gd name="connsiteY3486" fmla="*/ 512057 h 888187"/>
              <a:gd name="connsiteX3487" fmla="*/ 475163 w 1180740"/>
              <a:gd name="connsiteY3487" fmla="*/ 516977 h 888187"/>
              <a:gd name="connsiteX3488" fmla="*/ 471392 w 1180740"/>
              <a:gd name="connsiteY3488" fmla="*/ 517986 h 888187"/>
              <a:gd name="connsiteX3489" fmla="*/ 468767 w 1180740"/>
              <a:gd name="connsiteY3489" fmla="*/ 515589 h 888187"/>
              <a:gd name="connsiteX3490" fmla="*/ 468767 w 1180740"/>
              <a:gd name="connsiteY3490" fmla="*/ 513445 h 888187"/>
              <a:gd name="connsiteX3491" fmla="*/ 471392 w 1180740"/>
              <a:gd name="connsiteY3491" fmla="*/ 511742 h 888187"/>
              <a:gd name="connsiteX3492" fmla="*/ 495528 w 1180740"/>
              <a:gd name="connsiteY3492" fmla="*/ 511722 h 888187"/>
              <a:gd name="connsiteX3493" fmla="*/ 498037 w 1180740"/>
              <a:gd name="connsiteY3493" fmla="*/ 512843 h 888187"/>
              <a:gd name="connsiteX3494" fmla="*/ 499130 w 1180740"/>
              <a:gd name="connsiteY3494" fmla="*/ 518739 h 888187"/>
              <a:gd name="connsiteX3495" fmla="*/ 494964 w 1180740"/>
              <a:gd name="connsiteY3495" fmla="*/ 520872 h 888187"/>
              <a:gd name="connsiteX3496" fmla="*/ 489701 w 1180740"/>
              <a:gd name="connsiteY3496" fmla="*/ 518050 h 888187"/>
              <a:gd name="connsiteX3497" fmla="*/ 489290 w 1180740"/>
              <a:gd name="connsiteY3497" fmla="*/ 517360 h 888187"/>
              <a:gd name="connsiteX3498" fmla="*/ 492710 w 1180740"/>
              <a:gd name="connsiteY3498" fmla="*/ 512153 h 888187"/>
              <a:gd name="connsiteX3499" fmla="*/ 495528 w 1180740"/>
              <a:gd name="connsiteY3499" fmla="*/ 511722 h 888187"/>
              <a:gd name="connsiteX3500" fmla="*/ 857710 w 1180740"/>
              <a:gd name="connsiteY3500" fmla="*/ 511662 h 888187"/>
              <a:gd name="connsiteX3501" fmla="*/ 860485 w 1180740"/>
              <a:gd name="connsiteY3501" fmla="*/ 511978 h 888187"/>
              <a:gd name="connsiteX3502" fmla="*/ 864626 w 1180740"/>
              <a:gd name="connsiteY3502" fmla="*/ 517207 h 888187"/>
              <a:gd name="connsiteX3503" fmla="*/ 861232 w 1180740"/>
              <a:gd name="connsiteY3503" fmla="*/ 521051 h 888187"/>
              <a:gd name="connsiteX3504" fmla="*/ 858584 w 1180740"/>
              <a:gd name="connsiteY3504" fmla="*/ 521051 h 888187"/>
              <a:gd name="connsiteX3505" fmla="*/ 853357 w 1180740"/>
              <a:gd name="connsiteY3505" fmla="*/ 517585 h 888187"/>
              <a:gd name="connsiteX3506" fmla="*/ 855190 w 1180740"/>
              <a:gd name="connsiteY3506" fmla="*/ 512671 h 888187"/>
              <a:gd name="connsiteX3507" fmla="*/ 857710 w 1180740"/>
              <a:gd name="connsiteY3507" fmla="*/ 511662 h 888187"/>
              <a:gd name="connsiteX3508" fmla="*/ 536652 w 1180740"/>
              <a:gd name="connsiteY3508" fmla="*/ 511319 h 888187"/>
              <a:gd name="connsiteX3509" fmla="*/ 539649 w 1180740"/>
              <a:gd name="connsiteY3509" fmla="*/ 512011 h 888187"/>
              <a:gd name="connsiteX3510" fmla="*/ 542709 w 1180740"/>
              <a:gd name="connsiteY3510" fmla="*/ 515530 h 888187"/>
              <a:gd name="connsiteX3511" fmla="*/ 538560 w 1180740"/>
              <a:gd name="connsiteY3511" fmla="*/ 522445 h 888187"/>
              <a:gd name="connsiteX3512" fmla="*/ 537402 w 1180740"/>
              <a:gd name="connsiteY3512" fmla="*/ 522822 h 888187"/>
              <a:gd name="connsiteX3513" fmla="*/ 529104 w 1180740"/>
              <a:gd name="connsiteY3513" fmla="*/ 520748 h 888187"/>
              <a:gd name="connsiteX3514" fmla="*/ 527609 w 1180740"/>
              <a:gd name="connsiteY3514" fmla="*/ 517605 h 888187"/>
              <a:gd name="connsiteX3515" fmla="*/ 529104 w 1180740"/>
              <a:gd name="connsiteY3515" fmla="*/ 513393 h 888187"/>
              <a:gd name="connsiteX3516" fmla="*/ 536652 w 1180740"/>
              <a:gd name="connsiteY3516" fmla="*/ 511319 h 888187"/>
              <a:gd name="connsiteX3517" fmla="*/ 513228 w 1180740"/>
              <a:gd name="connsiteY3517" fmla="*/ 511284 h 888187"/>
              <a:gd name="connsiteX3518" fmla="*/ 516933 w 1180740"/>
              <a:gd name="connsiteY3518" fmla="*/ 511978 h 888187"/>
              <a:gd name="connsiteX3519" fmla="*/ 520702 w 1180740"/>
              <a:gd name="connsiteY3519" fmla="*/ 517585 h 888187"/>
              <a:gd name="connsiteX3520" fmla="*/ 516190 w 1180740"/>
              <a:gd name="connsiteY3520" fmla="*/ 521429 h 888187"/>
              <a:gd name="connsiteX3521" fmla="*/ 514374 w 1180740"/>
              <a:gd name="connsiteY3521" fmla="*/ 521429 h 888187"/>
              <a:gd name="connsiteX3522" fmla="*/ 506898 w 1180740"/>
              <a:gd name="connsiteY3522" fmla="*/ 517207 h 888187"/>
              <a:gd name="connsiteX3523" fmla="*/ 506898 w 1180740"/>
              <a:gd name="connsiteY3523" fmla="*/ 515821 h 888187"/>
              <a:gd name="connsiteX3524" fmla="*/ 513228 w 1180740"/>
              <a:gd name="connsiteY3524" fmla="*/ 511284 h 888187"/>
              <a:gd name="connsiteX3525" fmla="*/ 347376 w 1180740"/>
              <a:gd name="connsiteY3525" fmla="*/ 511283 h 888187"/>
              <a:gd name="connsiteX3526" fmla="*/ 348875 w 1180740"/>
              <a:gd name="connsiteY3526" fmla="*/ 511660 h 888187"/>
              <a:gd name="connsiteX3527" fmla="*/ 352280 w 1180740"/>
              <a:gd name="connsiteY3527" fmla="*/ 515491 h 888187"/>
              <a:gd name="connsiteX3528" fmla="*/ 349624 w 1180740"/>
              <a:gd name="connsiteY3528" fmla="*/ 520326 h 888187"/>
              <a:gd name="connsiteX3529" fmla="*/ 342881 w 1180740"/>
              <a:gd name="connsiteY3529" fmla="*/ 520326 h 888187"/>
              <a:gd name="connsiteX3530" fmla="*/ 340565 w 1180740"/>
              <a:gd name="connsiteY3530" fmla="*/ 515491 h 888187"/>
              <a:gd name="connsiteX3531" fmla="*/ 347376 w 1180740"/>
              <a:gd name="connsiteY3531" fmla="*/ 511283 h 888187"/>
              <a:gd name="connsiteX3532" fmla="*/ 582456 w 1180740"/>
              <a:gd name="connsiteY3532" fmla="*/ 511073 h 888187"/>
              <a:gd name="connsiteX3533" fmla="*/ 584361 w 1180740"/>
              <a:gd name="connsiteY3533" fmla="*/ 511826 h 888187"/>
              <a:gd name="connsiteX3534" fmla="*/ 588101 w 1180740"/>
              <a:gd name="connsiteY3534" fmla="*/ 516652 h 888187"/>
              <a:gd name="connsiteX3535" fmla="*/ 584770 w 1180740"/>
              <a:gd name="connsiteY3535" fmla="*/ 521541 h 888187"/>
              <a:gd name="connsiteX3536" fmla="*/ 580621 w 1180740"/>
              <a:gd name="connsiteY3536" fmla="*/ 522544 h 888187"/>
              <a:gd name="connsiteX3537" fmla="*/ 576811 w 1180740"/>
              <a:gd name="connsiteY3537" fmla="*/ 521541 h 888187"/>
              <a:gd name="connsiteX3538" fmla="*/ 573408 w 1180740"/>
              <a:gd name="connsiteY3538" fmla="*/ 515962 h 888187"/>
              <a:gd name="connsiteX3539" fmla="*/ 573408 w 1180740"/>
              <a:gd name="connsiteY3539" fmla="*/ 515273 h 888187"/>
              <a:gd name="connsiteX3540" fmla="*/ 582456 w 1180740"/>
              <a:gd name="connsiteY3540" fmla="*/ 511073 h 888187"/>
              <a:gd name="connsiteX3541" fmla="*/ 550993 w 1180740"/>
              <a:gd name="connsiteY3541" fmla="*/ 510931 h 888187"/>
              <a:gd name="connsiteX3542" fmla="*/ 554985 w 1180740"/>
              <a:gd name="connsiteY3542" fmla="*/ 511090 h 888187"/>
              <a:gd name="connsiteX3543" fmla="*/ 559419 w 1180740"/>
              <a:gd name="connsiteY3543" fmla="*/ 512173 h 888187"/>
              <a:gd name="connsiteX3544" fmla="*/ 563189 w 1180740"/>
              <a:gd name="connsiteY3544" fmla="*/ 514275 h 888187"/>
              <a:gd name="connsiteX3545" fmla="*/ 563526 w 1180740"/>
              <a:gd name="connsiteY3545" fmla="*/ 516760 h 888187"/>
              <a:gd name="connsiteX3546" fmla="*/ 559082 w 1180740"/>
              <a:gd name="connsiteY3546" fmla="*/ 523450 h 888187"/>
              <a:gd name="connsiteX3547" fmla="*/ 555321 w 1180740"/>
              <a:gd name="connsiteY3547" fmla="*/ 523832 h 888187"/>
              <a:gd name="connsiteX3548" fmla="*/ 547123 w 1180740"/>
              <a:gd name="connsiteY3548" fmla="*/ 517843 h 888187"/>
              <a:gd name="connsiteX3549" fmla="*/ 547862 w 1180740"/>
              <a:gd name="connsiteY3549" fmla="*/ 512874 h 888187"/>
              <a:gd name="connsiteX3550" fmla="*/ 550993 w 1180740"/>
              <a:gd name="connsiteY3550" fmla="*/ 510931 h 888187"/>
              <a:gd name="connsiteX3551" fmla="*/ 1056488 w 1180740"/>
              <a:gd name="connsiteY3551" fmla="*/ 510906 h 888187"/>
              <a:gd name="connsiteX3552" fmla="*/ 1062499 w 1180740"/>
              <a:gd name="connsiteY3552" fmla="*/ 517574 h 888187"/>
              <a:gd name="connsiteX3553" fmla="*/ 1061688 w 1180740"/>
              <a:gd name="connsiteY3553" fmla="*/ 522795 h 888187"/>
              <a:gd name="connsiteX3554" fmla="*/ 1052706 w 1180740"/>
              <a:gd name="connsiteY3554" fmla="*/ 526947 h 888187"/>
              <a:gd name="connsiteX3555" fmla="*/ 1046019 w 1180740"/>
              <a:gd name="connsiteY3555" fmla="*/ 522795 h 888187"/>
              <a:gd name="connsiteX3556" fmla="*/ 1044871 w 1180740"/>
              <a:gd name="connsiteY3556" fmla="*/ 520719 h 888187"/>
              <a:gd name="connsiteX3557" fmla="*/ 1047100 w 1180740"/>
              <a:gd name="connsiteY3557" fmla="*/ 515121 h 888187"/>
              <a:gd name="connsiteX3558" fmla="*/ 1053854 w 1180740"/>
              <a:gd name="connsiteY3558" fmla="*/ 511661 h 888187"/>
              <a:gd name="connsiteX3559" fmla="*/ 1056488 w 1180740"/>
              <a:gd name="connsiteY3559" fmla="*/ 510906 h 888187"/>
              <a:gd name="connsiteX3560" fmla="*/ 652573 w 1180740"/>
              <a:gd name="connsiteY3560" fmla="*/ 510906 h 888187"/>
              <a:gd name="connsiteX3561" fmla="*/ 658555 w 1180740"/>
              <a:gd name="connsiteY3561" fmla="*/ 513035 h 888187"/>
              <a:gd name="connsiteX3562" fmla="*/ 660034 w 1180740"/>
              <a:gd name="connsiteY3562" fmla="*/ 516479 h 888187"/>
              <a:gd name="connsiteX3563" fmla="*/ 650354 w 1180740"/>
              <a:gd name="connsiteY3563" fmla="*/ 523805 h 888187"/>
              <a:gd name="connsiteX3564" fmla="*/ 644037 w 1180740"/>
              <a:gd name="connsiteY3564" fmla="*/ 515477 h 888187"/>
              <a:gd name="connsiteX3565" fmla="*/ 647733 w 1180740"/>
              <a:gd name="connsiteY3565" fmla="*/ 511658 h 888187"/>
              <a:gd name="connsiteX3566" fmla="*/ 652573 w 1180740"/>
              <a:gd name="connsiteY3566" fmla="*/ 510906 h 888187"/>
              <a:gd name="connsiteX3567" fmla="*/ 922531 w 1180740"/>
              <a:gd name="connsiteY3567" fmla="*/ 510322 h 888187"/>
              <a:gd name="connsiteX3568" fmla="*/ 926907 w 1180740"/>
              <a:gd name="connsiteY3568" fmla="*/ 511078 h 888187"/>
              <a:gd name="connsiteX3569" fmla="*/ 930645 w 1180740"/>
              <a:gd name="connsiteY3569" fmla="*/ 515987 h 888187"/>
              <a:gd name="connsiteX3570" fmla="*/ 930645 w 1180740"/>
              <a:gd name="connsiteY3570" fmla="*/ 517372 h 888187"/>
              <a:gd name="connsiteX3571" fmla="*/ 930645 w 1180740"/>
              <a:gd name="connsiteY3571" fmla="*/ 519826 h 888187"/>
              <a:gd name="connsiteX3572" fmla="*/ 923848 w 1180740"/>
              <a:gd name="connsiteY3572" fmla="*/ 524358 h 888187"/>
              <a:gd name="connsiteX3573" fmla="*/ 916302 w 1180740"/>
              <a:gd name="connsiteY3573" fmla="*/ 512525 h 888187"/>
              <a:gd name="connsiteX3574" fmla="*/ 918206 w 1180740"/>
              <a:gd name="connsiteY3574" fmla="*/ 511078 h 888187"/>
              <a:gd name="connsiteX3575" fmla="*/ 922531 w 1180740"/>
              <a:gd name="connsiteY3575" fmla="*/ 510322 h 888187"/>
              <a:gd name="connsiteX3576" fmla="*/ 681407 w 1180740"/>
              <a:gd name="connsiteY3576" fmla="*/ 510004 h 888187"/>
              <a:gd name="connsiteX3577" fmla="*/ 684846 w 1180740"/>
              <a:gd name="connsiteY3577" fmla="*/ 511664 h 888187"/>
              <a:gd name="connsiteX3578" fmla="*/ 687836 w 1180740"/>
              <a:gd name="connsiteY3578" fmla="*/ 517232 h 888187"/>
              <a:gd name="connsiteX3579" fmla="*/ 684099 w 1180740"/>
              <a:gd name="connsiteY3579" fmla="*/ 523179 h 888187"/>
              <a:gd name="connsiteX3580" fmla="*/ 677712 w 1180740"/>
              <a:gd name="connsiteY3580" fmla="*/ 525646 h 888187"/>
              <a:gd name="connsiteX3581" fmla="*/ 676149 w 1180740"/>
              <a:gd name="connsiteY3581" fmla="*/ 526026 h 888187"/>
              <a:gd name="connsiteX3582" fmla="*/ 671258 w 1180740"/>
              <a:gd name="connsiteY3582" fmla="*/ 524634 h 888187"/>
              <a:gd name="connsiteX3583" fmla="*/ 670918 w 1180740"/>
              <a:gd name="connsiteY3583" fmla="*/ 519699 h 888187"/>
              <a:gd name="connsiteX3584" fmla="*/ 672821 w 1180740"/>
              <a:gd name="connsiteY3584" fmla="*/ 515840 h 888187"/>
              <a:gd name="connsiteX3585" fmla="*/ 673906 w 1180740"/>
              <a:gd name="connsiteY3585" fmla="*/ 514448 h 888187"/>
              <a:gd name="connsiteX3586" fmla="*/ 677712 w 1180740"/>
              <a:gd name="connsiteY3586" fmla="*/ 511285 h 888187"/>
              <a:gd name="connsiteX3587" fmla="*/ 681407 w 1180740"/>
              <a:gd name="connsiteY3587" fmla="*/ 510004 h 888187"/>
              <a:gd name="connsiteX3588" fmla="*/ 304573 w 1180740"/>
              <a:gd name="connsiteY3588" fmla="*/ 509926 h 888187"/>
              <a:gd name="connsiteX3589" fmla="*/ 307513 w 1180740"/>
              <a:gd name="connsiteY3589" fmla="*/ 510241 h 888187"/>
              <a:gd name="connsiteX3590" fmla="*/ 311254 w 1180740"/>
              <a:gd name="connsiteY3590" fmla="*/ 513069 h 888187"/>
              <a:gd name="connsiteX3591" fmla="*/ 311989 w 1180740"/>
              <a:gd name="connsiteY3591" fmla="*/ 517909 h 888187"/>
              <a:gd name="connsiteX3592" fmla="*/ 310119 w 1180740"/>
              <a:gd name="connsiteY3592" fmla="*/ 520361 h 888187"/>
              <a:gd name="connsiteX3593" fmla="*/ 305308 w 1180740"/>
              <a:gd name="connsiteY3593" fmla="*/ 520738 h 888187"/>
              <a:gd name="connsiteX3594" fmla="*/ 299761 w 1180740"/>
              <a:gd name="connsiteY3594" fmla="*/ 516903 h 888187"/>
              <a:gd name="connsiteX3595" fmla="*/ 298626 w 1180740"/>
              <a:gd name="connsiteY3595" fmla="*/ 513761 h 888187"/>
              <a:gd name="connsiteX3596" fmla="*/ 304573 w 1180740"/>
              <a:gd name="connsiteY3596" fmla="*/ 509926 h 888187"/>
              <a:gd name="connsiteX3597" fmla="*/ 117360 w 1180740"/>
              <a:gd name="connsiteY3597" fmla="*/ 509099 h 888187"/>
              <a:gd name="connsiteX3598" fmla="*/ 121904 w 1180740"/>
              <a:gd name="connsiteY3598" fmla="*/ 509377 h 888187"/>
              <a:gd name="connsiteX3599" fmla="*/ 125641 w 1180740"/>
              <a:gd name="connsiteY3599" fmla="*/ 511854 h 888187"/>
              <a:gd name="connsiteX3600" fmla="*/ 126048 w 1180740"/>
              <a:gd name="connsiteY3600" fmla="*/ 520304 h 888187"/>
              <a:gd name="connsiteX3601" fmla="*/ 117012 w 1180740"/>
              <a:gd name="connsiteY3601" fmla="*/ 522401 h 888187"/>
              <a:gd name="connsiteX3602" fmla="*/ 109810 w 1180740"/>
              <a:gd name="connsiteY3602" fmla="*/ 516048 h 888187"/>
              <a:gd name="connsiteX3603" fmla="*/ 112868 w 1180740"/>
              <a:gd name="connsiteY3603" fmla="*/ 510393 h 888187"/>
              <a:gd name="connsiteX3604" fmla="*/ 117360 w 1180740"/>
              <a:gd name="connsiteY3604" fmla="*/ 509099 h 888187"/>
              <a:gd name="connsiteX3605" fmla="*/ 279273 w 1180740"/>
              <a:gd name="connsiteY3605" fmla="*/ 508678 h 888187"/>
              <a:gd name="connsiteX3606" fmla="*/ 282632 w 1180740"/>
              <a:gd name="connsiteY3606" fmla="*/ 508995 h 888187"/>
              <a:gd name="connsiteX3607" fmla="*/ 285996 w 1180740"/>
              <a:gd name="connsiteY3607" fmla="*/ 509692 h 888187"/>
              <a:gd name="connsiteX3608" fmla="*/ 291574 w 1180740"/>
              <a:gd name="connsiteY3608" fmla="*/ 514634 h 888187"/>
              <a:gd name="connsiteX3609" fmla="*/ 289356 w 1180740"/>
              <a:gd name="connsiteY3609" fmla="*/ 521288 h 888187"/>
              <a:gd name="connsiteX3610" fmla="*/ 283779 w 1180740"/>
              <a:gd name="connsiteY3610" fmla="*/ 523062 h 888187"/>
              <a:gd name="connsiteX3611" fmla="*/ 275917 w 1180740"/>
              <a:gd name="connsiteY3611" fmla="*/ 519196 h 888187"/>
              <a:gd name="connsiteX3612" fmla="*/ 274841 w 1180740"/>
              <a:gd name="connsiteY3612" fmla="*/ 517422 h 888187"/>
              <a:gd name="connsiteX3613" fmla="*/ 274101 w 1180740"/>
              <a:gd name="connsiteY3613" fmla="*/ 511846 h 888187"/>
              <a:gd name="connsiteX3614" fmla="*/ 279273 w 1180740"/>
              <a:gd name="connsiteY3614" fmla="*/ 508678 h 888187"/>
              <a:gd name="connsiteX3615" fmla="*/ 150577 w 1180740"/>
              <a:gd name="connsiteY3615" fmla="*/ 508347 h 888187"/>
              <a:gd name="connsiteX3616" fmla="*/ 152963 w 1180740"/>
              <a:gd name="connsiteY3616" fmla="*/ 510240 h 888187"/>
              <a:gd name="connsiteX3617" fmla="*/ 155611 w 1180740"/>
              <a:gd name="connsiteY3617" fmla="*/ 514090 h 888187"/>
              <a:gd name="connsiteX3618" fmla="*/ 153710 w 1180740"/>
              <a:gd name="connsiteY3618" fmla="*/ 519707 h 888187"/>
              <a:gd name="connsiteX3619" fmla="*/ 145425 w 1180740"/>
              <a:gd name="connsiteY3619" fmla="*/ 523179 h 888187"/>
              <a:gd name="connsiteX3620" fmla="*/ 137888 w 1180740"/>
              <a:gd name="connsiteY3620" fmla="*/ 520402 h 888187"/>
              <a:gd name="connsiteX3621" fmla="*/ 137141 w 1180740"/>
              <a:gd name="connsiteY3621" fmla="*/ 511692 h 888187"/>
              <a:gd name="connsiteX3622" fmla="*/ 142437 w 1180740"/>
              <a:gd name="connsiteY3622" fmla="*/ 509230 h 888187"/>
              <a:gd name="connsiteX3623" fmla="*/ 144679 w 1180740"/>
              <a:gd name="connsiteY3623" fmla="*/ 509546 h 888187"/>
              <a:gd name="connsiteX3624" fmla="*/ 147327 w 1180740"/>
              <a:gd name="connsiteY3624" fmla="*/ 508536 h 888187"/>
              <a:gd name="connsiteX3625" fmla="*/ 150577 w 1180740"/>
              <a:gd name="connsiteY3625" fmla="*/ 508347 h 888187"/>
              <a:gd name="connsiteX3626" fmla="*/ 230244 w 1180740"/>
              <a:gd name="connsiteY3626" fmla="*/ 507969 h 888187"/>
              <a:gd name="connsiteX3627" fmla="*/ 235903 w 1180740"/>
              <a:gd name="connsiteY3627" fmla="*/ 509676 h 888187"/>
              <a:gd name="connsiteX3628" fmla="*/ 237051 w 1180740"/>
              <a:gd name="connsiteY3628" fmla="*/ 520502 h 888187"/>
              <a:gd name="connsiteX3629" fmla="*/ 231781 w 1180740"/>
              <a:gd name="connsiteY3629" fmla="*/ 521887 h 888187"/>
              <a:gd name="connsiteX3630" fmla="*/ 221309 w 1180740"/>
              <a:gd name="connsiteY3630" fmla="*/ 517355 h 888187"/>
              <a:gd name="connsiteX3631" fmla="*/ 224282 w 1180740"/>
              <a:gd name="connsiteY3631" fmla="*/ 508292 h 888187"/>
              <a:gd name="connsiteX3632" fmla="*/ 230244 w 1180740"/>
              <a:gd name="connsiteY3632" fmla="*/ 507969 h 888187"/>
              <a:gd name="connsiteX3633" fmla="*/ 57566 w 1180740"/>
              <a:gd name="connsiteY3633" fmla="*/ 507599 h 888187"/>
              <a:gd name="connsiteX3634" fmla="*/ 61262 w 1180740"/>
              <a:gd name="connsiteY3634" fmla="*/ 507599 h 888187"/>
              <a:gd name="connsiteX3635" fmla="*/ 69458 w 1180740"/>
              <a:gd name="connsiteY3635" fmla="*/ 512120 h 888187"/>
              <a:gd name="connsiteX3636" fmla="*/ 70936 w 1180740"/>
              <a:gd name="connsiteY3636" fmla="*/ 514569 h 888187"/>
              <a:gd name="connsiteX3637" fmla="*/ 68719 w 1180740"/>
              <a:gd name="connsiteY3637" fmla="*/ 520157 h 888187"/>
              <a:gd name="connsiteX3638" fmla="*/ 63882 w 1180740"/>
              <a:gd name="connsiteY3638" fmla="*/ 521853 h 888187"/>
              <a:gd name="connsiteX3639" fmla="*/ 53804 w 1180740"/>
              <a:gd name="connsiteY3639" fmla="*/ 518399 h 888187"/>
              <a:gd name="connsiteX3640" fmla="*/ 51184 w 1180740"/>
              <a:gd name="connsiteY3640" fmla="*/ 513187 h 888187"/>
              <a:gd name="connsiteX3641" fmla="*/ 51184 w 1180740"/>
              <a:gd name="connsiteY3641" fmla="*/ 512497 h 888187"/>
              <a:gd name="connsiteX3642" fmla="*/ 53804 w 1180740"/>
              <a:gd name="connsiteY3642" fmla="*/ 508980 h 888187"/>
              <a:gd name="connsiteX3643" fmla="*/ 57566 w 1180740"/>
              <a:gd name="connsiteY3643" fmla="*/ 507599 h 888187"/>
              <a:gd name="connsiteX3644" fmla="*/ 90881 w 1180740"/>
              <a:gd name="connsiteY3644" fmla="*/ 506828 h 888187"/>
              <a:gd name="connsiteX3645" fmla="*/ 95330 w 1180740"/>
              <a:gd name="connsiteY3645" fmla="*/ 508216 h 888187"/>
              <a:gd name="connsiteX3646" fmla="*/ 98364 w 1180740"/>
              <a:gd name="connsiteY3646" fmla="*/ 510993 h 888187"/>
              <a:gd name="connsiteX3647" fmla="*/ 99443 w 1180740"/>
              <a:gd name="connsiteY3647" fmla="*/ 512445 h 888187"/>
              <a:gd name="connsiteX3648" fmla="*/ 100185 w 1180740"/>
              <a:gd name="connsiteY3648" fmla="*/ 514843 h 888187"/>
              <a:gd name="connsiteX3649" fmla="*/ 96477 w 1180740"/>
              <a:gd name="connsiteY3649" fmla="*/ 519072 h 888187"/>
              <a:gd name="connsiteX3650" fmla="*/ 93847 w 1180740"/>
              <a:gd name="connsiteY3650" fmla="*/ 520839 h 888187"/>
              <a:gd name="connsiteX3651" fmla="*/ 86768 w 1180740"/>
              <a:gd name="connsiteY3651" fmla="*/ 521533 h 888187"/>
              <a:gd name="connsiteX3652" fmla="*/ 81914 w 1180740"/>
              <a:gd name="connsiteY3652" fmla="*/ 518693 h 888187"/>
              <a:gd name="connsiteX3653" fmla="*/ 82656 w 1180740"/>
              <a:gd name="connsiteY3653" fmla="*/ 510299 h 888187"/>
              <a:gd name="connsiteX3654" fmla="*/ 87847 w 1180740"/>
              <a:gd name="connsiteY3654" fmla="*/ 507901 h 888187"/>
              <a:gd name="connsiteX3655" fmla="*/ 90881 w 1180740"/>
              <a:gd name="connsiteY3655" fmla="*/ 506828 h 888187"/>
              <a:gd name="connsiteX3656" fmla="*/ 255219 w 1180740"/>
              <a:gd name="connsiteY3656" fmla="*/ 506728 h 888187"/>
              <a:gd name="connsiteX3657" fmla="*/ 257047 w 1180740"/>
              <a:gd name="connsiteY3657" fmla="*/ 506728 h 888187"/>
              <a:gd name="connsiteX3658" fmla="*/ 264559 w 1180740"/>
              <a:gd name="connsiteY3658" fmla="*/ 512395 h 888187"/>
              <a:gd name="connsiteX3659" fmla="*/ 264221 w 1180740"/>
              <a:gd name="connsiteY3659" fmla="*/ 515578 h 888187"/>
              <a:gd name="connsiteX3660" fmla="*/ 261582 w 1180740"/>
              <a:gd name="connsiteY3660" fmla="*/ 519399 h 888187"/>
              <a:gd name="connsiteX3661" fmla="*/ 254407 w 1180740"/>
              <a:gd name="connsiteY3661" fmla="*/ 521882 h 888187"/>
              <a:gd name="connsiteX3662" fmla="*/ 248451 w 1180740"/>
              <a:gd name="connsiteY3662" fmla="*/ 519399 h 888187"/>
              <a:gd name="connsiteX3663" fmla="*/ 246217 w 1180740"/>
              <a:gd name="connsiteY3663" fmla="*/ 516279 h 888187"/>
              <a:gd name="connsiteX3664" fmla="*/ 245405 w 1180740"/>
              <a:gd name="connsiteY3664" fmla="*/ 513413 h 888187"/>
              <a:gd name="connsiteX3665" fmla="*/ 247706 w 1180740"/>
              <a:gd name="connsiteY3665" fmla="*/ 509911 h 888187"/>
              <a:gd name="connsiteX3666" fmla="*/ 251835 w 1180740"/>
              <a:gd name="connsiteY3666" fmla="*/ 507428 h 888187"/>
              <a:gd name="connsiteX3667" fmla="*/ 255219 w 1180740"/>
              <a:gd name="connsiteY3667" fmla="*/ 506728 h 888187"/>
              <a:gd name="connsiteX3668" fmla="*/ 443676 w 1180740"/>
              <a:gd name="connsiteY3668" fmla="*/ 480427 h 888187"/>
              <a:gd name="connsiteX3669" fmla="*/ 445576 w 1180740"/>
              <a:gd name="connsiteY3669" fmla="*/ 481725 h 888187"/>
              <a:gd name="connsiteX3670" fmla="*/ 444846 w 1180740"/>
              <a:gd name="connsiteY3670" fmla="*/ 485519 h 888187"/>
              <a:gd name="connsiteX3671" fmla="*/ 441858 w 1180740"/>
              <a:gd name="connsiteY3671" fmla="*/ 486887 h 888187"/>
              <a:gd name="connsiteX3672" fmla="*/ 440066 w 1180740"/>
              <a:gd name="connsiteY3672" fmla="*/ 484462 h 888187"/>
              <a:gd name="connsiteX3673" fmla="*/ 441527 w 1180740"/>
              <a:gd name="connsiteY3673" fmla="*/ 480668 h 888187"/>
              <a:gd name="connsiteX3674" fmla="*/ 443676 w 1180740"/>
              <a:gd name="connsiteY3674" fmla="*/ 480427 h 888187"/>
              <a:gd name="connsiteX3675" fmla="*/ 459072 w 1180740"/>
              <a:gd name="connsiteY3675" fmla="*/ 479480 h 888187"/>
              <a:gd name="connsiteX3676" fmla="*/ 461579 w 1180740"/>
              <a:gd name="connsiteY3676" fmla="*/ 479568 h 888187"/>
              <a:gd name="connsiteX3677" fmla="*/ 463781 w 1180740"/>
              <a:gd name="connsiteY3677" fmla="*/ 483436 h 888187"/>
              <a:gd name="connsiteX3678" fmla="*/ 463447 w 1180740"/>
              <a:gd name="connsiteY3678" fmla="*/ 484134 h 888187"/>
              <a:gd name="connsiteX3679" fmla="*/ 459377 w 1180740"/>
              <a:gd name="connsiteY3679" fmla="*/ 486226 h 888187"/>
              <a:gd name="connsiteX3680" fmla="*/ 455626 w 1180740"/>
              <a:gd name="connsiteY3680" fmla="*/ 484134 h 888187"/>
              <a:gd name="connsiteX3681" fmla="*/ 457163 w 1180740"/>
              <a:gd name="connsiteY3681" fmla="*/ 480963 h 888187"/>
              <a:gd name="connsiteX3682" fmla="*/ 459072 w 1180740"/>
              <a:gd name="connsiteY3682" fmla="*/ 479480 h 888187"/>
              <a:gd name="connsiteX3683" fmla="*/ 1072887 w 1180740"/>
              <a:gd name="connsiteY3683" fmla="*/ 478870 h 888187"/>
              <a:gd name="connsiteX3684" fmla="*/ 1074680 w 1180740"/>
              <a:gd name="connsiteY3684" fmla="*/ 479182 h 888187"/>
              <a:gd name="connsiteX3685" fmla="*/ 1077667 w 1180740"/>
              <a:gd name="connsiteY3685" fmla="*/ 482986 h 888187"/>
              <a:gd name="connsiteX3686" fmla="*/ 1076206 w 1180740"/>
              <a:gd name="connsiteY3686" fmla="*/ 486479 h 888187"/>
              <a:gd name="connsiteX3687" fmla="*/ 1073949 w 1180740"/>
              <a:gd name="connsiteY3687" fmla="*/ 487165 h 888187"/>
              <a:gd name="connsiteX3688" fmla="*/ 1070298 w 1180740"/>
              <a:gd name="connsiteY3688" fmla="*/ 483672 h 888187"/>
              <a:gd name="connsiteX3689" fmla="*/ 1072887 w 1180740"/>
              <a:gd name="connsiteY3689" fmla="*/ 478870 h 888187"/>
              <a:gd name="connsiteX3690" fmla="*/ 423049 w 1180740"/>
              <a:gd name="connsiteY3690" fmla="*/ 478313 h 888187"/>
              <a:gd name="connsiteX3691" fmla="*/ 426079 w 1180740"/>
              <a:gd name="connsiteY3691" fmla="*/ 480710 h 888187"/>
              <a:gd name="connsiteX3692" fmla="*/ 423790 w 1180740"/>
              <a:gd name="connsiteY3692" fmla="*/ 484242 h 888187"/>
              <a:gd name="connsiteX3693" fmla="*/ 423453 w 1180740"/>
              <a:gd name="connsiteY3693" fmla="*/ 484557 h 888187"/>
              <a:gd name="connsiteX3694" fmla="*/ 420424 w 1180740"/>
              <a:gd name="connsiteY3694" fmla="*/ 484557 h 888187"/>
              <a:gd name="connsiteX3695" fmla="*/ 419346 w 1180740"/>
              <a:gd name="connsiteY3695" fmla="*/ 481782 h 888187"/>
              <a:gd name="connsiteX3696" fmla="*/ 423049 w 1180740"/>
              <a:gd name="connsiteY3696" fmla="*/ 478313 h 888187"/>
              <a:gd name="connsiteX3697" fmla="*/ 504608 w 1180740"/>
              <a:gd name="connsiteY3697" fmla="*/ 477756 h 888187"/>
              <a:gd name="connsiteX3698" fmla="*/ 509089 w 1180740"/>
              <a:gd name="connsiteY3698" fmla="*/ 481176 h 888187"/>
              <a:gd name="connsiteX3699" fmla="*/ 508688 w 1180740"/>
              <a:gd name="connsiteY3699" fmla="*/ 482606 h 888187"/>
              <a:gd name="connsiteX3700" fmla="*/ 503873 w 1180740"/>
              <a:gd name="connsiteY3700" fmla="*/ 484658 h 888187"/>
              <a:gd name="connsiteX3701" fmla="*/ 502067 w 1180740"/>
              <a:gd name="connsiteY3701" fmla="*/ 483290 h 888187"/>
              <a:gd name="connsiteX3702" fmla="*/ 500529 w 1180740"/>
              <a:gd name="connsiteY3702" fmla="*/ 480181 h 888187"/>
              <a:gd name="connsiteX3703" fmla="*/ 502802 w 1180740"/>
              <a:gd name="connsiteY3703" fmla="*/ 478129 h 888187"/>
              <a:gd name="connsiteX3704" fmla="*/ 504608 w 1180740"/>
              <a:gd name="connsiteY3704" fmla="*/ 477756 h 888187"/>
              <a:gd name="connsiteX3705" fmla="*/ 384101 w 1180740"/>
              <a:gd name="connsiteY3705" fmla="*/ 477756 h 888187"/>
              <a:gd name="connsiteX3706" fmla="*/ 388208 w 1180740"/>
              <a:gd name="connsiteY3706" fmla="*/ 480925 h 888187"/>
              <a:gd name="connsiteX3707" fmla="*/ 383361 w 1180740"/>
              <a:gd name="connsiteY3707" fmla="*/ 489354 h 888187"/>
              <a:gd name="connsiteX3708" fmla="*/ 381476 w 1180740"/>
              <a:gd name="connsiteY3708" fmla="*/ 489671 h 888187"/>
              <a:gd name="connsiteX3709" fmla="*/ 376224 w 1180740"/>
              <a:gd name="connsiteY3709" fmla="*/ 487960 h 888187"/>
              <a:gd name="connsiteX3710" fmla="*/ 374743 w 1180740"/>
              <a:gd name="connsiteY3710" fmla="*/ 485488 h 888187"/>
              <a:gd name="connsiteX3711" fmla="*/ 378109 w 1180740"/>
              <a:gd name="connsiteY3711" fmla="*/ 479530 h 888187"/>
              <a:gd name="connsiteX3712" fmla="*/ 384101 w 1180740"/>
              <a:gd name="connsiteY3712" fmla="*/ 477756 h 888187"/>
              <a:gd name="connsiteX3713" fmla="*/ 57909 w 1180740"/>
              <a:gd name="connsiteY3713" fmla="*/ 477311 h 888187"/>
              <a:gd name="connsiteX3714" fmla="*/ 62757 w 1180740"/>
              <a:gd name="connsiteY3714" fmla="*/ 477742 h 888187"/>
              <a:gd name="connsiteX3715" fmla="*/ 65740 w 1180740"/>
              <a:gd name="connsiteY3715" fmla="*/ 478431 h 888187"/>
              <a:gd name="connsiteX3716" fmla="*/ 69130 w 1180740"/>
              <a:gd name="connsiteY3716" fmla="*/ 485702 h 888187"/>
              <a:gd name="connsiteX3717" fmla="*/ 62757 w 1180740"/>
              <a:gd name="connsiteY3717" fmla="*/ 487833 h 888187"/>
              <a:gd name="connsiteX3718" fmla="*/ 57129 w 1180740"/>
              <a:gd name="connsiteY3718" fmla="*/ 485013 h 888187"/>
              <a:gd name="connsiteX3719" fmla="*/ 54146 w 1180740"/>
              <a:gd name="connsiteY3719" fmla="*/ 480876 h 888187"/>
              <a:gd name="connsiteX3720" fmla="*/ 54485 w 1180740"/>
              <a:gd name="connsiteY3720" fmla="*/ 480500 h 888187"/>
              <a:gd name="connsiteX3721" fmla="*/ 57909 w 1180740"/>
              <a:gd name="connsiteY3721" fmla="*/ 477311 h 888187"/>
              <a:gd name="connsiteX3722" fmla="*/ 1090526 w 1180740"/>
              <a:gd name="connsiteY3722" fmla="*/ 477199 h 888187"/>
              <a:gd name="connsiteX3723" fmla="*/ 1091270 w 1180740"/>
              <a:gd name="connsiteY3723" fmla="*/ 477199 h 888187"/>
              <a:gd name="connsiteX3724" fmla="*/ 1096143 w 1180740"/>
              <a:gd name="connsiteY3724" fmla="*/ 484161 h 888187"/>
              <a:gd name="connsiteX3725" fmla="*/ 1093571 w 1180740"/>
              <a:gd name="connsiteY3725" fmla="*/ 486231 h 888187"/>
              <a:gd name="connsiteX3726" fmla="*/ 1089037 w 1180740"/>
              <a:gd name="connsiteY3726" fmla="*/ 486608 h 888187"/>
              <a:gd name="connsiteX3727" fmla="*/ 1086398 w 1180740"/>
              <a:gd name="connsiteY3727" fmla="*/ 483785 h 888187"/>
              <a:gd name="connsiteX3728" fmla="*/ 1086060 w 1180740"/>
              <a:gd name="connsiteY3728" fmla="*/ 482405 h 888187"/>
              <a:gd name="connsiteX3729" fmla="*/ 1090526 w 1180740"/>
              <a:gd name="connsiteY3729" fmla="*/ 477199 h 888187"/>
              <a:gd name="connsiteX3730" fmla="*/ 38750 w 1180740"/>
              <a:gd name="connsiteY3730" fmla="*/ 477199 h 888187"/>
              <a:gd name="connsiteX3731" fmla="*/ 46965 w 1180740"/>
              <a:gd name="connsiteY3731" fmla="*/ 480686 h 888187"/>
              <a:gd name="connsiteX3732" fmla="*/ 46965 w 1180740"/>
              <a:gd name="connsiteY3732" fmla="*/ 483856 h 888187"/>
              <a:gd name="connsiteX3733" fmla="*/ 40299 w 1180740"/>
              <a:gd name="connsiteY3733" fmla="*/ 486328 h 888187"/>
              <a:gd name="connsiteX3734" fmla="*/ 37673 w 1180740"/>
              <a:gd name="connsiteY3734" fmla="*/ 485948 h 888187"/>
              <a:gd name="connsiteX3735" fmla="*/ 36528 w 1180740"/>
              <a:gd name="connsiteY3735" fmla="*/ 485631 h 888187"/>
              <a:gd name="connsiteX3736" fmla="*/ 33902 w 1180740"/>
              <a:gd name="connsiteY3736" fmla="*/ 480686 h 888187"/>
              <a:gd name="connsiteX3737" fmla="*/ 34306 w 1180740"/>
              <a:gd name="connsiteY3737" fmla="*/ 479988 h 888187"/>
              <a:gd name="connsiteX3738" fmla="*/ 38750 w 1180740"/>
              <a:gd name="connsiteY3738" fmla="*/ 477199 h 888187"/>
              <a:gd name="connsiteX3739" fmla="*/ 480681 w 1180740"/>
              <a:gd name="connsiteY3739" fmla="*/ 476920 h 888187"/>
              <a:gd name="connsiteX3740" fmla="*/ 486633 w 1180740"/>
              <a:gd name="connsiteY3740" fmla="*/ 479786 h 888187"/>
              <a:gd name="connsiteX3741" fmla="*/ 487039 w 1180740"/>
              <a:gd name="connsiteY3741" fmla="*/ 480486 h 888187"/>
              <a:gd name="connsiteX3742" fmla="*/ 486295 w 1180740"/>
              <a:gd name="connsiteY3742" fmla="*/ 482587 h 888187"/>
              <a:gd name="connsiteX3743" fmla="*/ 481763 w 1180740"/>
              <a:gd name="connsiteY3743" fmla="*/ 484688 h 888187"/>
              <a:gd name="connsiteX3744" fmla="*/ 476146 w 1180740"/>
              <a:gd name="connsiteY3744" fmla="*/ 481186 h 888187"/>
              <a:gd name="connsiteX3745" fmla="*/ 476889 w 1180740"/>
              <a:gd name="connsiteY3745" fmla="*/ 479404 h 888187"/>
              <a:gd name="connsiteX3746" fmla="*/ 480681 w 1180740"/>
              <a:gd name="connsiteY3746" fmla="*/ 476920 h 888187"/>
              <a:gd name="connsiteX3747" fmla="*/ 612868 w 1180740"/>
              <a:gd name="connsiteY3747" fmla="*/ 476785 h 888187"/>
              <a:gd name="connsiteX3748" fmla="*/ 616997 w 1180740"/>
              <a:gd name="connsiteY3748" fmla="*/ 476785 h 888187"/>
              <a:gd name="connsiteX3749" fmla="*/ 618485 w 1180740"/>
              <a:gd name="connsiteY3749" fmla="*/ 480351 h 888187"/>
              <a:gd name="connsiteX3750" fmla="*/ 616997 w 1180740"/>
              <a:gd name="connsiteY3750" fmla="*/ 483534 h 888187"/>
              <a:gd name="connsiteX3751" fmla="*/ 613950 w 1180740"/>
              <a:gd name="connsiteY3751" fmla="*/ 484935 h 888187"/>
              <a:gd name="connsiteX3752" fmla="*/ 612868 w 1180740"/>
              <a:gd name="connsiteY3752" fmla="*/ 484553 h 888187"/>
              <a:gd name="connsiteX3753" fmla="*/ 610229 w 1180740"/>
              <a:gd name="connsiteY3753" fmla="*/ 479969 h 888187"/>
              <a:gd name="connsiteX3754" fmla="*/ 612868 w 1180740"/>
              <a:gd name="connsiteY3754" fmla="*/ 476785 h 888187"/>
              <a:gd name="connsiteX3755" fmla="*/ 111060 w 1180740"/>
              <a:gd name="connsiteY3755" fmla="*/ 476778 h 888187"/>
              <a:gd name="connsiteX3756" fmla="*/ 117862 w 1180740"/>
              <a:gd name="connsiteY3756" fmla="*/ 482011 h 888187"/>
              <a:gd name="connsiteX3757" fmla="*/ 117114 w 1180740"/>
              <a:gd name="connsiteY3757" fmla="*/ 485163 h 888187"/>
              <a:gd name="connsiteX3758" fmla="*/ 115209 w 1180740"/>
              <a:gd name="connsiteY3758" fmla="*/ 486928 h 888187"/>
              <a:gd name="connsiteX3759" fmla="*/ 112965 w 1180740"/>
              <a:gd name="connsiteY3759" fmla="*/ 488000 h 888187"/>
              <a:gd name="connsiteX3760" fmla="*/ 110312 w 1180740"/>
              <a:gd name="connsiteY3760" fmla="*/ 487307 h 888187"/>
              <a:gd name="connsiteX3761" fmla="*/ 105756 w 1180740"/>
              <a:gd name="connsiteY3761" fmla="*/ 478921 h 888187"/>
              <a:gd name="connsiteX3762" fmla="*/ 111060 w 1180740"/>
              <a:gd name="connsiteY3762" fmla="*/ 476778 h 888187"/>
              <a:gd name="connsiteX3763" fmla="*/ 885016 w 1180740"/>
              <a:gd name="connsiteY3763" fmla="*/ 476575 h 888187"/>
              <a:gd name="connsiteX3764" fmla="*/ 887147 w 1180740"/>
              <a:gd name="connsiteY3764" fmla="*/ 476677 h 888187"/>
              <a:gd name="connsiteX3765" fmla="*/ 894963 w 1180740"/>
              <a:gd name="connsiteY3765" fmla="*/ 479820 h 888187"/>
              <a:gd name="connsiteX3766" fmla="*/ 895367 w 1180740"/>
              <a:gd name="connsiteY3766" fmla="*/ 481203 h 888187"/>
              <a:gd name="connsiteX3767" fmla="*/ 890853 w 1180740"/>
              <a:gd name="connsiteY3767" fmla="*/ 487489 h 888187"/>
              <a:gd name="connsiteX3768" fmla="*/ 883778 w 1180740"/>
              <a:gd name="connsiteY3768" fmla="*/ 487489 h 888187"/>
              <a:gd name="connsiteX3769" fmla="*/ 881892 w 1180740"/>
              <a:gd name="connsiteY3769" fmla="*/ 479129 h 888187"/>
              <a:gd name="connsiteX3770" fmla="*/ 883441 w 1180740"/>
              <a:gd name="connsiteY3770" fmla="*/ 477746 h 888187"/>
              <a:gd name="connsiteX3771" fmla="*/ 885016 w 1180740"/>
              <a:gd name="connsiteY3771" fmla="*/ 476575 h 888187"/>
              <a:gd name="connsiteX3772" fmla="*/ 953200 w 1180740"/>
              <a:gd name="connsiteY3772" fmla="*/ 476465 h 888187"/>
              <a:gd name="connsiteX3773" fmla="*/ 957668 w 1180740"/>
              <a:gd name="connsiteY3773" fmla="*/ 477860 h 888187"/>
              <a:gd name="connsiteX3774" fmla="*/ 958074 w 1180740"/>
              <a:gd name="connsiteY3774" fmla="*/ 479636 h 888187"/>
              <a:gd name="connsiteX3775" fmla="*/ 956179 w 1180740"/>
              <a:gd name="connsiteY3775" fmla="*/ 482045 h 888187"/>
              <a:gd name="connsiteX3776" fmla="*/ 953200 w 1180740"/>
              <a:gd name="connsiteY3776" fmla="*/ 483504 h 888187"/>
              <a:gd name="connsiteX3777" fmla="*/ 950560 w 1180740"/>
              <a:gd name="connsiteY3777" fmla="*/ 481348 h 888187"/>
              <a:gd name="connsiteX3778" fmla="*/ 950154 w 1180740"/>
              <a:gd name="connsiteY3778" fmla="*/ 479636 h 888187"/>
              <a:gd name="connsiteX3779" fmla="*/ 953200 w 1180740"/>
              <a:gd name="connsiteY3779" fmla="*/ 476465 h 888187"/>
              <a:gd name="connsiteX3780" fmla="*/ 1113204 w 1180740"/>
              <a:gd name="connsiteY3780" fmla="*/ 476363 h 888187"/>
              <a:gd name="connsiteX3781" fmla="*/ 1116550 w 1180740"/>
              <a:gd name="connsiteY3781" fmla="*/ 476677 h 888187"/>
              <a:gd name="connsiteX3782" fmla="*/ 1119561 w 1180740"/>
              <a:gd name="connsiteY3782" fmla="*/ 479126 h 888187"/>
              <a:gd name="connsiteX3783" fmla="*/ 1119895 w 1180740"/>
              <a:gd name="connsiteY3783" fmla="*/ 481889 h 888187"/>
              <a:gd name="connsiteX3784" fmla="*/ 1114342 w 1180740"/>
              <a:gd name="connsiteY3784" fmla="*/ 486788 h 888187"/>
              <a:gd name="connsiteX3785" fmla="*/ 1109524 w 1180740"/>
              <a:gd name="connsiteY3785" fmla="*/ 485406 h 888187"/>
              <a:gd name="connsiteX3786" fmla="*/ 1107650 w 1180740"/>
              <a:gd name="connsiteY3786" fmla="*/ 479503 h 888187"/>
              <a:gd name="connsiteX3787" fmla="*/ 1113204 w 1180740"/>
              <a:gd name="connsiteY3787" fmla="*/ 476363 h 888187"/>
              <a:gd name="connsiteX3788" fmla="*/ 929427 w 1180740"/>
              <a:gd name="connsiteY3788" fmla="*/ 476363 h 888187"/>
              <a:gd name="connsiteX3789" fmla="*/ 933503 w 1180740"/>
              <a:gd name="connsiteY3789" fmla="*/ 477738 h 888187"/>
              <a:gd name="connsiteX3790" fmla="*/ 936110 w 1180740"/>
              <a:gd name="connsiteY3790" fmla="*/ 481551 h 888187"/>
              <a:gd name="connsiteX3791" fmla="*/ 931298 w 1180740"/>
              <a:gd name="connsiteY3791" fmla="*/ 486051 h 888187"/>
              <a:gd name="connsiteX3792" fmla="*/ 927622 w 1180740"/>
              <a:gd name="connsiteY3792" fmla="*/ 484988 h 888187"/>
              <a:gd name="connsiteX3793" fmla="*/ 927622 w 1180740"/>
              <a:gd name="connsiteY3793" fmla="*/ 477051 h 888187"/>
              <a:gd name="connsiteX3794" fmla="*/ 929427 w 1180740"/>
              <a:gd name="connsiteY3794" fmla="*/ 476363 h 888187"/>
              <a:gd name="connsiteX3795" fmla="*/ 910552 w 1180740"/>
              <a:gd name="connsiteY3795" fmla="*/ 476363 h 888187"/>
              <a:gd name="connsiteX3796" fmla="*/ 915437 w 1180740"/>
              <a:gd name="connsiteY3796" fmla="*/ 480508 h 888187"/>
              <a:gd name="connsiteX3797" fmla="*/ 908652 w 1180740"/>
              <a:gd name="connsiteY3797" fmla="*/ 486474 h 888187"/>
              <a:gd name="connsiteX3798" fmla="*/ 902274 w 1180740"/>
              <a:gd name="connsiteY3798" fmla="*/ 481889 h 888187"/>
              <a:gd name="connsiteX3799" fmla="*/ 903360 w 1180740"/>
              <a:gd name="connsiteY3799" fmla="*/ 479126 h 888187"/>
              <a:gd name="connsiteX3800" fmla="*/ 904106 w 1180740"/>
              <a:gd name="connsiteY3800" fmla="*/ 478121 h 888187"/>
              <a:gd name="connsiteX3801" fmla="*/ 906006 w 1180740"/>
              <a:gd name="connsiteY3801" fmla="*/ 476677 h 888187"/>
              <a:gd name="connsiteX3802" fmla="*/ 910552 w 1180740"/>
              <a:gd name="connsiteY3802" fmla="*/ 476363 h 888187"/>
              <a:gd name="connsiteX3803" fmla="*/ 587593 w 1180740"/>
              <a:gd name="connsiteY3803" fmla="*/ 476363 h 888187"/>
              <a:gd name="connsiteX3804" fmla="*/ 591721 w 1180740"/>
              <a:gd name="connsiteY3804" fmla="*/ 479783 h 888187"/>
              <a:gd name="connsiteX3805" fmla="*/ 586848 w 1180740"/>
              <a:gd name="connsiteY3805" fmla="*/ 482892 h 888187"/>
              <a:gd name="connsiteX3806" fmla="*/ 584614 w 1180740"/>
              <a:gd name="connsiteY3806" fmla="*/ 479099 h 888187"/>
              <a:gd name="connsiteX3807" fmla="*/ 586103 w 1180740"/>
              <a:gd name="connsiteY3807" fmla="*/ 477047 h 888187"/>
              <a:gd name="connsiteX3808" fmla="*/ 587593 w 1180740"/>
              <a:gd name="connsiteY3808" fmla="*/ 476363 h 888187"/>
              <a:gd name="connsiteX3809" fmla="*/ 560979 w 1180740"/>
              <a:gd name="connsiteY3809" fmla="*/ 476363 h 888187"/>
              <a:gd name="connsiteX3810" fmla="*/ 564302 w 1180740"/>
              <a:gd name="connsiteY3810" fmla="*/ 479535 h 888187"/>
              <a:gd name="connsiteX3811" fmla="*/ 559916 w 1180740"/>
              <a:gd name="connsiteY3811" fmla="*/ 482707 h 888187"/>
              <a:gd name="connsiteX3812" fmla="*/ 557325 w 1180740"/>
              <a:gd name="connsiteY3812" fmla="*/ 480233 h 888187"/>
              <a:gd name="connsiteX3813" fmla="*/ 560979 w 1180740"/>
              <a:gd name="connsiteY3813" fmla="*/ 476363 h 888187"/>
              <a:gd name="connsiteX3814" fmla="*/ 973212 w 1180740"/>
              <a:gd name="connsiteY3814" fmla="*/ 476084 h 888187"/>
              <a:gd name="connsiteX3815" fmla="*/ 975809 w 1180740"/>
              <a:gd name="connsiteY3815" fmla="*/ 476084 h 888187"/>
              <a:gd name="connsiteX3816" fmla="*/ 977607 w 1180740"/>
              <a:gd name="connsiteY3816" fmla="*/ 479272 h 888187"/>
              <a:gd name="connsiteX3817" fmla="*/ 976874 w 1180740"/>
              <a:gd name="connsiteY3817" fmla="*/ 481375 h 888187"/>
              <a:gd name="connsiteX3818" fmla="*/ 973212 w 1180740"/>
              <a:gd name="connsiteY3818" fmla="*/ 483160 h 888187"/>
              <a:gd name="connsiteX3819" fmla="*/ 970616 w 1180740"/>
              <a:gd name="connsiteY3819" fmla="*/ 481056 h 888187"/>
              <a:gd name="connsiteX3820" fmla="*/ 973212 w 1180740"/>
              <a:gd name="connsiteY3820" fmla="*/ 476084 h 888187"/>
              <a:gd name="connsiteX3821" fmla="*/ 403802 w 1180740"/>
              <a:gd name="connsiteY3821" fmla="*/ 476022 h 888187"/>
              <a:gd name="connsiteX3822" fmla="*/ 408191 w 1180740"/>
              <a:gd name="connsiteY3822" fmla="*/ 476595 h 888187"/>
              <a:gd name="connsiteX3823" fmla="*/ 409736 w 1180740"/>
              <a:gd name="connsiteY3823" fmla="*/ 477600 h 888187"/>
              <a:gd name="connsiteX3824" fmla="*/ 410474 w 1180740"/>
              <a:gd name="connsiteY3824" fmla="*/ 483566 h 888187"/>
              <a:gd name="connsiteX3825" fmla="*/ 405237 w 1180740"/>
              <a:gd name="connsiteY3825" fmla="*/ 486329 h 888187"/>
              <a:gd name="connsiteX3826" fmla="*/ 400403 w 1180740"/>
              <a:gd name="connsiteY3826" fmla="*/ 484947 h 888187"/>
              <a:gd name="connsiteX3827" fmla="*/ 399664 w 1180740"/>
              <a:gd name="connsiteY3827" fmla="*/ 477286 h 888187"/>
              <a:gd name="connsiteX3828" fmla="*/ 403802 w 1180740"/>
              <a:gd name="connsiteY3828" fmla="*/ 476022 h 888187"/>
              <a:gd name="connsiteX3829" fmla="*/ 531799 w 1180740"/>
              <a:gd name="connsiteY3829" fmla="*/ 475527 h 888187"/>
              <a:gd name="connsiteX3830" fmla="*/ 535555 w 1180740"/>
              <a:gd name="connsiteY3830" fmla="*/ 479693 h 888187"/>
              <a:gd name="connsiteX3831" fmla="*/ 531459 w 1180740"/>
              <a:gd name="connsiteY3831" fmla="*/ 481745 h 888187"/>
              <a:gd name="connsiteX3832" fmla="*/ 527637 w 1180740"/>
              <a:gd name="connsiteY3832" fmla="*/ 478636 h 888187"/>
              <a:gd name="connsiteX3833" fmla="*/ 528387 w 1180740"/>
              <a:gd name="connsiteY3833" fmla="*/ 476584 h 888187"/>
              <a:gd name="connsiteX3834" fmla="*/ 529889 w 1180740"/>
              <a:gd name="connsiteY3834" fmla="*/ 475900 h 888187"/>
              <a:gd name="connsiteX3835" fmla="*/ 531799 w 1180740"/>
              <a:gd name="connsiteY3835" fmla="*/ 475527 h 888187"/>
              <a:gd name="connsiteX3836" fmla="*/ 831396 w 1180740"/>
              <a:gd name="connsiteY3836" fmla="*/ 475390 h 888187"/>
              <a:gd name="connsiteX3837" fmla="*/ 837021 w 1180740"/>
              <a:gd name="connsiteY3837" fmla="*/ 477486 h 888187"/>
              <a:gd name="connsiteX3838" fmla="*/ 839664 w 1180740"/>
              <a:gd name="connsiteY3838" fmla="*/ 478947 h 888187"/>
              <a:gd name="connsiteX3839" fmla="*/ 841494 w 1180740"/>
              <a:gd name="connsiteY3839" fmla="*/ 487013 h 888187"/>
              <a:gd name="connsiteX3840" fmla="*/ 833226 w 1180740"/>
              <a:gd name="connsiteY3840" fmla="*/ 490507 h 888187"/>
              <a:gd name="connsiteX3841" fmla="*/ 831735 w 1180740"/>
              <a:gd name="connsiteY3841" fmla="*/ 490507 h 888187"/>
              <a:gd name="connsiteX3842" fmla="*/ 825364 w 1180740"/>
              <a:gd name="connsiteY3842" fmla="*/ 485934 h 888187"/>
              <a:gd name="connsiteX3843" fmla="*/ 824212 w 1180740"/>
              <a:gd name="connsiteY3843" fmla="*/ 483520 h 888187"/>
              <a:gd name="connsiteX3844" fmla="*/ 826516 w 1180740"/>
              <a:gd name="connsiteY3844" fmla="*/ 477169 h 888187"/>
              <a:gd name="connsiteX3845" fmla="*/ 831396 w 1180740"/>
              <a:gd name="connsiteY3845" fmla="*/ 475390 h 888187"/>
              <a:gd name="connsiteX3846" fmla="*/ 992912 w 1180740"/>
              <a:gd name="connsiteY3846" fmla="*/ 475389 h 888187"/>
              <a:gd name="connsiteX3847" fmla="*/ 998560 w 1180740"/>
              <a:gd name="connsiteY3847" fmla="*/ 478940 h 888187"/>
              <a:gd name="connsiteX3848" fmla="*/ 995906 w 1180740"/>
              <a:gd name="connsiteY3848" fmla="*/ 481731 h 888187"/>
              <a:gd name="connsiteX3849" fmla="*/ 991755 w 1180740"/>
              <a:gd name="connsiteY3849" fmla="*/ 481350 h 888187"/>
              <a:gd name="connsiteX3850" fmla="*/ 991347 w 1180740"/>
              <a:gd name="connsiteY3850" fmla="*/ 476784 h 888187"/>
              <a:gd name="connsiteX3851" fmla="*/ 992912 w 1180740"/>
              <a:gd name="connsiteY3851" fmla="*/ 475389 h 888187"/>
              <a:gd name="connsiteX3852" fmla="*/ 1055051 w 1180740"/>
              <a:gd name="connsiteY3852" fmla="*/ 475346 h 888187"/>
              <a:gd name="connsiteX3853" fmla="*/ 1057216 w 1180740"/>
              <a:gd name="connsiteY3853" fmla="*/ 475660 h 888187"/>
              <a:gd name="connsiteX3854" fmla="*/ 1059823 w 1180740"/>
              <a:gd name="connsiteY3854" fmla="*/ 479111 h 888187"/>
              <a:gd name="connsiteX3855" fmla="*/ 1056815 w 1180740"/>
              <a:gd name="connsiteY3855" fmla="*/ 481558 h 888187"/>
              <a:gd name="connsiteX3856" fmla="*/ 1055344 w 1180740"/>
              <a:gd name="connsiteY3856" fmla="*/ 481872 h 888187"/>
              <a:gd name="connsiteX3857" fmla="*/ 1052402 w 1180740"/>
              <a:gd name="connsiteY3857" fmla="*/ 480491 h 888187"/>
              <a:gd name="connsiteX3858" fmla="*/ 1053138 w 1180740"/>
              <a:gd name="connsiteY3858" fmla="*/ 476350 h 888187"/>
              <a:gd name="connsiteX3859" fmla="*/ 1055051 w 1180740"/>
              <a:gd name="connsiteY3859" fmla="*/ 475346 h 888187"/>
              <a:gd name="connsiteX3860" fmla="*/ 353221 w 1180740"/>
              <a:gd name="connsiteY3860" fmla="*/ 475283 h 888187"/>
              <a:gd name="connsiteX3861" fmla="*/ 355438 w 1180740"/>
              <a:gd name="connsiteY3861" fmla="*/ 475283 h 888187"/>
              <a:gd name="connsiteX3862" fmla="*/ 361753 w 1180740"/>
              <a:gd name="connsiteY3862" fmla="*/ 477352 h 888187"/>
              <a:gd name="connsiteX3863" fmla="*/ 363635 w 1180740"/>
              <a:gd name="connsiteY3863" fmla="*/ 479483 h 888187"/>
              <a:gd name="connsiteX3864" fmla="*/ 363231 w 1180740"/>
              <a:gd name="connsiteY3864" fmla="*/ 482241 h 888187"/>
              <a:gd name="connsiteX3865" fmla="*/ 354296 w 1180740"/>
              <a:gd name="connsiteY3865" fmla="*/ 487443 h 888187"/>
              <a:gd name="connsiteX3866" fmla="*/ 348719 w 1180740"/>
              <a:gd name="connsiteY3866" fmla="*/ 484685 h 888187"/>
              <a:gd name="connsiteX3867" fmla="*/ 348719 w 1180740"/>
              <a:gd name="connsiteY3867" fmla="*/ 478104 h 888187"/>
              <a:gd name="connsiteX3868" fmla="*/ 349122 w 1180740"/>
              <a:gd name="connsiteY3868" fmla="*/ 477352 h 888187"/>
              <a:gd name="connsiteX3869" fmla="*/ 353221 w 1180740"/>
              <a:gd name="connsiteY3869" fmla="*/ 475283 h 888187"/>
              <a:gd name="connsiteX3870" fmla="*/ 180492 w 1180740"/>
              <a:gd name="connsiteY3870" fmla="*/ 475073 h 888187"/>
              <a:gd name="connsiteX3871" fmla="*/ 181645 w 1180740"/>
              <a:gd name="connsiteY3871" fmla="*/ 475073 h 888187"/>
              <a:gd name="connsiteX3872" fmla="*/ 187275 w 1180740"/>
              <a:gd name="connsiteY3872" fmla="*/ 477871 h 888187"/>
              <a:gd name="connsiteX3873" fmla="*/ 187614 w 1180740"/>
              <a:gd name="connsiteY3873" fmla="*/ 479270 h 888187"/>
              <a:gd name="connsiteX3874" fmla="*/ 186122 w 1180740"/>
              <a:gd name="connsiteY3874" fmla="*/ 483848 h 888187"/>
              <a:gd name="connsiteX3875" fmla="*/ 180492 w 1180740"/>
              <a:gd name="connsiteY3875" fmla="*/ 486328 h 888187"/>
              <a:gd name="connsiteX3876" fmla="*/ 173708 w 1180740"/>
              <a:gd name="connsiteY3876" fmla="*/ 483530 h 888187"/>
              <a:gd name="connsiteX3877" fmla="*/ 173708 w 1180740"/>
              <a:gd name="connsiteY3877" fmla="*/ 478253 h 888187"/>
              <a:gd name="connsiteX3878" fmla="*/ 180492 w 1180740"/>
              <a:gd name="connsiteY3878" fmla="*/ 475073 h 888187"/>
              <a:gd name="connsiteX3879" fmla="*/ 1135053 w 1180740"/>
              <a:gd name="connsiteY3879" fmla="*/ 474970 h 888187"/>
              <a:gd name="connsiteX3880" fmla="*/ 1141844 w 1180740"/>
              <a:gd name="connsiteY3880" fmla="*/ 476364 h 888187"/>
              <a:gd name="connsiteX3881" fmla="*/ 1144425 w 1180740"/>
              <a:gd name="connsiteY3881" fmla="*/ 479153 h 888187"/>
              <a:gd name="connsiteX3882" fmla="*/ 1141030 w 1180740"/>
              <a:gd name="connsiteY3882" fmla="*/ 485491 h 888187"/>
              <a:gd name="connsiteX3883" fmla="*/ 1131250 w 1180740"/>
              <a:gd name="connsiteY3883" fmla="*/ 486188 h 888187"/>
              <a:gd name="connsiteX3884" fmla="*/ 1127514 w 1180740"/>
              <a:gd name="connsiteY3884" fmla="*/ 478836 h 888187"/>
              <a:gd name="connsiteX3885" fmla="*/ 1130163 w 1180740"/>
              <a:gd name="connsiteY3885" fmla="*/ 476364 h 888187"/>
              <a:gd name="connsiteX3886" fmla="*/ 1135053 w 1180740"/>
              <a:gd name="connsiteY3886" fmla="*/ 474970 h 888187"/>
              <a:gd name="connsiteX3887" fmla="*/ 1012628 w 1180740"/>
              <a:gd name="connsiteY3887" fmla="*/ 474970 h 888187"/>
              <a:gd name="connsiteX3888" fmla="*/ 1015304 w 1180740"/>
              <a:gd name="connsiteY3888" fmla="*/ 476682 h 888187"/>
              <a:gd name="connsiteX3889" fmla="*/ 1016059 w 1180740"/>
              <a:gd name="connsiteY3889" fmla="*/ 478838 h 888187"/>
              <a:gd name="connsiteX3890" fmla="*/ 1014138 w 1180740"/>
              <a:gd name="connsiteY3890" fmla="*/ 481629 h 888187"/>
              <a:gd name="connsiteX3891" fmla="*/ 1009952 w 1180740"/>
              <a:gd name="connsiteY3891" fmla="*/ 481946 h 888187"/>
              <a:gd name="connsiteX3892" fmla="*/ 1008442 w 1180740"/>
              <a:gd name="connsiteY3892" fmla="*/ 478838 h 888187"/>
              <a:gd name="connsiteX3893" fmla="*/ 1009952 w 1180740"/>
              <a:gd name="connsiteY3893" fmla="*/ 476365 h 888187"/>
              <a:gd name="connsiteX3894" fmla="*/ 1012628 w 1180740"/>
              <a:gd name="connsiteY3894" fmla="*/ 474970 h 888187"/>
              <a:gd name="connsiteX3895" fmla="*/ 1034172 w 1180740"/>
              <a:gd name="connsiteY3895" fmla="*/ 474692 h 888187"/>
              <a:gd name="connsiteX3896" fmla="*/ 1038302 w 1180740"/>
              <a:gd name="connsiteY3896" fmla="*/ 478243 h 888187"/>
              <a:gd name="connsiteX3897" fmla="*/ 1034172 w 1180740"/>
              <a:gd name="connsiteY3897" fmla="*/ 482428 h 888187"/>
              <a:gd name="connsiteX3898" fmla="*/ 1030448 w 1180740"/>
              <a:gd name="connsiteY3898" fmla="*/ 478940 h 888187"/>
              <a:gd name="connsiteX3899" fmla="*/ 1034172 w 1180740"/>
              <a:gd name="connsiteY3899" fmla="*/ 474692 h 888187"/>
              <a:gd name="connsiteX3900" fmla="*/ 82798 w 1180740"/>
              <a:gd name="connsiteY3900" fmla="*/ 474692 h 888187"/>
              <a:gd name="connsiteX3901" fmla="*/ 87661 w 1180740"/>
              <a:gd name="connsiteY3901" fmla="*/ 476090 h 888187"/>
              <a:gd name="connsiteX3902" fmla="*/ 91444 w 1180740"/>
              <a:gd name="connsiteY3902" fmla="*/ 477489 h 888187"/>
              <a:gd name="connsiteX3903" fmla="*/ 92592 w 1180740"/>
              <a:gd name="connsiteY3903" fmla="*/ 477489 h 888187"/>
              <a:gd name="connsiteX3904" fmla="*/ 94821 w 1180740"/>
              <a:gd name="connsiteY3904" fmla="*/ 482831 h 888187"/>
              <a:gd name="connsiteX3905" fmla="*/ 88472 w 1180740"/>
              <a:gd name="connsiteY3905" fmla="*/ 485947 h 888187"/>
              <a:gd name="connsiteX3906" fmla="*/ 79827 w 1180740"/>
              <a:gd name="connsiteY3906" fmla="*/ 483530 h 888187"/>
              <a:gd name="connsiteX3907" fmla="*/ 77193 w 1180740"/>
              <a:gd name="connsiteY3907" fmla="*/ 480351 h 888187"/>
              <a:gd name="connsiteX3908" fmla="*/ 82798 w 1180740"/>
              <a:gd name="connsiteY3908" fmla="*/ 474692 h 888187"/>
              <a:gd name="connsiteX3909" fmla="*/ 250037 w 1180740"/>
              <a:gd name="connsiteY3909" fmla="*/ 474512 h 888187"/>
              <a:gd name="connsiteX3910" fmla="*/ 259001 w 1180740"/>
              <a:gd name="connsiteY3910" fmla="*/ 479736 h 888187"/>
              <a:gd name="connsiteX3911" fmla="*/ 259743 w 1180740"/>
              <a:gd name="connsiteY3911" fmla="*/ 485967 h 888187"/>
              <a:gd name="connsiteX3912" fmla="*/ 258260 w 1180740"/>
              <a:gd name="connsiteY3912" fmla="*/ 487415 h 888187"/>
              <a:gd name="connsiteX3913" fmla="*/ 250778 w 1180740"/>
              <a:gd name="connsiteY3913" fmla="*/ 488108 h 888187"/>
              <a:gd name="connsiteX3914" fmla="*/ 250037 w 1180740"/>
              <a:gd name="connsiteY3914" fmla="*/ 487037 h 888187"/>
              <a:gd name="connsiteX3915" fmla="*/ 246667 w 1180740"/>
              <a:gd name="connsiteY3915" fmla="*/ 486723 h 888187"/>
              <a:gd name="connsiteX3916" fmla="*/ 242218 w 1180740"/>
              <a:gd name="connsiteY3916" fmla="*/ 482128 h 888187"/>
              <a:gd name="connsiteX3917" fmla="*/ 244443 w 1180740"/>
              <a:gd name="connsiteY3917" fmla="*/ 476904 h 888187"/>
              <a:gd name="connsiteX3918" fmla="*/ 246330 w 1180740"/>
              <a:gd name="connsiteY3918" fmla="*/ 475519 h 888187"/>
              <a:gd name="connsiteX3919" fmla="*/ 250037 w 1180740"/>
              <a:gd name="connsiteY3919" fmla="*/ 474512 h 888187"/>
              <a:gd name="connsiteX3920" fmla="*/ 1159127 w 1180740"/>
              <a:gd name="connsiteY3920" fmla="*/ 474497 h 888187"/>
              <a:gd name="connsiteX3921" fmla="*/ 1162889 w 1180740"/>
              <a:gd name="connsiteY3921" fmla="*/ 475207 h 888187"/>
              <a:gd name="connsiteX3922" fmla="*/ 1167770 w 1180740"/>
              <a:gd name="connsiteY3922" fmla="*/ 483595 h 888187"/>
              <a:gd name="connsiteX3923" fmla="*/ 1162143 w 1180740"/>
              <a:gd name="connsiteY3923" fmla="*/ 486749 h 888187"/>
              <a:gd name="connsiteX3924" fmla="*/ 1154212 w 1180740"/>
              <a:gd name="connsiteY3924" fmla="*/ 485298 h 888187"/>
              <a:gd name="connsiteX3925" fmla="*/ 1151230 w 1180740"/>
              <a:gd name="connsiteY3925" fmla="*/ 479054 h 888187"/>
              <a:gd name="connsiteX3926" fmla="*/ 1155364 w 1180740"/>
              <a:gd name="connsiteY3926" fmla="*/ 474828 h 888187"/>
              <a:gd name="connsiteX3927" fmla="*/ 1159127 w 1180740"/>
              <a:gd name="connsiteY3927" fmla="*/ 474497 h 888187"/>
              <a:gd name="connsiteX3928" fmla="*/ 804367 w 1180740"/>
              <a:gd name="connsiteY3928" fmla="*/ 474413 h 888187"/>
              <a:gd name="connsiteX3929" fmla="*/ 805638 w 1180740"/>
              <a:gd name="connsiteY3929" fmla="*/ 474833 h 888187"/>
              <a:gd name="connsiteX3930" fmla="*/ 809318 w 1180740"/>
              <a:gd name="connsiteY3930" fmla="*/ 482969 h 888187"/>
              <a:gd name="connsiteX3931" fmla="*/ 806374 w 1180740"/>
              <a:gd name="connsiteY3931" fmla="*/ 486465 h 888187"/>
              <a:gd name="connsiteX3932" fmla="*/ 800419 w 1180740"/>
              <a:gd name="connsiteY3932" fmla="*/ 487164 h 888187"/>
              <a:gd name="connsiteX3933" fmla="*/ 797475 w 1180740"/>
              <a:gd name="connsiteY3933" fmla="*/ 485766 h 888187"/>
              <a:gd name="connsiteX3934" fmla="*/ 794531 w 1180740"/>
              <a:gd name="connsiteY3934" fmla="*/ 481189 h 888187"/>
              <a:gd name="connsiteX3935" fmla="*/ 794865 w 1180740"/>
              <a:gd name="connsiteY3935" fmla="*/ 478011 h 888187"/>
              <a:gd name="connsiteX3936" fmla="*/ 802292 w 1180740"/>
              <a:gd name="connsiteY3936" fmla="*/ 474516 h 888187"/>
              <a:gd name="connsiteX3937" fmla="*/ 804367 w 1180740"/>
              <a:gd name="connsiteY3937" fmla="*/ 474413 h 888187"/>
              <a:gd name="connsiteX3938" fmla="*/ 154321 w 1180740"/>
              <a:gd name="connsiteY3938" fmla="*/ 474350 h 888187"/>
              <a:gd name="connsiteX3939" fmla="*/ 157364 w 1180740"/>
              <a:gd name="connsiteY3939" fmla="*/ 474650 h 888187"/>
              <a:gd name="connsiteX3940" fmla="*/ 161500 w 1180740"/>
              <a:gd name="connsiteY3940" fmla="*/ 477111 h 888187"/>
              <a:gd name="connsiteX3941" fmla="*/ 166383 w 1180740"/>
              <a:gd name="connsiteY3941" fmla="*/ 479887 h 888187"/>
              <a:gd name="connsiteX3942" fmla="*/ 166790 w 1180740"/>
              <a:gd name="connsiteY3942" fmla="*/ 484430 h 888187"/>
              <a:gd name="connsiteX3943" fmla="*/ 164552 w 1180740"/>
              <a:gd name="connsiteY3943" fmla="*/ 486575 h 888187"/>
              <a:gd name="connsiteX3944" fmla="*/ 161500 w 1180740"/>
              <a:gd name="connsiteY3944" fmla="*/ 487963 h 888187"/>
              <a:gd name="connsiteX3945" fmla="*/ 153634 w 1180740"/>
              <a:gd name="connsiteY3945" fmla="*/ 485818 h 888187"/>
              <a:gd name="connsiteX3946" fmla="*/ 152888 w 1180740"/>
              <a:gd name="connsiteY3946" fmla="*/ 485124 h 888187"/>
              <a:gd name="connsiteX3947" fmla="*/ 151396 w 1180740"/>
              <a:gd name="connsiteY3947" fmla="*/ 480960 h 888187"/>
              <a:gd name="connsiteX3948" fmla="*/ 152142 w 1180740"/>
              <a:gd name="connsiteY3948" fmla="*/ 476416 h 888187"/>
              <a:gd name="connsiteX3949" fmla="*/ 154321 w 1180740"/>
              <a:gd name="connsiteY3949" fmla="*/ 474350 h 888187"/>
              <a:gd name="connsiteX3950" fmla="*/ 329224 w 1180740"/>
              <a:gd name="connsiteY3950" fmla="*/ 474134 h 888187"/>
              <a:gd name="connsiteX3951" fmla="*/ 335282 w 1180740"/>
              <a:gd name="connsiteY3951" fmla="*/ 476911 h 888187"/>
              <a:gd name="connsiteX3952" fmla="*/ 338679 w 1180740"/>
              <a:gd name="connsiteY3952" fmla="*/ 480065 h 888187"/>
              <a:gd name="connsiteX3953" fmla="*/ 339766 w 1180740"/>
              <a:gd name="connsiteY3953" fmla="*/ 486375 h 888187"/>
              <a:gd name="connsiteX3954" fmla="*/ 331477 w 1180740"/>
              <a:gd name="connsiteY3954" fmla="*/ 488836 h 888187"/>
              <a:gd name="connsiteX3955" fmla="*/ 328818 w 1180740"/>
              <a:gd name="connsiteY3955" fmla="*/ 488457 h 888187"/>
              <a:gd name="connsiteX3956" fmla="*/ 323584 w 1180740"/>
              <a:gd name="connsiteY3956" fmla="*/ 482905 h 888187"/>
              <a:gd name="connsiteX3957" fmla="*/ 324331 w 1180740"/>
              <a:gd name="connsiteY3957" fmla="*/ 477605 h 888187"/>
              <a:gd name="connsiteX3958" fmla="*/ 329224 w 1180740"/>
              <a:gd name="connsiteY3958" fmla="*/ 474134 h 888187"/>
              <a:gd name="connsiteX3959" fmla="*/ 662115 w 1180740"/>
              <a:gd name="connsiteY3959" fmla="*/ 474105 h 888187"/>
              <a:gd name="connsiteX3960" fmla="*/ 667349 w 1180740"/>
              <a:gd name="connsiteY3960" fmla="*/ 478380 h 888187"/>
              <a:gd name="connsiteX3961" fmla="*/ 664732 w 1180740"/>
              <a:gd name="connsiteY3961" fmla="*/ 483995 h 888187"/>
              <a:gd name="connsiteX3962" fmla="*/ 661376 w 1180740"/>
              <a:gd name="connsiteY3962" fmla="*/ 484378 h 888187"/>
              <a:gd name="connsiteX3963" fmla="*/ 658021 w 1180740"/>
              <a:gd name="connsiteY3963" fmla="*/ 483995 h 888187"/>
              <a:gd name="connsiteX3964" fmla="*/ 655807 w 1180740"/>
              <a:gd name="connsiteY3964" fmla="*/ 481889 h 888187"/>
              <a:gd name="connsiteX3965" fmla="*/ 655807 w 1180740"/>
              <a:gd name="connsiteY3965" fmla="*/ 477997 h 888187"/>
              <a:gd name="connsiteX3966" fmla="*/ 662115 w 1180740"/>
              <a:gd name="connsiteY3966" fmla="*/ 474105 h 888187"/>
              <a:gd name="connsiteX3967" fmla="*/ 130664 w 1180740"/>
              <a:gd name="connsiteY3967" fmla="*/ 473957 h 888187"/>
              <a:gd name="connsiteX3968" fmla="*/ 134037 w 1180740"/>
              <a:gd name="connsiteY3968" fmla="*/ 474653 h 888187"/>
              <a:gd name="connsiteX3969" fmla="*/ 137003 w 1180740"/>
              <a:gd name="connsiteY3969" fmla="*/ 475728 h 888187"/>
              <a:gd name="connsiteX3970" fmla="*/ 141855 w 1180740"/>
              <a:gd name="connsiteY3970" fmla="*/ 479207 h 888187"/>
              <a:gd name="connsiteX3971" fmla="*/ 142260 w 1180740"/>
              <a:gd name="connsiteY3971" fmla="*/ 480599 h 888187"/>
              <a:gd name="connsiteX3972" fmla="*/ 139227 w 1180740"/>
              <a:gd name="connsiteY3972" fmla="*/ 487304 h 888187"/>
              <a:gd name="connsiteX3973" fmla="*/ 137003 w 1180740"/>
              <a:gd name="connsiteY3973" fmla="*/ 488000 h 888187"/>
              <a:gd name="connsiteX3974" fmla="*/ 131405 w 1180740"/>
              <a:gd name="connsiteY3974" fmla="*/ 487304 h 888187"/>
              <a:gd name="connsiteX3975" fmla="*/ 124329 w 1180740"/>
              <a:gd name="connsiteY3975" fmla="*/ 481990 h 888187"/>
              <a:gd name="connsiteX3976" fmla="*/ 124329 w 1180740"/>
              <a:gd name="connsiteY3976" fmla="*/ 480599 h 888187"/>
              <a:gd name="connsiteX3977" fmla="*/ 126553 w 1180740"/>
              <a:gd name="connsiteY3977" fmla="*/ 475728 h 888187"/>
              <a:gd name="connsiteX3978" fmla="*/ 130664 w 1180740"/>
              <a:gd name="connsiteY3978" fmla="*/ 473957 h 888187"/>
              <a:gd name="connsiteX3979" fmla="*/ 637630 w 1180740"/>
              <a:gd name="connsiteY3979" fmla="*/ 473720 h 888187"/>
              <a:gd name="connsiteX3980" fmla="*/ 639852 w 1180740"/>
              <a:gd name="connsiteY3980" fmla="*/ 474483 h 888187"/>
              <a:gd name="connsiteX3981" fmla="*/ 643219 w 1180740"/>
              <a:gd name="connsiteY3981" fmla="*/ 482940 h 888187"/>
              <a:gd name="connsiteX3982" fmla="*/ 639448 w 1180740"/>
              <a:gd name="connsiteY3982" fmla="*/ 484657 h 888187"/>
              <a:gd name="connsiteX3983" fmla="*/ 633858 w 1180740"/>
              <a:gd name="connsiteY3983" fmla="*/ 483258 h 888187"/>
              <a:gd name="connsiteX3984" fmla="*/ 631636 w 1180740"/>
              <a:gd name="connsiteY3984" fmla="*/ 476899 h 888187"/>
              <a:gd name="connsiteX3985" fmla="*/ 637630 w 1180740"/>
              <a:gd name="connsiteY3985" fmla="*/ 473720 h 888187"/>
              <a:gd name="connsiteX3986" fmla="*/ 770996 w 1180740"/>
              <a:gd name="connsiteY3986" fmla="*/ 473299 h 888187"/>
              <a:gd name="connsiteX3987" fmla="*/ 771742 w 1180740"/>
              <a:gd name="connsiteY3987" fmla="*/ 473299 h 888187"/>
              <a:gd name="connsiteX3988" fmla="*/ 780017 w 1180740"/>
              <a:gd name="connsiteY3988" fmla="*/ 477493 h 888187"/>
              <a:gd name="connsiteX3989" fmla="*/ 778524 w 1180740"/>
              <a:gd name="connsiteY3989" fmla="*/ 484231 h 888187"/>
              <a:gd name="connsiteX3990" fmla="*/ 774387 w 1180740"/>
              <a:gd name="connsiteY3990" fmla="*/ 485947 h 888187"/>
              <a:gd name="connsiteX3991" fmla="*/ 769504 w 1180740"/>
              <a:gd name="connsiteY3991" fmla="*/ 484548 h 888187"/>
              <a:gd name="connsiteX3992" fmla="*/ 766519 w 1180740"/>
              <a:gd name="connsiteY3992" fmla="*/ 478574 h 888187"/>
              <a:gd name="connsiteX3993" fmla="*/ 770996 w 1180740"/>
              <a:gd name="connsiteY3993" fmla="*/ 473299 h 888187"/>
              <a:gd name="connsiteX3994" fmla="*/ 688802 w 1180740"/>
              <a:gd name="connsiteY3994" fmla="*/ 473020 h 888187"/>
              <a:gd name="connsiteX3995" fmla="*/ 693238 w 1180740"/>
              <a:gd name="connsiteY3995" fmla="*/ 473714 h 888187"/>
              <a:gd name="connsiteX3996" fmla="*/ 695522 w 1180740"/>
              <a:gd name="connsiteY3996" fmla="*/ 475164 h 888187"/>
              <a:gd name="connsiteX3997" fmla="*/ 695522 w 1180740"/>
              <a:gd name="connsiteY3997" fmla="*/ 482099 h 888187"/>
              <a:gd name="connsiteX3998" fmla="*/ 689542 w 1180740"/>
              <a:gd name="connsiteY3998" fmla="*/ 484557 h 888187"/>
              <a:gd name="connsiteX3999" fmla="*/ 683562 w 1180740"/>
              <a:gd name="connsiteY3999" fmla="*/ 482477 h 888187"/>
              <a:gd name="connsiteX4000" fmla="*/ 681345 w 1180740"/>
              <a:gd name="connsiteY4000" fmla="*/ 477938 h 888187"/>
              <a:gd name="connsiteX4001" fmla="*/ 684301 w 1180740"/>
              <a:gd name="connsiteY4001" fmla="*/ 474092 h 888187"/>
              <a:gd name="connsiteX4002" fmla="*/ 688802 w 1180740"/>
              <a:gd name="connsiteY4002" fmla="*/ 473020 h 888187"/>
              <a:gd name="connsiteX4003" fmla="*/ 308561 w 1180740"/>
              <a:gd name="connsiteY4003" fmla="*/ 472844 h 888187"/>
              <a:gd name="connsiteX4004" fmla="*/ 313544 w 1180740"/>
              <a:gd name="connsiteY4004" fmla="*/ 475376 h 888187"/>
              <a:gd name="connsiteX4005" fmla="*/ 314291 w 1180740"/>
              <a:gd name="connsiteY4005" fmla="*/ 476070 h 888187"/>
              <a:gd name="connsiteX4006" fmla="*/ 315038 w 1180740"/>
              <a:gd name="connsiteY4006" fmla="*/ 480613 h 888187"/>
              <a:gd name="connsiteX4007" fmla="*/ 309061 w 1180740"/>
              <a:gd name="connsiteY4007" fmla="*/ 485850 h 888187"/>
              <a:gd name="connsiteX4008" fmla="*/ 303016 w 1180740"/>
              <a:gd name="connsiteY4008" fmla="*/ 485156 h 888187"/>
              <a:gd name="connsiteX4009" fmla="*/ 301862 w 1180740"/>
              <a:gd name="connsiteY4009" fmla="*/ 484840 h 888187"/>
              <a:gd name="connsiteX4010" fmla="*/ 298126 w 1180740"/>
              <a:gd name="connsiteY4010" fmla="*/ 478909 h 888187"/>
              <a:gd name="connsiteX4011" fmla="*/ 303016 w 1180740"/>
              <a:gd name="connsiteY4011" fmla="*/ 472915 h 888187"/>
              <a:gd name="connsiteX4012" fmla="*/ 308561 w 1180740"/>
              <a:gd name="connsiteY4012" fmla="*/ 472844 h 888187"/>
              <a:gd name="connsiteX4013" fmla="*/ 856588 w 1180740"/>
              <a:gd name="connsiteY4013" fmla="*/ 472741 h 888187"/>
              <a:gd name="connsiteX4014" fmla="*/ 861053 w 1180740"/>
              <a:gd name="connsiteY4014" fmla="*/ 474504 h 888187"/>
              <a:gd name="connsiteX4015" fmla="*/ 866329 w 1180740"/>
              <a:gd name="connsiteY4015" fmla="*/ 476581 h 888187"/>
              <a:gd name="connsiteX4016" fmla="*/ 868561 w 1180740"/>
              <a:gd name="connsiteY4016" fmla="*/ 477966 h 888187"/>
              <a:gd name="connsiteX4017" fmla="*/ 868899 w 1180740"/>
              <a:gd name="connsiteY4017" fmla="*/ 480420 h 888187"/>
              <a:gd name="connsiteX4018" fmla="*/ 867073 w 1180740"/>
              <a:gd name="connsiteY4018" fmla="*/ 484260 h 888187"/>
              <a:gd name="connsiteX4019" fmla="*/ 861053 w 1180740"/>
              <a:gd name="connsiteY4019" fmla="*/ 487029 h 888187"/>
              <a:gd name="connsiteX4020" fmla="*/ 853950 w 1180740"/>
              <a:gd name="connsiteY4020" fmla="*/ 484574 h 888187"/>
              <a:gd name="connsiteX4021" fmla="*/ 852057 w 1180740"/>
              <a:gd name="connsiteY4021" fmla="*/ 481113 h 888187"/>
              <a:gd name="connsiteX4022" fmla="*/ 853206 w 1180740"/>
              <a:gd name="connsiteY4022" fmla="*/ 475196 h 888187"/>
              <a:gd name="connsiteX4023" fmla="*/ 856588 w 1180740"/>
              <a:gd name="connsiteY4023" fmla="*/ 472741 h 888187"/>
              <a:gd name="connsiteX4024" fmla="*/ 743331 w 1180740"/>
              <a:gd name="connsiteY4024" fmla="*/ 472513 h 888187"/>
              <a:gd name="connsiteX4025" fmla="*/ 745852 w 1180740"/>
              <a:gd name="connsiteY4025" fmla="*/ 472600 h 888187"/>
              <a:gd name="connsiteX4026" fmla="*/ 752889 w 1180740"/>
              <a:gd name="connsiteY4026" fmla="*/ 475376 h 888187"/>
              <a:gd name="connsiteX4027" fmla="*/ 753291 w 1180740"/>
              <a:gd name="connsiteY4027" fmla="*/ 485156 h 888187"/>
              <a:gd name="connsiteX4028" fmla="*/ 747729 w 1180740"/>
              <a:gd name="connsiteY4028" fmla="*/ 486607 h 888187"/>
              <a:gd name="connsiteX4029" fmla="*/ 739888 w 1180740"/>
              <a:gd name="connsiteY4029" fmla="*/ 482001 h 888187"/>
              <a:gd name="connsiteX4030" fmla="*/ 741362 w 1180740"/>
              <a:gd name="connsiteY4030" fmla="*/ 473988 h 888187"/>
              <a:gd name="connsiteX4031" fmla="*/ 743331 w 1180740"/>
              <a:gd name="connsiteY4031" fmla="*/ 472513 h 888187"/>
              <a:gd name="connsiteX4032" fmla="*/ 1180740 w 1180740"/>
              <a:gd name="connsiteY4032" fmla="*/ 472106 h 888187"/>
              <a:gd name="connsiteX4033" fmla="*/ 1180740 w 1180740"/>
              <a:gd name="connsiteY4033" fmla="*/ 482652 h 888187"/>
              <a:gd name="connsiteX4034" fmla="*/ 1180089 w 1180740"/>
              <a:gd name="connsiteY4034" fmla="*/ 482841 h 888187"/>
              <a:gd name="connsiteX4035" fmla="*/ 1176413 w 1180740"/>
              <a:gd name="connsiteY4035" fmla="*/ 480355 h 888187"/>
              <a:gd name="connsiteX4036" fmla="*/ 1175677 w 1180740"/>
              <a:gd name="connsiteY4036" fmla="*/ 478569 h 888187"/>
              <a:gd name="connsiteX4037" fmla="*/ 224957 w 1180740"/>
              <a:gd name="connsiteY4037" fmla="*/ 471352 h 888187"/>
              <a:gd name="connsiteX4038" fmla="*/ 228638 w 1180740"/>
              <a:gd name="connsiteY4038" fmla="*/ 472368 h 888187"/>
              <a:gd name="connsiteX4039" fmla="*/ 232720 w 1180740"/>
              <a:gd name="connsiteY4039" fmla="*/ 477637 h 888187"/>
              <a:gd name="connsiteX4040" fmla="*/ 233122 w 1180740"/>
              <a:gd name="connsiteY4040" fmla="*/ 479796 h 888187"/>
              <a:gd name="connsiteX4041" fmla="*/ 230846 w 1180740"/>
              <a:gd name="connsiteY4041" fmla="*/ 485383 h 888187"/>
              <a:gd name="connsiteX4042" fmla="*/ 223084 w 1180740"/>
              <a:gd name="connsiteY4042" fmla="*/ 486462 h 888187"/>
              <a:gd name="connsiteX4043" fmla="*/ 218600 w 1180740"/>
              <a:gd name="connsiteY4043" fmla="*/ 482589 h 888187"/>
              <a:gd name="connsiteX4044" fmla="*/ 217128 w 1180740"/>
              <a:gd name="connsiteY4044" fmla="*/ 479796 h 888187"/>
              <a:gd name="connsiteX4045" fmla="*/ 217864 w 1180740"/>
              <a:gd name="connsiteY4045" fmla="*/ 474844 h 888187"/>
              <a:gd name="connsiteX4046" fmla="*/ 224957 w 1180740"/>
              <a:gd name="connsiteY4046" fmla="*/ 471352 h 888187"/>
              <a:gd name="connsiteX4047" fmla="*/ 199263 w 1180740"/>
              <a:gd name="connsiteY4047" fmla="*/ 470632 h 888187"/>
              <a:gd name="connsiteX4048" fmla="*/ 202167 w 1180740"/>
              <a:gd name="connsiteY4048" fmla="*/ 471633 h 888187"/>
              <a:gd name="connsiteX4049" fmla="*/ 207840 w 1180740"/>
              <a:gd name="connsiteY4049" fmla="*/ 482572 h 888187"/>
              <a:gd name="connsiteX4050" fmla="*/ 206287 w 1180740"/>
              <a:gd name="connsiteY4050" fmla="*/ 487533 h 888187"/>
              <a:gd name="connsiteX4051" fmla="*/ 199601 w 1180740"/>
              <a:gd name="connsiteY4051" fmla="*/ 488932 h 888187"/>
              <a:gd name="connsiteX4052" fmla="*/ 193590 w 1180740"/>
              <a:gd name="connsiteY4052" fmla="*/ 483272 h 888187"/>
              <a:gd name="connsiteX4053" fmla="*/ 192847 w 1180740"/>
              <a:gd name="connsiteY4053" fmla="*/ 479774 h 888187"/>
              <a:gd name="connsiteX4054" fmla="*/ 194738 w 1180740"/>
              <a:gd name="connsiteY4054" fmla="*/ 474495 h 888187"/>
              <a:gd name="connsiteX4055" fmla="*/ 196561 w 1180740"/>
              <a:gd name="connsiteY4055" fmla="*/ 472015 h 888187"/>
              <a:gd name="connsiteX4056" fmla="*/ 199263 w 1180740"/>
              <a:gd name="connsiteY4056" fmla="*/ 470632 h 888187"/>
              <a:gd name="connsiteX4057" fmla="*/ 278936 w 1180740"/>
              <a:gd name="connsiteY4057" fmla="*/ 470011 h 888187"/>
              <a:gd name="connsiteX4058" fmla="*/ 281065 w 1180740"/>
              <a:gd name="connsiteY4058" fmla="*/ 471499 h 888187"/>
              <a:gd name="connsiteX4059" fmla="*/ 282539 w 1180740"/>
              <a:gd name="connsiteY4059" fmla="*/ 478945 h 888187"/>
              <a:gd name="connsiteX4060" fmla="*/ 282202 w 1180740"/>
              <a:gd name="connsiteY4060" fmla="*/ 481045 h 888187"/>
              <a:gd name="connsiteX4061" fmla="*/ 281465 w 1180740"/>
              <a:gd name="connsiteY4061" fmla="*/ 482828 h 888187"/>
              <a:gd name="connsiteX4062" fmla="*/ 274047 w 1180740"/>
              <a:gd name="connsiteY4062" fmla="*/ 484928 h 888187"/>
              <a:gd name="connsiteX4063" fmla="*/ 271437 w 1180740"/>
              <a:gd name="connsiteY4063" fmla="*/ 483846 h 888187"/>
              <a:gd name="connsiteX4064" fmla="*/ 267690 w 1180740"/>
              <a:gd name="connsiteY4064" fmla="*/ 478245 h 888187"/>
              <a:gd name="connsiteX4065" fmla="*/ 269229 w 1180740"/>
              <a:gd name="connsiteY4065" fmla="*/ 474681 h 888187"/>
              <a:gd name="connsiteX4066" fmla="*/ 276256 w 1180740"/>
              <a:gd name="connsiteY4066" fmla="*/ 470099 h 888187"/>
              <a:gd name="connsiteX4067" fmla="*/ 278936 w 1180740"/>
              <a:gd name="connsiteY4067" fmla="*/ 470011 h 888187"/>
              <a:gd name="connsiteX4068" fmla="*/ 718350 w 1180740"/>
              <a:gd name="connsiteY4068" fmla="*/ 469775 h 888187"/>
              <a:gd name="connsiteX4069" fmla="*/ 722770 w 1180740"/>
              <a:gd name="connsiteY4069" fmla="*/ 472159 h 888187"/>
              <a:gd name="connsiteX4070" fmla="*/ 723477 w 1180740"/>
              <a:gd name="connsiteY4070" fmla="*/ 474983 h 888187"/>
              <a:gd name="connsiteX4071" fmla="*/ 719421 w 1180740"/>
              <a:gd name="connsiteY4071" fmla="*/ 481884 h 888187"/>
              <a:gd name="connsiteX4072" fmla="*/ 714599 w 1180740"/>
              <a:gd name="connsiteY4072" fmla="*/ 482951 h 888187"/>
              <a:gd name="connsiteX4073" fmla="*/ 708705 w 1180740"/>
              <a:gd name="connsiteY4073" fmla="*/ 475986 h 888187"/>
              <a:gd name="connsiteX4074" fmla="*/ 712790 w 1180740"/>
              <a:gd name="connsiteY4074" fmla="*/ 470779 h 888187"/>
              <a:gd name="connsiteX4075" fmla="*/ 718350 w 1180740"/>
              <a:gd name="connsiteY4075" fmla="*/ 469775 h 888187"/>
              <a:gd name="connsiteX4076" fmla="*/ 448140 w 1180740"/>
              <a:gd name="connsiteY4076" fmla="*/ 446651 h 888187"/>
              <a:gd name="connsiteX4077" fmla="*/ 451082 w 1180740"/>
              <a:gd name="connsiteY4077" fmla="*/ 449769 h 888187"/>
              <a:gd name="connsiteX4078" fmla="*/ 448875 w 1180740"/>
              <a:gd name="connsiteY4078" fmla="*/ 453886 h 888187"/>
              <a:gd name="connsiteX4079" fmla="*/ 447338 w 1180740"/>
              <a:gd name="connsiteY4079" fmla="*/ 454572 h 888187"/>
              <a:gd name="connsiteX4080" fmla="*/ 443260 w 1180740"/>
              <a:gd name="connsiteY4080" fmla="*/ 452514 h 888187"/>
              <a:gd name="connsiteX4081" fmla="*/ 443661 w 1180740"/>
              <a:gd name="connsiteY4081" fmla="*/ 449395 h 888187"/>
              <a:gd name="connsiteX4082" fmla="*/ 444797 w 1180740"/>
              <a:gd name="connsiteY4082" fmla="*/ 447649 h 888187"/>
              <a:gd name="connsiteX4083" fmla="*/ 448140 w 1180740"/>
              <a:gd name="connsiteY4083" fmla="*/ 446651 h 888187"/>
              <a:gd name="connsiteX4084" fmla="*/ 676785 w 1180740"/>
              <a:gd name="connsiteY4084" fmla="*/ 446284 h 888187"/>
              <a:gd name="connsiteX4085" fmla="*/ 679731 w 1180740"/>
              <a:gd name="connsiteY4085" fmla="*/ 446315 h 888187"/>
              <a:gd name="connsiteX4086" fmla="*/ 683436 w 1180740"/>
              <a:gd name="connsiteY4086" fmla="*/ 446315 h 888187"/>
              <a:gd name="connsiteX4087" fmla="*/ 686804 w 1180740"/>
              <a:gd name="connsiteY4087" fmla="*/ 449484 h 888187"/>
              <a:gd name="connsiteX4088" fmla="*/ 679328 w 1180740"/>
              <a:gd name="connsiteY4088" fmla="*/ 456836 h 888187"/>
              <a:gd name="connsiteX4089" fmla="*/ 671514 w 1180740"/>
              <a:gd name="connsiteY4089" fmla="*/ 451259 h 888187"/>
              <a:gd name="connsiteX4090" fmla="*/ 674140 w 1180740"/>
              <a:gd name="connsiteY4090" fmla="*/ 447012 h 888187"/>
              <a:gd name="connsiteX4091" fmla="*/ 676785 w 1180740"/>
              <a:gd name="connsiteY4091" fmla="*/ 446284 h 888187"/>
              <a:gd name="connsiteX4092" fmla="*/ 432596 w 1180740"/>
              <a:gd name="connsiteY4092" fmla="*/ 445470 h 888187"/>
              <a:gd name="connsiteX4093" fmla="*/ 435604 w 1180740"/>
              <a:gd name="connsiteY4093" fmla="*/ 445581 h 888187"/>
              <a:gd name="connsiteX4094" fmla="*/ 438554 w 1180740"/>
              <a:gd name="connsiteY4094" fmla="*/ 448370 h 888187"/>
              <a:gd name="connsiteX4095" fmla="*/ 438889 w 1180740"/>
              <a:gd name="connsiteY4095" fmla="*/ 450145 h 888187"/>
              <a:gd name="connsiteX4096" fmla="*/ 436677 w 1180740"/>
              <a:gd name="connsiteY4096" fmla="*/ 455406 h 888187"/>
              <a:gd name="connsiteX4097" fmla="*/ 433325 w 1180740"/>
              <a:gd name="connsiteY4097" fmla="*/ 455406 h 888187"/>
              <a:gd name="connsiteX4098" fmla="*/ 431112 w 1180740"/>
              <a:gd name="connsiteY4098" fmla="*/ 455090 h 888187"/>
              <a:gd name="connsiteX4099" fmla="*/ 429638 w 1180740"/>
              <a:gd name="connsiteY4099" fmla="*/ 446976 h 888187"/>
              <a:gd name="connsiteX4100" fmla="*/ 432596 w 1180740"/>
              <a:gd name="connsiteY4100" fmla="*/ 445470 h 888187"/>
              <a:gd name="connsiteX4101" fmla="*/ 654475 w 1180740"/>
              <a:gd name="connsiteY4101" fmla="*/ 445297 h 888187"/>
              <a:gd name="connsiteX4102" fmla="*/ 657269 w 1180740"/>
              <a:gd name="connsiteY4102" fmla="*/ 445965 h 888187"/>
              <a:gd name="connsiteX4103" fmla="*/ 660634 w 1180740"/>
              <a:gd name="connsiteY4103" fmla="*/ 451243 h 888187"/>
              <a:gd name="connsiteX4104" fmla="*/ 660634 w 1180740"/>
              <a:gd name="connsiteY4104" fmla="*/ 452642 h 888187"/>
              <a:gd name="connsiteX4105" fmla="*/ 658413 w 1180740"/>
              <a:gd name="connsiteY4105" fmla="*/ 454740 h 888187"/>
              <a:gd name="connsiteX4106" fmla="*/ 652827 w 1180740"/>
              <a:gd name="connsiteY4106" fmla="*/ 455821 h 888187"/>
              <a:gd name="connsiteX4107" fmla="*/ 648721 w 1180740"/>
              <a:gd name="connsiteY4107" fmla="*/ 450861 h 888187"/>
              <a:gd name="connsiteX4108" fmla="*/ 651683 w 1180740"/>
              <a:gd name="connsiteY4108" fmla="*/ 445965 h 888187"/>
              <a:gd name="connsiteX4109" fmla="*/ 654475 w 1180740"/>
              <a:gd name="connsiteY4109" fmla="*/ 445297 h 888187"/>
              <a:gd name="connsiteX4110" fmla="*/ 535639 w 1180740"/>
              <a:gd name="connsiteY4110" fmla="*/ 445025 h 888187"/>
              <a:gd name="connsiteX4111" fmla="*/ 539747 w 1180740"/>
              <a:gd name="connsiteY4111" fmla="*/ 445025 h 888187"/>
              <a:gd name="connsiteX4112" fmla="*/ 540891 w 1180740"/>
              <a:gd name="connsiteY4112" fmla="*/ 447118 h 888187"/>
              <a:gd name="connsiteX4113" fmla="*/ 536447 w 1180740"/>
              <a:gd name="connsiteY4113" fmla="*/ 450671 h 888187"/>
              <a:gd name="connsiteX4114" fmla="*/ 533821 w 1180740"/>
              <a:gd name="connsiteY4114" fmla="*/ 448197 h 888187"/>
              <a:gd name="connsiteX4115" fmla="*/ 535639 w 1180740"/>
              <a:gd name="connsiteY4115" fmla="*/ 445025 h 888187"/>
              <a:gd name="connsiteX4116" fmla="*/ 632950 w 1180740"/>
              <a:gd name="connsiteY4116" fmla="*/ 444605 h 888187"/>
              <a:gd name="connsiteX4117" fmla="*/ 637089 w 1180740"/>
              <a:gd name="connsiteY4117" fmla="*/ 446050 h 888187"/>
              <a:gd name="connsiteX4118" fmla="*/ 638921 w 1180740"/>
              <a:gd name="connsiteY4118" fmla="*/ 449881 h 888187"/>
              <a:gd name="connsiteX4119" fmla="*/ 633696 w 1180740"/>
              <a:gd name="connsiteY4119" fmla="*/ 455407 h 888187"/>
              <a:gd name="connsiteX4120" fmla="*/ 626911 w 1180740"/>
              <a:gd name="connsiteY4120" fmla="*/ 452644 h 888187"/>
              <a:gd name="connsiteX4121" fmla="*/ 626165 w 1180740"/>
              <a:gd name="connsiteY4121" fmla="*/ 448813 h 888187"/>
              <a:gd name="connsiteX4122" fmla="*/ 632950 w 1180740"/>
              <a:gd name="connsiteY4122" fmla="*/ 444605 h 888187"/>
              <a:gd name="connsiteX4123" fmla="*/ 463249 w 1180740"/>
              <a:gd name="connsiteY4123" fmla="*/ 444327 h 888187"/>
              <a:gd name="connsiteX4124" fmla="*/ 467435 w 1180740"/>
              <a:gd name="connsiteY4124" fmla="*/ 446068 h 888187"/>
              <a:gd name="connsiteX4125" fmla="*/ 463661 w 1180740"/>
              <a:gd name="connsiteY4125" fmla="*/ 450545 h 888187"/>
              <a:gd name="connsiteX4126" fmla="*/ 459818 w 1180740"/>
              <a:gd name="connsiteY4126" fmla="*/ 447436 h 888187"/>
              <a:gd name="connsiteX4127" fmla="*/ 463249 w 1180740"/>
              <a:gd name="connsiteY4127" fmla="*/ 444327 h 888187"/>
              <a:gd name="connsiteX4128" fmla="*/ 381568 w 1180740"/>
              <a:gd name="connsiteY4128" fmla="*/ 444167 h 888187"/>
              <a:gd name="connsiteX4129" fmla="*/ 385427 w 1180740"/>
              <a:gd name="connsiteY4129" fmla="*/ 444469 h 888187"/>
              <a:gd name="connsiteX4130" fmla="*/ 388480 w 1180740"/>
              <a:gd name="connsiteY4130" fmla="*/ 446949 h 888187"/>
              <a:gd name="connsiteX4131" fmla="*/ 384341 w 1180740"/>
              <a:gd name="connsiteY4131" fmla="*/ 454707 h 888187"/>
              <a:gd name="connsiteX4132" fmla="*/ 377963 w 1180740"/>
              <a:gd name="connsiteY4132" fmla="*/ 454707 h 888187"/>
              <a:gd name="connsiteX4133" fmla="*/ 376064 w 1180740"/>
              <a:gd name="connsiteY4133" fmla="*/ 452926 h 888187"/>
              <a:gd name="connsiteX4134" fmla="*/ 375657 w 1180740"/>
              <a:gd name="connsiteY4134" fmla="*/ 450828 h 888187"/>
              <a:gd name="connsiteX4135" fmla="*/ 377556 w 1180740"/>
              <a:gd name="connsiteY4135" fmla="*/ 446631 h 888187"/>
              <a:gd name="connsiteX4136" fmla="*/ 377963 w 1180740"/>
              <a:gd name="connsiteY4136" fmla="*/ 446250 h 888187"/>
              <a:gd name="connsiteX4137" fmla="*/ 381568 w 1180740"/>
              <a:gd name="connsiteY4137" fmla="*/ 444167 h 888187"/>
              <a:gd name="connsiteX4138" fmla="*/ 508490 w 1180740"/>
              <a:gd name="connsiteY4138" fmla="*/ 444150 h 888187"/>
              <a:gd name="connsiteX4139" fmla="*/ 512207 w 1180740"/>
              <a:gd name="connsiteY4139" fmla="*/ 445229 h 888187"/>
              <a:gd name="connsiteX4140" fmla="*/ 512207 w 1180740"/>
              <a:gd name="connsiteY4140" fmla="*/ 448020 h 888187"/>
              <a:gd name="connsiteX4141" fmla="*/ 510349 w 1180740"/>
              <a:gd name="connsiteY4141" fmla="*/ 449098 h 888187"/>
              <a:gd name="connsiteX4142" fmla="*/ 506698 w 1180740"/>
              <a:gd name="connsiteY4142" fmla="*/ 449416 h 888187"/>
              <a:gd name="connsiteX4143" fmla="*/ 505967 w 1180740"/>
              <a:gd name="connsiteY4143" fmla="*/ 446244 h 888187"/>
              <a:gd name="connsiteX4144" fmla="*/ 505967 w 1180740"/>
              <a:gd name="connsiteY4144" fmla="*/ 445546 h 888187"/>
              <a:gd name="connsiteX4145" fmla="*/ 507029 w 1180740"/>
              <a:gd name="connsiteY4145" fmla="*/ 444468 h 888187"/>
              <a:gd name="connsiteX4146" fmla="*/ 508490 w 1180740"/>
              <a:gd name="connsiteY4146" fmla="*/ 444150 h 888187"/>
              <a:gd name="connsiteX4147" fmla="*/ 549967 w 1180740"/>
              <a:gd name="connsiteY4147" fmla="*/ 444047 h 888187"/>
              <a:gd name="connsiteX4148" fmla="*/ 553403 w 1180740"/>
              <a:gd name="connsiteY4148" fmla="*/ 445645 h 888187"/>
              <a:gd name="connsiteX4149" fmla="*/ 551872 w 1180740"/>
              <a:gd name="connsiteY4149" fmla="*/ 450135 h 888187"/>
              <a:gd name="connsiteX4150" fmla="*/ 551140 w 1180740"/>
              <a:gd name="connsiteY4150" fmla="*/ 450509 h 888187"/>
              <a:gd name="connsiteX4151" fmla="*/ 546014 w 1180740"/>
              <a:gd name="connsiteY4151" fmla="*/ 449137 h 888187"/>
              <a:gd name="connsiteX4152" fmla="*/ 547080 w 1180740"/>
              <a:gd name="connsiteY4152" fmla="*/ 446331 h 888187"/>
              <a:gd name="connsiteX4153" fmla="*/ 549967 w 1180740"/>
              <a:gd name="connsiteY4153" fmla="*/ 444047 h 888187"/>
              <a:gd name="connsiteX4154" fmla="*/ 1168645 w 1180740"/>
              <a:gd name="connsiteY4154" fmla="*/ 443959 h 888187"/>
              <a:gd name="connsiteX4155" fmla="*/ 1171240 w 1180740"/>
              <a:gd name="connsiteY4155" fmla="*/ 445266 h 888187"/>
              <a:gd name="connsiteX4156" fmla="*/ 1172386 w 1180740"/>
              <a:gd name="connsiteY4156" fmla="*/ 448373 h 888187"/>
              <a:gd name="connsiteX4157" fmla="*/ 1167937 w 1180740"/>
              <a:gd name="connsiteY4157" fmla="*/ 452621 h 888187"/>
              <a:gd name="connsiteX4158" fmla="*/ 1166791 w 1180740"/>
              <a:gd name="connsiteY4158" fmla="*/ 452240 h 888187"/>
              <a:gd name="connsiteX4159" fmla="*/ 1163084 w 1180740"/>
              <a:gd name="connsiteY4159" fmla="*/ 446978 h 888187"/>
              <a:gd name="connsiteX4160" fmla="*/ 1166050 w 1180740"/>
              <a:gd name="connsiteY4160" fmla="*/ 444506 h 888187"/>
              <a:gd name="connsiteX4161" fmla="*/ 1168645 w 1180740"/>
              <a:gd name="connsiteY4161" fmla="*/ 443959 h 888187"/>
              <a:gd name="connsiteX4162" fmla="*/ 1034917 w 1180740"/>
              <a:gd name="connsiteY4162" fmla="*/ 443770 h 888187"/>
              <a:gd name="connsiteX4163" fmla="*/ 1037963 w 1180740"/>
              <a:gd name="connsiteY4163" fmla="*/ 447563 h 888187"/>
              <a:gd name="connsiteX4164" fmla="*/ 1036068 w 1180740"/>
              <a:gd name="connsiteY4164" fmla="*/ 449988 h 888187"/>
              <a:gd name="connsiteX4165" fmla="*/ 1033833 w 1180740"/>
              <a:gd name="connsiteY4165" fmla="*/ 450672 h 888187"/>
              <a:gd name="connsiteX4166" fmla="*/ 1030787 w 1180740"/>
              <a:gd name="connsiteY4166" fmla="*/ 448620 h 888187"/>
              <a:gd name="connsiteX4167" fmla="*/ 1031599 w 1180740"/>
              <a:gd name="connsiteY4167" fmla="*/ 445200 h 888187"/>
              <a:gd name="connsiteX4168" fmla="*/ 1034917 w 1180740"/>
              <a:gd name="connsiteY4168" fmla="*/ 443770 h 888187"/>
              <a:gd name="connsiteX4169" fmla="*/ 417405 w 1180740"/>
              <a:gd name="connsiteY4169" fmla="*/ 443652 h 888187"/>
              <a:gd name="connsiteX4170" fmla="*/ 421541 w 1180740"/>
              <a:gd name="connsiteY4170" fmla="*/ 444594 h 888187"/>
              <a:gd name="connsiteX4171" fmla="*/ 423021 w 1180740"/>
              <a:gd name="connsiteY4171" fmla="*/ 447043 h 888187"/>
              <a:gd name="connsiteX4172" fmla="*/ 420802 w 1180740"/>
              <a:gd name="connsiteY4172" fmla="*/ 451942 h 888187"/>
              <a:gd name="connsiteX4173" fmla="*/ 413739 w 1180740"/>
              <a:gd name="connsiteY4173" fmla="*/ 451565 h 888187"/>
              <a:gd name="connsiteX4174" fmla="*/ 414075 w 1180740"/>
              <a:gd name="connsiteY4174" fmla="*/ 445348 h 888187"/>
              <a:gd name="connsiteX4175" fmla="*/ 417405 w 1180740"/>
              <a:gd name="connsiteY4175" fmla="*/ 443652 h 888187"/>
              <a:gd name="connsiteX4176" fmla="*/ 1012614 w 1180740"/>
              <a:gd name="connsiteY4176" fmla="*/ 443432 h 888187"/>
              <a:gd name="connsiteX4177" fmla="*/ 1014805 w 1180740"/>
              <a:gd name="connsiteY4177" fmla="*/ 443901 h 888187"/>
              <a:gd name="connsiteX4178" fmla="*/ 1016701 w 1180740"/>
              <a:gd name="connsiteY4178" fmla="*/ 447033 h 888187"/>
              <a:gd name="connsiteX4179" fmla="*/ 1016701 w 1180740"/>
              <a:gd name="connsiteY4179" fmla="*/ 447722 h 888187"/>
              <a:gd name="connsiteX4180" fmla="*/ 1012910 w 1180740"/>
              <a:gd name="connsiteY4180" fmla="*/ 451229 h 888187"/>
              <a:gd name="connsiteX4181" fmla="*/ 1012572 w 1180740"/>
              <a:gd name="connsiteY4181" fmla="*/ 451229 h 888187"/>
              <a:gd name="connsiteX4182" fmla="*/ 1008780 w 1180740"/>
              <a:gd name="connsiteY4182" fmla="*/ 448097 h 888187"/>
              <a:gd name="connsiteX4183" fmla="*/ 1010676 w 1180740"/>
              <a:gd name="connsiteY4183" fmla="*/ 444277 h 888187"/>
              <a:gd name="connsiteX4184" fmla="*/ 1012614 w 1180740"/>
              <a:gd name="connsiteY4184" fmla="*/ 443432 h 888187"/>
              <a:gd name="connsiteX4185" fmla="*/ 607478 w 1180740"/>
              <a:gd name="connsiteY4185" fmla="*/ 443247 h 888187"/>
              <a:gd name="connsiteX4186" fmla="*/ 615284 w 1180740"/>
              <a:gd name="connsiteY4186" fmla="*/ 445379 h 888187"/>
              <a:gd name="connsiteX4187" fmla="*/ 616025 w 1180740"/>
              <a:gd name="connsiteY4187" fmla="*/ 447760 h 888187"/>
              <a:gd name="connsiteX4188" fmla="*/ 614948 w 1180740"/>
              <a:gd name="connsiteY4188" fmla="*/ 450581 h 888187"/>
              <a:gd name="connsiteX4189" fmla="*/ 609698 w 1180740"/>
              <a:gd name="connsiteY4189" fmla="*/ 452273 h 888187"/>
              <a:gd name="connsiteX4190" fmla="*/ 603709 w 1180740"/>
              <a:gd name="connsiteY4190" fmla="*/ 446381 h 888187"/>
              <a:gd name="connsiteX4191" fmla="*/ 606334 w 1180740"/>
              <a:gd name="connsiteY4191" fmla="*/ 443937 h 888187"/>
              <a:gd name="connsiteX4192" fmla="*/ 607478 w 1180740"/>
              <a:gd name="connsiteY4192" fmla="*/ 443247 h 888187"/>
              <a:gd name="connsiteX4193" fmla="*/ 522366 w 1180740"/>
              <a:gd name="connsiteY4193" fmla="*/ 442934 h 888187"/>
              <a:gd name="connsiteX4194" fmla="*/ 525686 w 1180740"/>
              <a:gd name="connsiteY4194" fmla="*/ 443618 h 888187"/>
              <a:gd name="connsiteX4195" fmla="*/ 524955 w 1180740"/>
              <a:gd name="connsiteY4195" fmla="*/ 448406 h 888187"/>
              <a:gd name="connsiteX4196" fmla="*/ 524225 w 1180740"/>
              <a:gd name="connsiteY4196" fmla="*/ 448779 h 888187"/>
              <a:gd name="connsiteX4197" fmla="*/ 520574 w 1180740"/>
              <a:gd name="connsiteY4197" fmla="*/ 447411 h 888187"/>
              <a:gd name="connsiteX4198" fmla="*/ 522366 w 1180740"/>
              <a:gd name="connsiteY4198" fmla="*/ 442934 h 888187"/>
              <a:gd name="connsiteX4199" fmla="*/ 252739 w 1180740"/>
              <a:gd name="connsiteY4199" fmla="*/ 442934 h 888187"/>
              <a:gd name="connsiteX4200" fmla="*/ 256446 w 1180740"/>
              <a:gd name="connsiteY4200" fmla="*/ 445684 h 888187"/>
              <a:gd name="connsiteX4201" fmla="*/ 253817 w 1180740"/>
              <a:gd name="connsiteY4201" fmla="*/ 451247 h 888187"/>
              <a:gd name="connsiteX4202" fmla="*/ 248627 w 1180740"/>
              <a:gd name="connsiteY4202" fmla="*/ 450872 h 888187"/>
              <a:gd name="connsiteX4203" fmla="*/ 247885 w 1180740"/>
              <a:gd name="connsiteY4203" fmla="*/ 450184 h 888187"/>
              <a:gd name="connsiteX4204" fmla="*/ 247481 w 1180740"/>
              <a:gd name="connsiteY4204" fmla="*/ 447747 h 888187"/>
              <a:gd name="connsiteX4205" fmla="*/ 252739 w 1180740"/>
              <a:gd name="connsiteY4205" fmla="*/ 442934 h 888187"/>
              <a:gd name="connsiteX4206" fmla="*/ 221979 w 1180740"/>
              <a:gd name="connsiteY4206" fmla="*/ 442757 h 888187"/>
              <a:gd name="connsiteX4207" fmla="*/ 223111 w 1180740"/>
              <a:gd name="connsiteY4207" fmla="*/ 446247 h 888187"/>
              <a:gd name="connsiteX4208" fmla="*/ 218650 w 1180740"/>
              <a:gd name="connsiteY4208" fmla="*/ 448721 h 888187"/>
              <a:gd name="connsiteX4209" fmla="*/ 217185 w 1180740"/>
              <a:gd name="connsiteY4209" fmla="*/ 448340 h 888187"/>
              <a:gd name="connsiteX4210" fmla="*/ 216120 w 1180740"/>
              <a:gd name="connsiteY4210" fmla="*/ 444851 h 888187"/>
              <a:gd name="connsiteX4211" fmla="*/ 217585 w 1180740"/>
              <a:gd name="connsiteY4211" fmla="*/ 443075 h 888187"/>
              <a:gd name="connsiteX4212" fmla="*/ 221979 w 1180740"/>
              <a:gd name="connsiteY4212" fmla="*/ 442757 h 888187"/>
              <a:gd name="connsiteX4213" fmla="*/ 236530 w 1180740"/>
              <a:gd name="connsiteY4213" fmla="*/ 442600 h 888187"/>
              <a:gd name="connsiteX4214" fmla="*/ 238379 w 1180740"/>
              <a:gd name="connsiteY4214" fmla="*/ 443077 h 888187"/>
              <a:gd name="connsiteX4215" fmla="*/ 240237 w 1180740"/>
              <a:gd name="connsiteY4215" fmla="*/ 446261 h 888187"/>
              <a:gd name="connsiteX4216" fmla="*/ 236920 w 1180740"/>
              <a:gd name="connsiteY4216" fmla="*/ 450846 h 888187"/>
              <a:gd name="connsiteX4217" fmla="*/ 232475 w 1180740"/>
              <a:gd name="connsiteY4217" fmla="*/ 448362 h 888187"/>
              <a:gd name="connsiteX4218" fmla="*/ 233602 w 1180740"/>
              <a:gd name="connsiteY4218" fmla="*/ 444160 h 888187"/>
              <a:gd name="connsiteX4219" fmla="*/ 234730 w 1180740"/>
              <a:gd name="connsiteY4219" fmla="*/ 443459 h 888187"/>
              <a:gd name="connsiteX4220" fmla="*/ 236530 w 1180740"/>
              <a:gd name="connsiteY4220" fmla="*/ 442600 h 888187"/>
              <a:gd name="connsiteX4221" fmla="*/ 293667 w 1180740"/>
              <a:gd name="connsiteY4221" fmla="*/ 442519 h 888187"/>
              <a:gd name="connsiteX4222" fmla="*/ 300860 w 1180740"/>
              <a:gd name="connsiteY4222" fmla="*/ 447476 h 888187"/>
              <a:gd name="connsiteX4223" fmla="*/ 298214 w 1180740"/>
              <a:gd name="connsiteY4223" fmla="*/ 452752 h 888187"/>
              <a:gd name="connsiteX4224" fmla="*/ 294482 w 1180740"/>
              <a:gd name="connsiteY4224" fmla="*/ 454531 h 888187"/>
              <a:gd name="connsiteX4225" fmla="*/ 292175 w 1180740"/>
              <a:gd name="connsiteY4225" fmla="*/ 454531 h 888187"/>
              <a:gd name="connsiteX4226" fmla="*/ 288037 w 1180740"/>
              <a:gd name="connsiteY4226" fmla="*/ 447794 h 888187"/>
              <a:gd name="connsiteX4227" fmla="*/ 293667 w 1180740"/>
              <a:gd name="connsiteY4227" fmla="*/ 442519 h 888187"/>
              <a:gd name="connsiteX4228" fmla="*/ 494630 w 1180740"/>
              <a:gd name="connsiteY4228" fmla="*/ 442377 h 888187"/>
              <a:gd name="connsiteX4229" fmla="*/ 497231 w 1180740"/>
              <a:gd name="connsiteY4229" fmla="*/ 444863 h 888187"/>
              <a:gd name="connsiteX4230" fmla="*/ 496898 w 1180740"/>
              <a:gd name="connsiteY4230" fmla="*/ 448751 h 888187"/>
              <a:gd name="connsiteX4231" fmla="*/ 494630 w 1180740"/>
              <a:gd name="connsiteY4231" fmla="*/ 449452 h 888187"/>
              <a:gd name="connsiteX4232" fmla="*/ 491296 w 1180740"/>
              <a:gd name="connsiteY4232" fmla="*/ 446648 h 888187"/>
              <a:gd name="connsiteX4233" fmla="*/ 492430 w 1180740"/>
              <a:gd name="connsiteY4233" fmla="*/ 443779 h 888187"/>
              <a:gd name="connsiteX4234" fmla="*/ 494630 w 1180740"/>
              <a:gd name="connsiteY4234" fmla="*/ 442377 h 888187"/>
              <a:gd name="connsiteX4235" fmla="*/ 481011 w 1180740"/>
              <a:gd name="connsiteY4235" fmla="*/ 442377 h 888187"/>
              <a:gd name="connsiteX4236" fmla="*/ 483337 w 1180740"/>
              <a:gd name="connsiteY4236" fmla="*/ 446245 h 888187"/>
              <a:gd name="connsiteX4237" fmla="*/ 482516 w 1180740"/>
              <a:gd name="connsiteY4237" fmla="*/ 449099 h 888187"/>
              <a:gd name="connsiteX4238" fmla="*/ 478753 w 1180740"/>
              <a:gd name="connsiteY4238" fmla="*/ 449797 h 888187"/>
              <a:gd name="connsiteX4239" fmla="*/ 476494 w 1180740"/>
              <a:gd name="connsiteY4239" fmla="*/ 447323 h 888187"/>
              <a:gd name="connsiteX4240" fmla="*/ 477588 w 1180740"/>
              <a:gd name="connsiteY4240" fmla="*/ 444153 h 888187"/>
              <a:gd name="connsiteX4241" fmla="*/ 481011 w 1180740"/>
              <a:gd name="connsiteY4241" fmla="*/ 442377 h 888187"/>
              <a:gd name="connsiteX4242" fmla="*/ 707991 w 1180740"/>
              <a:gd name="connsiteY4242" fmla="*/ 442198 h 888187"/>
              <a:gd name="connsiteX4243" fmla="*/ 710574 w 1180740"/>
              <a:gd name="connsiteY4243" fmla="*/ 442892 h 888187"/>
              <a:gd name="connsiteX4244" fmla="*/ 713633 w 1180740"/>
              <a:gd name="connsiteY4244" fmla="*/ 447435 h 888187"/>
              <a:gd name="connsiteX4245" fmla="*/ 713633 w 1180740"/>
              <a:gd name="connsiteY4245" fmla="*/ 449517 h 888187"/>
              <a:gd name="connsiteX4246" fmla="*/ 711390 w 1180740"/>
              <a:gd name="connsiteY4246" fmla="*/ 453366 h 888187"/>
              <a:gd name="connsiteX4247" fmla="*/ 708739 w 1180740"/>
              <a:gd name="connsiteY4247" fmla="*/ 455133 h 888187"/>
              <a:gd name="connsiteX4248" fmla="*/ 701534 w 1180740"/>
              <a:gd name="connsiteY4248" fmla="*/ 454060 h 888187"/>
              <a:gd name="connsiteX4249" fmla="*/ 698543 w 1180740"/>
              <a:gd name="connsiteY4249" fmla="*/ 448823 h 888187"/>
              <a:gd name="connsiteX4250" fmla="*/ 701194 w 1180740"/>
              <a:gd name="connsiteY4250" fmla="*/ 443902 h 888187"/>
              <a:gd name="connsiteX4251" fmla="*/ 701941 w 1180740"/>
              <a:gd name="connsiteY4251" fmla="*/ 443208 h 888187"/>
              <a:gd name="connsiteX4252" fmla="*/ 704184 w 1180740"/>
              <a:gd name="connsiteY4252" fmla="*/ 442514 h 888187"/>
              <a:gd name="connsiteX4253" fmla="*/ 707991 w 1180740"/>
              <a:gd name="connsiteY4253" fmla="*/ 442198 h 888187"/>
              <a:gd name="connsiteX4254" fmla="*/ 361584 w 1180740"/>
              <a:gd name="connsiteY4254" fmla="*/ 442198 h 888187"/>
              <a:gd name="connsiteX4255" fmla="*/ 364569 w 1180740"/>
              <a:gd name="connsiteY4255" fmla="*/ 442514 h 888187"/>
              <a:gd name="connsiteX4256" fmla="*/ 368708 w 1180740"/>
              <a:gd name="connsiteY4256" fmla="*/ 446363 h 888187"/>
              <a:gd name="connsiteX4257" fmla="*/ 367215 w 1180740"/>
              <a:gd name="connsiteY4257" fmla="*/ 451284 h 888187"/>
              <a:gd name="connsiteX4258" fmla="*/ 357038 w 1180740"/>
              <a:gd name="connsiteY4258" fmla="*/ 452672 h 888187"/>
              <a:gd name="connsiteX4259" fmla="*/ 355545 w 1180740"/>
              <a:gd name="connsiteY4259" fmla="*/ 445353 h 888187"/>
              <a:gd name="connsiteX4260" fmla="*/ 361584 w 1180740"/>
              <a:gd name="connsiteY4260" fmla="*/ 442198 h 888187"/>
              <a:gd name="connsiteX4261" fmla="*/ 568378 w 1180740"/>
              <a:gd name="connsiteY4261" fmla="*/ 442098 h 888187"/>
              <a:gd name="connsiteX4262" fmla="*/ 572964 w 1180740"/>
              <a:gd name="connsiteY4262" fmla="*/ 445305 h 888187"/>
              <a:gd name="connsiteX4263" fmla="*/ 572554 w 1180740"/>
              <a:gd name="connsiteY4263" fmla="*/ 447421 h 888187"/>
              <a:gd name="connsiteX4264" fmla="*/ 569132 w 1180740"/>
              <a:gd name="connsiteY4264" fmla="*/ 450243 h 888187"/>
              <a:gd name="connsiteX4265" fmla="*/ 565364 w 1180740"/>
              <a:gd name="connsiteY4265" fmla="*/ 449217 h 888187"/>
              <a:gd name="connsiteX4266" fmla="*/ 564611 w 1180740"/>
              <a:gd name="connsiteY4266" fmla="*/ 447036 h 888187"/>
              <a:gd name="connsiteX4267" fmla="*/ 568378 w 1180740"/>
              <a:gd name="connsiteY4267" fmla="*/ 442098 h 888187"/>
              <a:gd name="connsiteX4268" fmla="*/ 271326 w 1180740"/>
              <a:gd name="connsiteY4268" fmla="*/ 442098 h 888187"/>
              <a:gd name="connsiteX4269" fmla="*/ 275804 w 1180740"/>
              <a:gd name="connsiteY4269" fmla="*/ 442787 h 888187"/>
              <a:gd name="connsiteX4270" fmla="*/ 278856 w 1180740"/>
              <a:gd name="connsiteY4270" fmla="*/ 446606 h 888187"/>
              <a:gd name="connsiteX4271" fmla="*/ 276550 w 1180740"/>
              <a:gd name="connsiteY4271" fmla="*/ 451801 h 888187"/>
              <a:gd name="connsiteX4272" fmla="*/ 272411 w 1180740"/>
              <a:gd name="connsiteY4272" fmla="*/ 453179 h 888187"/>
              <a:gd name="connsiteX4273" fmla="*/ 267526 w 1180740"/>
              <a:gd name="connsiteY4273" fmla="*/ 451426 h 888187"/>
              <a:gd name="connsiteX4274" fmla="*/ 267186 w 1180740"/>
              <a:gd name="connsiteY4274" fmla="*/ 443788 h 888187"/>
              <a:gd name="connsiteX4275" fmla="*/ 271326 w 1180740"/>
              <a:gd name="connsiteY4275" fmla="*/ 442098 h 888187"/>
              <a:gd name="connsiteX4276" fmla="*/ 1093270 w 1180740"/>
              <a:gd name="connsiteY4276" fmla="*/ 441715 h 888187"/>
              <a:gd name="connsiteX4277" fmla="*/ 1098185 w 1180740"/>
              <a:gd name="connsiteY4277" fmla="*/ 444492 h 888187"/>
              <a:gd name="connsiteX4278" fmla="*/ 1094021 w 1180740"/>
              <a:gd name="connsiteY4278" fmla="*/ 448721 h 888187"/>
              <a:gd name="connsiteX4279" fmla="*/ 1092861 w 1180740"/>
              <a:gd name="connsiteY4279" fmla="*/ 448721 h 888187"/>
              <a:gd name="connsiteX4280" fmla="*/ 1090267 w 1180740"/>
              <a:gd name="connsiteY4280" fmla="*/ 444492 h 888187"/>
              <a:gd name="connsiteX4281" fmla="*/ 1093270 w 1180740"/>
              <a:gd name="connsiteY4281" fmla="*/ 441715 h 888187"/>
              <a:gd name="connsiteX4282" fmla="*/ 971788 w 1180740"/>
              <a:gd name="connsiteY4282" fmla="*/ 441541 h 888187"/>
              <a:gd name="connsiteX4283" fmla="*/ 976256 w 1180740"/>
              <a:gd name="connsiteY4283" fmla="*/ 444648 h 888187"/>
              <a:gd name="connsiteX4284" fmla="*/ 972127 w 1180740"/>
              <a:gd name="connsiteY4284" fmla="*/ 449278 h 888187"/>
              <a:gd name="connsiteX4285" fmla="*/ 967997 w 1180740"/>
              <a:gd name="connsiteY4285" fmla="*/ 445410 h 888187"/>
              <a:gd name="connsiteX4286" fmla="*/ 971788 w 1180740"/>
              <a:gd name="connsiteY4286" fmla="*/ 441541 h 888187"/>
              <a:gd name="connsiteX4287" fmla="*/ 338703 w 1180740"/>
              <a:gd name="connsiteY4287" fmla="*/ 441541 h 888187"/>
              <a:gd name="connsiteX4288" fmla="*/ 343934 w 1180740"/>
              <a:gd name="connsiteY4288" fmla="*/ 441855 h 888187"/>
              <a:gd name="connsiteX4289" fmla="*/ 345837 w 1180740"/>
              <a:gd name="connsiteY4289" fmla="*/ 442921 h 888187"/>
              <a:gd name="connsiteX4290" fmla="*/ 347739 w 1180740"/>
              <a:gd name="connsiteY4290" fmla="*/ 448819 h 888187"/>
              <a:gd name="connsiteX4291" fmla="*/ 339043 w 1180740"/>
              <a:gd name="connsiteY4291" fmla="*/ 455407 h 888187"/>
              <a:gd name="connsiteX4292" fmla="*/ 331161 w 1180740"/>
              <a:gd name="connsiteY4292" fmla="*/ 451580 h 888187"/>
              <a:gd name="connsiteX4293" fmla="*/ 330409 w 1180740"/>
              <a:gd name="connsiteY4293" fmla="*/ 448129 h 888187"/>
              <a:gd name="connsiteX4294" fmla="*/ 338703 w 1180740"/>
              <a:gd name="connsiteY4294" fmla="*/ 441541 h 888187"/>
              <a:gd name="connsiteX4295" fmla="*/ 314250 w 1180740"/>
              <a:gd name="connsiteY4295" fmla="*/ 441363 h 888187"/>
              <a:gd name="connsiteX4296" fmla="*/ 323565 w 1180740"/>
              <a:gd name="connsiteY4296" fmla="*/ 446915 h 888187"/>
              <a:gd name="connsiteX4297" fmla="*/ 324303 w 1180740"/>
              <a:gd name="connsiteY4297" fmla="*/ 448682 h 888187"/>
              <a:gd name="connsiteX4298" fmla="*/ 319477 w 1180740"/>
              <a:gd name="connsiteY4298" fmla="*/ 455307 h 888187"/>
              <a:gd name="connsiteX4299" fmla="*/ 316126 w 1180740"/>
              <a:gd name="connsiteY4299" fmla="*/ 454991 h 888187"/>
              <a:gd name="connsiteX4300" fmla="*/ 309091 w 1180740"/>
              <a:gd name="connsiteY4300" fmla="*/ 445211 h 888187"/>
              <a:gd name="connsiteX4301" fmla="*/ 314250 w 1180740"/>
              <a:gd name="connsiteY4301" fmla="*/ 441363 h 888187"/>
              <a:gd name="connsiteX4302" fmla="*/ 1052091 w 1180740"/>
              <a:gd name="connsiteY4302" fmla="*/ 440984 h 888187"/>
              <a:gd name="connsiteX4303" fmla="*/ 1055087 w 1180740"/>
              <a:gd name="connsiteY4303" fmla="*/ 442062 h 888187"/>
              <a:gd name="connsiteX4304" fmla="*/ 1055820 w 1180740"/>
              <a:gd name="connsiteY4304" fmla="*/ 444852 h 888187"/>
              <a:gd name="connsiteX4305" fmla="*/ 1053623 w 1180740"/>
              <a:gd name="connsiteY4305" fmla="*/ 447325 h 888187"/>
              <a:gd name="connsiteX4306" fmla="*/ 1049894 w 1180740"/>
              <a:gd name="connsiteY4306" fmla="*/ 448340 h 888187"/>
              <a:gd name="connsiteX4307" fmla="*/ 1047697 w 1180740"/>
              <a:gd name="connsiteY4307" fmla="*/ 445233 h 888187"/>
              <a:gd name="connsiteX4308" fmla="*/ 1052091 w 1180740"/>
              <a:gd name="connsiteY4308" fmla="*/ 440984 h 888187"/>
              <a:gd name="connsiteX4309" fmla="*/ 201730 w 1180740"/>
              <a:gd name="connsiteY4309" fmla="*/ 440917 h 888187"/>
              <a:gd name="connsiteX4310" fmla="*/ 203966 w 1180740"/>
              <a:gd name="connsiteY4310" fmla="*/ 441396 h 888187"/>
              <a:gd name="connsiteX4311" fmla="*/ 205105 w 1180740"/>
              <a:gd name="connsiteY4311" fmla="*/ 444846 h 888187"/>
              <a:gd name="connsiteX4312" fmla="*/ 201755 w 1180740"/>
              <a:gd name="connsiteY4312" fmla="*/ 447293 h 888187"/>
              <a:gd name="connsiteX4313" fmla="*/ 199143 w 1180740"/>
              <a:gd name="connsiteY4313" fmla="*/ 447293 h 888187"/>
              <a:gd name="connsiteX4314" fmla="*/ 198072 w 1180740"/>
              <a:gd name="connsiteY4314" fmla="*/ 444156 h 888187"/>
              <a:gd name="connsiteX4315" fmla="*/ 199545 w 1180740"/>
              <a:gd name="connsiteY4315" fmla="*/ 441709 h 888187"/>
              <a:gd name="connsiteX4316" fmla="*/ 201730 w 1180740"/>
              <a:gd name="connsiteY4316" fmla="*/ 440917 h 888187"/>
              <a:gd name="connsiteX4317" fmla="*/ 400407 w 1180740"/>
              <a:gd name="connsiteY4317" fmla="*/ 440905 h 888187"/>
              <a:gd name="connsiteX4318" fmla="*/ 404967 w 1180740"/>
              <a:gd name="connsiteY4318" fmla="*/ 441914 h 888187"/>
              <a:gd name="connsiteX4319" fmla="*/ 407553 w 1180740"/>
              <a:gd name="connsiteY4319" fmla="*/ 447528 h 888187"/>
              <a:gd name="connsiteX4320" fmla="*/ 406464 w 1180740"/>
              <a:gd name="connsiteY4320" fmla="*/ 449294 h 888187"/>
              <a:gd name="connsiteX4321" fmla="*/ 402653 w 1180740"/>
              <a:gd name="connsiteY4321" fmla="*/ 451691 h 888187"/>
              <a:gd name="connsiteX4322" fmla="*/ 394350 w 1180740"/>
              <a:gd name="connsiteY4322" fmla="*/ 446834 h 888187"/>
              <a:gd name="connsiteX4323" fmla="*/ 396664 w 1180740"/>
              <a:gd name="connsiteY4323" fmla="*/ 442293 h 888187"/>
              <a:gd name="connsiteX4324" fmla="*/ 400407 w 1180740"/>
              <a:gd name="connsiteY4324" fmla="*/ 440905 h 888187"/>
              <a:gd name="connsiteX4325" fmla="*/ 190029 w 1180740"/>
              <a:gd name="connsiteY4325" fmla="*/ 440875 h 888187"/>
              <a:gd name="connsiteX4326" fmla="*/ 191740 w 1180740"/>
              <a:gd name="connsiteY4326" fmla="*/ 441738 h 888187"/>
              <a:gd name="connsiteX4327" fmla="*/ 193244 w 1180740"/>
              <a:gd name="connsiteY4327" fmla="*/ 443867 h 888187"/>
              <a:gd name="connsiteX4328" fmla="*/ 188730 w 1180740"/>
              <a:gd name="connsiteY4328" fmla="*/ 446770 h 888187"/>
              <a:gd name="connsiteX4329" fmla="*/ 186814 w 1180740"/>
              <a:gd name="connsiteY4329" fmla="*/ 444254 h 888187"/>
              <a:gd name="connsiteX4330" fmla="*/ 188320 w 1180740"/>
              <a:gd name="connsiteY4330" fmla="*/ 441028 h 888187"/>
              <a:gd name="connsiteX4331" fmla="*/ 190029 w 1180740"/>
              <a:gd name="connsiteY4331" fmla="*/ 440875 h 888187"/>
              <a:gd name="connsiteX4332" fmla="*/ 1127568 w 1180740"/>
              <a:gd name="connsiteY4332" fmla="*/ 440805 h 888187"/>
              <a:gd name="connsiteX4333" fmla="*/ 1132087 w 1180740"/>
              <a:gd name="connsiteY4333" fmla="*/ 443898 h 888187"/>
              <a:gd name="connsiteX4334" fmla="*/ 1128321 w 1180740"/>
              <a:gd name="connsiteY4334" fmla="*/ 447054 h 888187"/>
              <a:gd name="connsiteX4335" fmla="*/ 1122981 w 1180740"/>
              <a:gd name="connsiteY4335" fmla="*/ 447054 h 888187"/>
              <a:gd name="connsiteX4336" fmla="*/ 1122981 w 1180740"/>
              <a:gd name="connsiteY4336" fmla="*/ 443898 h 888187"/>
              <a:gd name="connsiteX4337" fmla="*/ 1127568 w 1180740"/>
              <a:gd name="connsiteY4337" fmla="*/ 440805 h 888187"/>
              <a:gd name="connsiteX4338" fmla="*/ 734892 w 1180740"/>
              <a:gd name="connsiteY4338" fmla="*/ 440804 h 888187"/>
              <a:gd name="connsiteX4339" fmla="*/ 735970 w 1180740"/>
              <a:gd name="connsiteY4339" fmla="*/ 440804 h 888187"/>
              <a:gd name="connsiteX4340" fmla="*/ 739001 w 1180740"/>
              <a:gd name="connsiteY4340" fmla="*/ 440804 h 888187"/>
              <a:gd name="connsiteX4341" fmla="*/ 743850 w 1180740"/>
              <a:gd name="connsiteY4341" fmla="*/ 446713 h 888187"/>
              <a:gd name="connsiteX4342" fmla="*/ 737115 w 1180740"/>
              <a:gd name="connsiteY4342" fmla="*/ 452244 h 888187"/>
              <a:gd name="connsiteX4343" fmla="*/ 730042 w 1180740"/>
              <a:gd name="connsiteY4343" fmla="*/ 448095 h 888187"/>
              <a:gd name="connsiteX4344" fmla="*/ 730783 w 1180740"/>
              <a:gd name="connsiteY4344" fmla="*/ 442187 h 888187"/>
              <a:gd name="connsiteX4345" fmla="*/ 734892 w 1180740"/>
              <a:gd name="connsiteY4345" fmla="*/ 440804 h 888187"/>
              <a:gd name="connsiteX4346" fmla="*/ 992863 w 1180740"/>
              <a:gd name="connsiteY4346" fmla="*/ 440705 h 888187"/>
              <a:gd name="connsiteX4347" fmla="*/ 994785 w 1180740"/>
              <a:gd name="connsiteY4347" fmla="*/ 442120 h 888187"/>
              <a:gd name="connsiteX4348" fmla="*/ 995128 w 1180740"/>
              <a:gd name="connsiteY4348" fmla="*/ 445656 h 888187"/>
              <a:gd name="connsiteX4349" fmla="*/ 990187 w 1180740"/>
              <a:gd name="connsiteY4349" fmla="*/ 448163 h 888187"/>
              <a:gd name="connsiteX4350" fmla="*/ 988334 w 1180740"/>
              <a:gd name="connsiteY4350" fmla="*/ 446748 h 888187"/>
              <a:gd name="connsiteX4351" fmla="*/ 987922 w 1180740"/>
              <a:gd name="connsiteY4351" fmla="*/ 445334 h 888187"/>
              <a:gd name="connsiteX4352" fmla="*/ 990187 w 1180740"/>
              <a:gd name="connsiteY4352" fmla="*/ 441734 h 888187"/>
              <a:gd name="connsiteX4353" fmla="*/ 992863 w 1180740"/>
              <a:gd name="connsiteY4353" fmla="*/ 440705 h 888187"/>
              <a:gd name="connsiteX4354" fmla="*/ 1110314 w 1180740"/>
              <a:gd name="connsiteY4354" fmla="*/ 440563 h 888187"/>
              <a:gd name="connsiteX4355" fmla="*/ 1113900 w 1180740"/>
              <a:gd name="connsiteY4355" fmla="*/ 442420 h 888187"/>
              <a:gd name="connsiteX4356" fmla="*/ 1114243 w 1180740"/>
              <a:gd name="connsiteY4356" fmla="*/ 443513 h 888187"/>
              <a:gd name="connsiteX4357" fmla="*/ 1109714 w 1180740"/>
              <a:gd name="connsiteY4357" fmla="*/ 447048 h 888187"/>
              <a:gd name="connsiteX4358" fmla="*/ 1107449 w 1180740"/>
              <a:gd name="connsiteY4358" fmla="*/ 446020 h 888187"/>
              <a:gd name="connsiteX4359" fmla="*/ 1107037 w 1180740"/>
              <a:gd name="connsiteY4359" fmla="*/ 442420 h 888187"/>
              <a:gd name="connsiteX4360" fmla="*/ 1110314 w 1180740"/>
              <a:gd name="connsiteY4360" fmla="*/ 440563 h 888187"/>
              <a:gd name="connsiteX4361" fmla="*/ 1077642 w 1180740"/>
              <a:gd name="connsiteY4361" fmla="*/ 440524 h 888187"/>
              <a:gd name="connsiteX4362" fmla="*/ 1080318 w 1180740"/>
              <a:gd name="connsiteY4362" fmla="*/ 441213 h 888187"/>
              <a:gd name="connsiteX4363" fmla="*/ 1080730 w 1180740"/>
              <a:gd name="connsiteY4363" fmla="*/ 446098 h 888187"/>
              <a:gd name="connsiteX4364" fmla="*/ 1076544 w 1180740"/>
              <a:gd name="connsiteY4364" fmla="*/ 447788 h 888187"/>
              <a:gd name="connsiteX4365" fmla="*/ 1073867 w 1180740"/>
              <a:gd name="connsiteY4365" fmla="*/ 443655 h 888187"/>
              <a:gd name="connsiteX4366" fmla="*/ 1074622 w 1180740"/>
              <a:gd name="connsiteY4366" fmla="*/ 441902 h 888187"/>
              <a:gd name="connsiteX4367" fmla="*/ 1077642 w 1180740"/>
              <a:gd name="connsiteY4367" fmla="*/ 440524 h 888187"/>
              <a:gd name="connsiteX4368" fmla="*/ 757278 w 1180740"/>
              <a:gd name="connsiteY4368" fmla="*/ 440427 h 888187"/>
              <a:gd name="connsiteX4369" fmla="*/ 760672 w 1180740"/>
              <a:gd name="connsiteY4369" fmla="*/ 440807 h 888187"/>
              <a:gd name="connsiteX4370" fmla="*/ 761826 w 1180740"/>
              <a:gd name="connsiteY4370" fmla="*/ 441821 h 888187"/>
              <a:gd name="connsiteX4371" fmla="*/ 764474 w 1180740"/>
              <a:gd name="connsiteY4371" fmla="*/ 446068 h 888187"/>
              <a:gd name="connsiteX4372" fmla="*/ 762573 w 1180740"/>
              <a:gd name="connsiteY4372" fmla="*/ 449934 h 888187"/>
              <a:gd name="connsiteX4373" fmla="*/ 761826 w 1180740"/>
              <a:gd name="connsiteY4373" fmla="*/ 450631 h 888187"/>
              <a:gd name="connsiteX4374" fmla="*/ 758772 w 1180740"/>
              <a:gd name="connsiteY4374" fmla="*/ 452342 h 888187"/>
              <a:gd name="connsiteX4375" fmla="*/ 755038 w 1180740"/>
              <a:gd name="connsiteY4375" fmla="*/ 450948 h 888187"/>
              <a:gd name="connsiteX4376" fmla="*/ 752391 w 1180740"/>
              <a:gd name="connsiteY4376" fmla="*/ 445687 h 888187"/>
              <a:gd name="connsiteX4377" fmla="*/ 754291 w 1180740"/>
              <a:gd name="connsiteY4377" fmla="*/ 441504 h 888187"/>
              <a:gd name="connsiteX4378" fmla="*/ 757278 w 1180740"/>
              <a:gd name="connsiteY4378" fmla="*/ 440427 h 888187"/>
              <a:gd name="connsiteX4379" fmla="*/ 1065234 w 1180740"/>
              <a:gd name="connsiteY4379" fmla="*/ 440148 h 888187"/>
              <a:gd name="connsiteX4380" fmla="*/ 1067546 w 1180740"/>
              <a:gd name="connsiteY4380" fmla="*/ 440900 h 888187"/>
              <a:gd name="connsiteX4381" fmla="*/ 1068633 w 1180740"/>
              <a:gd name="connsiteY4381" fmla="*/ 443280 h 888187"/>
              <a:gd name="connsiteX4382" fmla="*/ 1065642 w 1180740"/>
              <a:gd name="connsiteY4382" fmla="*/ 447100 h 888187"/>
              <a:gd name="connsiteX4383" fmla="*/ 1060340 w 1180740"/>
              <a:gd name="connsiteY4383" fmla="*/ 445409 h 888187"/>
              <a:gd name="connsiteX4384" fmla="*/ 1065234 w 1180740"/>
              <a:gd name="connsiteY4384" fmla="*/ 440148 h 888187"/>
              <a:gd name="connsiteX4385" fmla="*/ 589044 w 1180740"/>
              <a:gd name="connsiteY4385" fmla="*/ 440148 h 888187"/>
              <a:gd name="connsiteX4386" fmla="*/ 592713 w 1180740"/>
              <a:gd name="connsiteY4386" fmla="*/ 442630 h 888187"/>
              <a:gd name="connsiteX4387" fmla="*/ 593113 w 1180740"/>
              <a:gd name="connsiteY4387" fmla="*/ 448610 h 888187"/>
              <a:gd name="connsiteX4388" fmla="*/ 586442 w 1180740"/>
              <a:gd name="connsiteY4388" fmla="*/ 448992 h 888187"/>
              <a:gd name="connsiteX4389" fmla="*/ 586442 w 1180740"/>
              <a:gd name="connsiteY4389" fmla="*/ 443011 h 888187"/>
              <a:gd name="connsiteX4390" fmla="*/ 589044 w 1180740"/>
              <a:gd name="connsiteY4390" fmla="*/ 440148 h 888187"/>
              <a:gd name="connsiteX4391" fmla="*/ 108027 w 1180740"/>
              <a:gd name="connsiteY4391" fmla="*/ 440148 h 888187"/>
              <a:gd name="connsiteX4392" fmla="*/ 111385 w 1180740"/>
              <a:gd name="connsiteY4392" fmla="*/ 440148 h 888187"/>
              <a:gd name="connsiteX4393" fmla="*/ 116220 w 1180740"/>
              <a:gd name="connsiteY4393" fmla="*/ 444356 h 888187"/>
              <a:gd name="connsiteX4394" fmla="*/ 116220 w 1180740"/>
              <a:gd name="connsiteY4394" fmla="*/ 445047 h 888187"/>
              <a:gd name="connsiteX4395" fmla="*/ 110243 w 1180740"/>
              <a:gd name="connsiteY4395" fmla="*/ 450636 h 888187"/>
              <a:gd name="connsiteX4396" fmla="*/ 102454 w 1180740"/>
              <a:gd name="connsiteY4396" fmla="*/ 449254 h 888187"/>
              <a:gd name="connsiteX4397" fmla="*/ 105744 w 1180740"/>
              <a:gd name="connsiteY4397" fmla="*/ 441907 h 888187"/>
              <a:gd name="connsiteX4398" fmla="*/ 108027 w 1180740"/>
              <a:gd name="connsiteY4398" fmla="*/ 440148 h 888187"/>
              <a:gd name="connsiteX4399" fmla="*/ 954688 w 1180740"/>
              <a:gd name="connsiteY4399" fmla="*/ 439904 h 888187"/>
              <a:gd name="connsiteX4400" fmla="*/ 961049 w 1180740"/>
              <a:gd name="connsiteY4400" fmla="*/ 442721 h 888187"/>
              <a:gd name="connsiteX4401" fmla="*/ 960304 w 1180740"/>
              <a:gd name="connsiteY4401" fmla="*/ 447229 h 888187"/>
              <a:gd name="connsiteX4402" fmla="*/ 958071 w 1180740"/>
              <a:gd name="connsiteY4402" fmla="*/ 449670 h 888187"/>
              <a:gd name="connsiteX4403" fmla="*/ 954282 w 1180740"/>
              <a:gd name="connsiteY4403" fmla="*/ 449983 h 888187"/>
              <a:gd name="connsiteX4404" fmla="*/ 950560 w 1180740"/>
              <a:gd name="connsiteY4404" fmla="*/ 444787 h 888187"/>
              <a:gd name="connsiteX4405" fmla="*/ 954688 w 1180740"/>
              <a:gd name="connsiteY4405" fmla="*/ 439904 h 888187"/>
              <a:gd name="connsiteX4406" fmla="*/ 916025 w 1180740"/>
              <a:gd name="connsiteY4406" fmla="*/ 439675 h 888187"/>
              <a:gd name="connsiteX4407" fmla="*/ 919444 w 1180740"/>
              <a:gd name="connsiteY4407" fmla="*/ 440384 h 888187"/>
              <a:gd name="connsiteX4408" fmla="*/ 922090 w 1180740"/>
              <a:gd name="connsiteY4408" fmla="*/ 444227 h 888187"/>
              <a:gd name="connsiteX4409" fmla="*/ 918697 w 1180740"/>
              <a:gd name="connsiteY4409" fmla="*/ 449457 h 888187"/>
              <a:gd name="connsiteX4410" fmla="*/ 917544 w 1180740"/>
              <a:gd name="connsiteY4410" fmla="*/ 449835 h 888187"/>
              <a:gd name="connsiteX4411" fmla="*/ 911505 w 1180740"/>
              <a:gd name="connsiteY4411" fmla="*/ 448386 h 888187"/>
              <a:gd name="connsiteX4412" fmla="*/ 908926 w 1180740"/>
              <a:gd name="connsiteY4412" fmla="*/ 444227 h 888187"/>
              <a:gd name="connsiteX4413" fmla="*/ 912658 w 1180740"/>
              <a:gd name="connsiteY4413" fmla="*/ 440006 h 888187"/>
              <a:gd name="connsiteX4414" fmla="*/ 916025 w 1180740"/>
              <a:gd name="connsiteY4414" fmla="*/ 439675 h 888187"/>
              <a:gd name="connsiteX4415" fmla="*/ 892535 w 1180740"/>
              <a:gd name="connsiteY4415" fmla="*/ 439629 h 888187"/>
              <a:gd name="connsiteX4416" fmla="*/ 895909 w 1180740"/>
              <a:gd name="connsiteY4416" fmla="*/ 440388 h 888187"/>
              <a:gd name="connsiteX4417" fmla="*/ 899232 w 1180740"/>
              <a:gd name="connsiteY4417" fmla="*/ 443171 h 888187"/>
              <a:gd name="connsiteX4418" fmla="*/ 893603 w 1180740"/>
              <a:gd name="connsiteY4418" fmla="*/ 452660 h 888187"/>
              <a:gd name="connsiteX4419" fmla="*/ 891772 w 1180740"/>
              <a:gd name="connsiteY4419" fmla="*/ 453735 h 888187"/>
              <a:gd name="connsiteX4420" fmla="*/ 887634 w 1180740"/>
              <a:gd name="connsiteY4420" fmla="*/ 452280 h 888187"/>
              <a:gd name="connsiteX4421" fmla="*/ 885735 w 1180740"/>
              <a:gd name="connsiteY4421" fmla="*/ 450193 h 888187"/>
              <a:gd name="connsiteX4422" fmla="*/ 885735 w 1180740"/>
              <a:gd name="connsiteY4422" fmla="*/ 443867 h 888187"/>
              <a:gd name="connsiteX4423" fmla="*/ 889466 w 1180740"/>
              <a:gd name="connsiteY4423" fmla="*/ 440767 h 888187"/>
              <a:gd name="connsiteX4424" fmla="*/ 892535 w 1180740"/>
              <a:gd name="connsiteY4424" fmla="*/ 439629 h 888187"/>
              <a:gd name="connsiteX4425" fmla="*/ 935134 w 1180740"/>
              <a:gd name="connsiteY4425" fmla="*/ 439606 h 888187"/>
              <a:gd name="connsiteX4426" fmla="*/ 938061 w 1180740"/>
              <a:gd name="connsiteY4426" fmla="*/ 439836 h 888187"/>
              <a:gd name="connsiteX4427" fmla="*/ 939962 w 1180740"/>
              <a:gd name="connsiteY4427" fmla="*/ 440535 h 888187"/>
              <a:gd name="connsiteX4428" fmla="*/ 942949 w 1180740"/>
              <a:gd name="connsiteY4428" fmla="*/ 445111 h 888187"/>
              <a:gd name="connsiteX4429" fmla="*/ 941455 w 1180740"/>
              <a:gd name="connsiteY4429" fmla="*/ 449687 h 888187"/>
              <a:gd name="connsiteX4430" fmla="*/ 939962 w 1180740"/>
              <a:gd name="connsiteY4430" fmla="*/ 450768 h 888187"/>
              <a:gd name="connsiteX4431" fmla="*/ 932020 w 1180740"/>
              <a:gd name="connsiteY4431" fmla="*/ 448289 h 888187"/>
              <a:gd name="connsiteX4432" fmla="*/ 932766 w 1180740"/>
              <a:gd name="connsiteY4432" fmla="*/ 441234 h 888187"/>
              <a:gd name="connsiteX4433" fmla="*/ 935134 w 1180740"/>
              <a:gd name="connsiteY4433" fmla="*/ 439606 h 888187"/>
              <a:gd name="connsiteX4434" fmla="*/ 1146081 w 1180740"/>
              <a:gd name="connsiteY4434" fmla="*/ 439591 h 888187"/>
              <a:gd name="connsiteX4435" fmla="*/ 1149412 w 1180740"/>
              <a:gd name="connsiteY4435" fmla="*/ 441367 h 888187"/>
              <a:gd name="connsiteX4436" fmla="*/ 1148664 w 1180740"/>
              <a:gd name="connsiteY4436" fmla="*/ 445235 h 888187"/>
              <a:gd name="connsiteX4437" fmla="*/ 1147577 w 1180740"/>
              <a:gd name="connsiteY4437" fmla="*/ 446250 h 888187"/>
              <a:gd name="connsiteX4438" fmla="*/ 1141935 w 1180740"/>
              <a:gd name="connsiteY4438" fmla="*/ 444855 h 888187"/>
              <a:gd name="connsiteX4439" fmla="*/ 1144178 w 1180740"/>
              <a:gd name="connsiteY4439" fmla="*/ 439908 h 888187"/>
              <a:gd name="connsiteX4440" fmla="*/ 1146081 w 1180740"/>
              <a:gd name="connsiteY4440" fmla="*/ 439591 h 888187"/>
              <a:gd name="connsiteX4441" fmla="*/ 47116 w 1180740"/>
              <a:gd name="connsiteY4441" fmla="*/ 439562 h 888187"/>
              <a:gd name="connsiteX4442" fmla="*/ 51416 w 1180740"/>
              <a:gd name="connsiteY4442" fmla="*/ 441223 h 888187"/>
              <a:gd name="connsiteX4443" fmla="*/ 53633 w 1180740"/>
              <a:gd name="connsiteY4443" fmla="*/ 443310 h 888187"/>
              <a:gd name="connsiteX4444" fmla="*/ 55515 w 1180740"/>
              <a:gd name="connsiteY4444" fmla="*/ 447169 h 888187"/>
              <a:gd name="connsiteX4445" fmla="*/ 55111 w 1180740"/>
              <a:gd name="connsiteY4445" fmla="*/ 448941 h 888187"/>
              <a:gd name="connsiteX4446" fmla="*/ 50677 w 1180740"/>
              <a:gd name="connsiteY4446" fmla="*/ 453116 h 888187"/>
              <a:gd name="connsiteX4447" fmla="*/ 45436 w 1180740"/>
              <a:gd name="connsiteY4447" fmla="*/ 453116 h 888187"/>
              <a:gd name="connsiteX4448" fmla="*/ 42479 w 1180740"/>
              <a:gd name="connsiteY4448" fmla="*/ 450016 h 888187"/>
              <a:gd name="connsiteX4449" fmla="*/ 42479 w 1180740"/>
              <a:gd name="connsiteY4449" fmla="*/ 442298 h 888187"/>
              <a:gd name="connsiteX4450" fmla="*/ 42815 w 1180740"/>
              <a:gd name="connsiteY4450" fmla="*/ 441602 h 888187"/>
              <a:gd name="connsiteX4451" fmla="*/ 47116 w 1180740"/>
              <a:gd name="connsiteY4451" fmla="*/ 439562 h 888187"/>
              <a:gd name="connsiteX4452" fmla="*/ 869048 w 1180740"/>
              <a:gd name="connsiteY4452" fmla="*/ 439449 h 888187"/>
              <a:gd name="connsiteX4453" fmla="*/ 872163 w 1180740"/>
              <a:gd name="connsiteY4453" fmla="*/ 440037 h 888187"/>
              <a:gd name="connsiteX4454" fmla="*/ 876272 w 1180740"/>
              <a:gd name="connsiteY4454" fmla="*/ 441792 h 888187"/>
              <a:gd name="connsiteX4455" fmla="*/ 877013 w 1180740"/>
              <a:gd name="connsiteY4455" fmla="*/ 444236 h 888187"/>
              <a:gd name="connsiteX4456" fmla="*/ 876676 w 1180740"/>
              <a:gd name="connsiteY4456" fmla="*/ 448749 h 888187"/>
              <a:gd name="connsiteX4457" fmla="*/ 873308 w 1180740"/>
              <a:gd name="connsiteY4457" fmla="*/ 451194 h 888187"/>
              <a:gd name="connsiteX4458" fmla="*/ 865091 w 1180740"/>
              <a:gd name="connsiteY4458" fmla="*/ 448749 h 888187"/>
              <a:gd name="connsiteX4459" fmla="*/ 866236 w 1180740"/>
              <a:gd name="connsiteY4459" fmla="*/ 440413 h 888187"/>
              <a:gd name="connsiteX4460" fmla="*/ 869048 w 1180740"/>
              <a:gd name="connsiteY4460" fmla="*/ 439449 h 888187"/>
              <a:gd name="connsiteX4461" fmla="*/ 126854 w 1180740"/>
              <a:gd name="connsiteY4461" fmla="*/ 439149 h 888187"/>
              <a:gd name="connsiteX4462" fmla="*/ 130163 w 1180740"/>
              <a:gd name="connsiteY4462" fmla="*/ 440142 h 888187"/>
              <a:gd name="connsiteX4463" fmla="*/ 132436 w 1180740"/>
              <a:gd name="connsiteY4463" fmla="*/ 445753 h 888187"/>
              <a:gd name="connsiteX4464" fmla="*/ 125350 w 1180740"/>
              <a:gd name="connsiteY4464" fmla="*/ 450671 h 888187"/>
              <a:gd name="connsiteX4465" fmla="*/ 119468 w 1180740"/>
              <a:gd name="connsiteY4465" fmla="*/ 447519 h 888187"/>
              <a:gd name="connsiteX4466" fmla="*/ 122008 w 1180740"/>
              <a:gd name="connsiteY4466" fmla="*/ 441592 h 888187"/>
              <a:gd name="connsiteX4467" fmla="*/ 123546 w 1180740"/>
              <a:gd name="connsiteY4467" fmla="*/ 440521 h 888187"/>
              <a:gd name="connsiteX4468" fmla="*/ 126854 w 1180740"/>
              <a:gd name="connsiteY4468" fmla="*/ 439149 h 888187"/>
              <a:gd name="connsiteX4469" fmla="*/ 827920 w 1180740"/>
              <a:gd name="connsiteY4469" fmla="*/ 439138 h 888187"/>
              <a:gd name="connsiteX4470" fmla="*/ 833808 w 1180740"/>
              <a:gd name="connsiteY4470" fmla="*/ 444051 h 888187"/>
              <a:gd name="connsiteX4471" fmla="*/ 829793 w 1180740"/>
              <a:gd name="connsiteY4471" fmla="*/ 449730 h 888187"/>
              <a:gd name="connsiteX4472" fmla="*/ 828254 w 1180740"/>
              <a:gd name="connsiteY4472" fmla="*/ 450113 h 888187"/>
              <a:gd name="connsiteX4473" fmla="*/ 825712 w 1180740"/>
              <a:gd name="connsiteY4473" fmla="*/ 450113 h 888187"/>
              <a:gd name="connsiteX4474" fmla="*/ 822701 w 1180740"/>
              <a:gd name="connsiteY4474" fmla="*/ 448646 h 888187"/>
              <a:gd name="connsiteX4475" fmla="*/ 822701 w 1180740"/>
              <a:gd name="connsiteY4475" fmla="*/ 440925 h 888187"/>
              <a:gd name="connsiteX4476" fmla="*/ 827920 w 1180740"/>
              <a:gd name="connsiteY4476" fmla="*/ 439138 h 888187"/>
              <a:gd name="connsiteX4477" fmla="*/ 177070 w 1180740"/>
              <a:gd name="connsiteY4477" fmla="*/ 439138 h 888187"/>
              <a:gd name="connsiteX4478" fmla="*/ 181944 w 1180740"/>
              <a:gd name="connsiteY4478" fmla="*/ 441943 h 888187"/>
              <a:gd name="connsiteX4479" fmla="*/ 181606 w 1180740"/>
              <a:gd name="connsiteY4479" fmla="*/ 443727 h 888187"/>
              <a:gd name="connsiteX4480" fmla="*/ 177476 w 1180740"/>
              <a:gd name="connsiteY4480" fmla="*/ 446213 h 888187"/>
              <a:gd name="connsiteX4481" fmla="*/ 175174 w 1180740"/>
              <a:gd name="connsiteY4481" fmla="*/ 444747 h 888187"/>
              <a:gd name="connsiteX4482" fmla="*/ 174091 w 1180740"/>
              <a:gd name="connsiteY4482" fmla="*/ 443345 h 888187"/>
              <a:gd name="connsiteX4483" fmla="*/ 177070 w 1180740"/>
              <a:gd name="connsiteY4483" fmla="*/ 439138 h 888187"/>
              <a:gd name="connsiteX4484" fmla="*/ 779765 w 1180740"/>
              <a:gd name="connsiteY4484" fmla="*/ 438856 h 888187"/>
              <a:gd name="connsiteX4485" fmla="*/ 784650 w 1180740"/>
              <a:gd name="connsiteY4485" fmla="*/ 441442 h 888187"/>
              <a:gd name="connsiteX4486" fmla="*/ 786524 w 1180740"/>
              <a:gd name="connsiteY4486" fmla="*/ 446286 h 888187"/>
              <a:gd name="connsiteX4487" fmla="*/ 781706 w 1180740"/>
              <a:gd name="connsiteY4487" fmla="*/ 451507 h 888187"/>
              <a:gd name="connsiteX4488" fmla="*/ 780234 w 1180740"/>
              <a:gd name="connsiteY4488" fmla="*/ 451507 h 888187"/>
              <a:gd name="connsiteX4489" fmla="*/ 773208 w 1180740"/>
              <a:gd name="connsiteY4489" fmla="*/ 443833 h 888187"/>
              <a:gd name="connsiteX4490" fmla="*/ 774278 w 1180740"/>
              <a:gd name="connsiteY4490" fmla="*/ 440750 h 888187"/>
              <a:gd name="connsiteX4491" fmla="*/ 779765 w 1180740"/>
              <a:gd name="connsiteY4491" fmla="*/ 438856 h 888187"/>
              <a:gd name="connsiteX4492" fmla="*/ 802443 w 1180740"/>
              <a:gd name="connsiteY4492" fmla="*/ 438516 h 888187"/>
              <a:gd name="connsiteX4493" fmla="*/ 808074 w 1180740"/>
              <a:gd name="connsiteY4493" fmla="*/ 441376 h 888187"/>
              <a:gd name="connsiteX4494" fmla="*/ 808821 w 1180740"/>
              <a:gd name="connsiteY4494" fmla="*/ 443092 h 888187"/>
              <a:gd name="connsiteX4495" fmla="*/ 802782 w 1180740"/>
              <a:gd name="connsiteY4495" fmla="*/ 451228 h 888187"/>
              <a:gd name="connsiteX4496" fmla="*/ 798304 w 1180740"/>
              <a:gd name="connsiteY4496" fmla="*/ 449830 h 888187"/>
              <a:gd name="connsiteX4497" fmla="*/ 796404 w 1180740"/>
              <a:gd name="connsiteY4497" fmla="*/ 446270 h 888187"/>
              <a:gd name="connsiteX4498" fmla="*/ 796404 w 1180740"/>
              <a:gd name="connsiteY4498" fmla="*/ 444173 h 888187"/>
              <a:gd name="connsiteX4499" fmla="*/ 802443 w 1180740"/>
              <a:gd name="connsiteY4499" fmla="*/ 438516 h 888187"/>
              <a:gd name="connsiteX4500" fmla="*/ 90219 w 1180740"/>
              <a:gd name="connsiteY4500" fmla="*/ 438515 h 888187"/>
              <a:gd name="connsiteX4501" fmla="*/ 93932 w 1180740"/>
              <a:gd name="connsiteY4501" fmla="*/ 440818 h 888187"/>
              <a:gd name="connsiteX4502" fmla="*/ 96175 w 1180740"/>
              <a:gd name="connsiteY4502" fmla="*/ 442914 h 888187"/>
              <a:gd name="connsiteX4503" fmla="*/ 97739 w 1180740"/>
              <a:gd name="connsiteY4503" fmla="*/ 445710 h 888187"/>
              <a:gd name="connsiteX4504" fmla="*/ 90941 w 1180740"/>
              <a:gd name="connsiteY4504" fmla="*/ 452063 h 888187"/>
              <a:gd name="connsiteX4505" fmla="*/ 84892 w 1180740"/>
              <a:gd name="connsiteY4505" fmla="*/ 449967 h 888187"/>
              <a:gd name="connsiteX4506" fmla="*/ 85639 w 1180740"/>
              <a:gd name="connsiteY4506" fmla="*/ 439356 h 888187"/>
              <a:gd name="connsiteX4507" fmla="*/ 90219 w 1180740"/>
              <a:gd name="connsiteY4507" fmla="*/ 438515 h 888187"/>
              <a:gd name="connsiteX4508" fmla="*/ 69828 w 1180740"/>
              <a:gd name="connsiteY4508" fmla="*/ 438513 h 888187"/>
              <a:gd name="connsiteX4509" fmla="*/ 76928 w 1180740"/>
              <a:gd name="connsiteY4509" fmla="*/ 444429 h 888187"/>
              <a:gd name="connsiteX4510" fmla="*/ 75789 w 1180740"/>
              <a:gd name="connsiteY4510" fmla="*/ 449339 h 888187"/>
              <a:gd name="connsiteX4511" fmla="*/ 68020 w 1180740"/>
              <a:gd name="connsiteY4511" fmla="*/ 451416 h 888187"/>
              <a:gd name="connsiteX4512" fmla="*/ 65005 w 1180740"/>
              <a:gd name="connsiteY4512" fmla="*/ 449716 h 888187"/>
              <a:gd name="connsiteX4513" fmla="*/ 62795 w 1180740"/>
              <a:gd name="connsiteY4513" fmla="*/ 445877 h 888187"/>
              <a:gd name="connsiteX4514" fmla="*/ 69828 w 1180740"/>
              <a:gd name="connsiteY4514" fmla="*/ 438513 h 888187"/>
              <a:gd name="connsiteX4515" fmla="*/ 21226 w 1180740"/>
              <a:gd name="connsiteY4515" fmla="*/ 438512 h 888187"/>
              <a:gd name="connsiteX4516" fmla="*/ 27589 w 1180740"/>
              <a:gd name="connsiteY4516" fmla="*/ 444421 h 888187"/>
              <a:gd name="connsiteX4517" fmla="*/ 27589 w 1180740"/>
              <a:gd name="connsiteY4517" fmla="*/ 445175 h 888187"/>
              <a:gd name="connsiteX4518" fmla="*/ 23121 w 1180740"/>
              <a:gd name="connsiteY4518" fmla="*/ 450393 h 888187"/>
              <a:gd name="connsiteX4519" fmla="*/ 19330 w 1180740"/>
              <a:gd name="connsiteY4519" fmla="*/ 438890 h 888187"/>
              <a:gd name="connsiteX4520" fmla="*/ 21226 w 1180740"/>
              <a:gd name="connsiteY4520" fmla="*/ 438512 h 888187"/>
              <a:gd name="connsiteX4521" fmla="*/ 848428 w 1180740"/>
              <a:gd name="connsiteY4521" fmla="*/ 437920 h 888187"/>
              <a:gd name="connsiteX4522" fmla="*/ 855815 w 1180740"/>
              <a:gd name="connsiteY4522" fmla="*/ 444206 h 888187"/>
              <a:gd name="connsiteX4523" fmla="*/ 855479 w 1180740"/>
              <a:gd name="connsiteY4523" fmla="*/ 444520 h 888187"/>
              <a:gd name="connsiteX4524" fmla="*/ 852121 w 1180740"/>
              <a:gd name="connsiteY4524" fmla="*/ 449423 h 888187"/>
              <a:gd name="connsiteX4525" fmla="*/ 849905 w 1180740"/>
              <a:gd name="connsiteY4525" fmla="*/ 450114 h 888187"/>
              <a:gd name="connsiteX4526" fmla="*/ 843929 w 1180740"/>
              <a:gd name="connsiteY4526" fmla="*/ 447348 h 888187"/>
              <a:gd name="connsiteX4527" fmla="*/ 843190 w 1180740"/>
              <a:gd name="connsiteY4527" fmla="*/ 446657 h 888187"/>
              <a:gd name="connsiteX4528" fmla="*/ 848428 w 1180740"/>
              <a:gd name="connsiteY4528" fmla="*/ 437920 h 888187"/>
              <a:gd name="connsiteX4529" fmla="*/ 145068 w 1180740"/>
              <a:gd name="connsiteY4529" fmla="*/ 437122 h 888187"/>
              <a:gd name="connsiteX4530" fmla="*/ 150718 w 1180740"/>
              <a:gd name="connsiteY4530" fmla="*/ 442763 h 888187"/>
              <a:gd name="connsiteX4531" fmla="*/ 148835 w 1180740"/>
              <a:gd name="connsiteY4531" fmla="*/ 446629 h 888187"/>
              <a:gd name="connsiteX4532" fmla="*/ 142848 w 1180740"/>
              <a:gd name="connsiteY4532" fmla="*/ 447326 h 888187"/>
              <a:gd name="connsiteX4533" fmla="*/ 139888 w 1180740"/>
              <a:gd name="connsiteY4533" fmla="*/ 440988 h 888187"/>
              <a:gd name="connsiteX4534" fmla="*/ 145068 w 1180740"/>
              <a:gd name="connsiteY4534" fmla="*/ 437122 h 888187"/>
              <a:gd name="connsiteX4535" fmla="*/ 161059 w 1180740"/>
              <a:gd name="connsiteY4535" fmla="*/ 436520 h 888187"/>
              <a:gd name="connsiteX4536" fmla="*/ 164268 w 1180740"/>
              <a:gd name="connsiteY4536" fmla="*/ 438044 h 888187"/>
              <a:gd name="connsiteX4537" fmla="*/ 166078 w 1180740"/>
              <a:gd name="connsiteY4537" fmla="*/ 441564 h 888187"/>
              <a:gd name="connsiteX4538" fmla="*/ 162793 w 1180740"/>
              <a:gd name="connsiteY4538" fmla="*/ 446781 h 888187"/>
              <a:gd name="connsiteX4539" fmla="*/ 156424 w 1180740"/>
              <a:gd name="connsiteY4539" fmla="*/ 444644 h 888187"/>
              <a:gd name="connsiteX4540" fmla="*/ 155687 w 1180740"/>
              <a:gd name="connsiteY4540" fmla="*/ 442947 h 888187"/>
              <a:gd name="connsiteX4541" fmla="*/ 157899 w 1180740"/>
              <a:gd name="connsiteY4541" fmla="*/ 437353 h 888187"/>
              <a:gd name="connsiteX4542" fmla="*/ 161059 w 1180740"/>
              <a:gd name="connsiteY4542" fmla="*/ 436520 h 888187"/>
              <a:gd name="connsiteX4543" fmla="*/ 27922 w 1180740"/>
              <a:gd name="connsiteY4543" fmla="*/ 412160 h 888187"/>
              <a:gd name="connsiteX4544" fmla="*/ 30136 w 1180740"/>
              <a:gd name="connsiteY4544" fmla="*/ 413148 h 888187"/>
              <a:gd name="connsiteX4545" fmla="*/ 30467 w 1180740"/>
              <a:gd name="connsiteY4545" fmla="*/ 414177 h 888187"/>
              <a:gd name="connsiteX4546" fmla="*/ 30863 w 1180740"/>
              <a:gd name="connsiteY4546" fmla="*/ 414884 h 888187"/>
              <a:gd name="connsiteX4547" fmla="*/ 25709 w 1180740"/>
              <a:gd name="connsiteY4547" fmla="*/ 415269 h 888187"/>
              <a:gd name="connsiteX4548" fmla="*/ 25709 w 1180740"/>
              <a:gd name="connsiteY4548" fmla="*/ 412762 h 888187"/>
              <a:gd name="connsiteX4549" fmla="*/ 27922 w 1180740"/>
              <a:gd name="connsiteY4549" fmla="*/ 412160 h 888187"/>
              <a:gd name="connsiteX4550" fmla="*/ 979023 w 1180740"/>
              <a:gd name="connsiteY4550" fmla="*/ 411734 h 888187"/>
              <a:gd name="connsiteX4551" fmla="*/ 982798 w 1180740"/>
              <a:gd name="connsiteY4551" fmla="*/ 414826 h 888187"/>
              <a:gd name="connsiteX4552" fmla="*/ 979023 w 1180740"/>
              <a:gd name="connsiteY4552" fmla="*/ 419749 h 888187"/>
              <a:gd name="connsiteX4553" fmla="*/ 974837 w 1180740"/>
              <a:gd name="connsiteY4553" fmla="*/ 415899 h 888187"/>
              <a:gd name="connsiteX4554" fmla="*/ 979023 w 1180740"/>
              <a:gd name="connsiteY4554" fmla="*/ 411734 h 888187"/>
              <a:gd name="connsiteX4555" fmla="*/ 949248 w 1180740"/>
              <a:gd name="connsiteY4555" fmla="*/ 411455 h 888187"/>
              <a:gd name="connsiteX4556" fmla="*/ 953021 w 1180740"/>
              <a:gd name="connsiteY4556" fmla="*/ 415621 h 888187"/>
              <a:gd name="connsiteX4557" fmla="*/ 948911 w 1180740"/>
              <a:gd name="connsiteY4557" fmla="*/ 419471 h 888187"/>
              <a:gd name="connsiteX4558" fmla="*/ 944801 w 1180740"/>
              <a:gd name="connsiteY4558" fmla="*/ 415305 h 888187"/>
              <a:gd name="connsiteX4559" fmla="*/ 949248 w 1180740"/>
              <a:gd name="connsiteY4559" fmla="*/ 411455 h 888187"/>
              <a:gd name="connsiteX4560" fmla="*/ 44384 w 1180740"/>
              <a:gd name="connsiteY4560" fmla="*/ 411358 h 888187"/>
              <a:gd name="connsiteX4561" fmla="*/ 46364 w 1180740"/>
              <a:gd name="connsiteY4561" fmla="*/ 412356 h 888187"/>
              <a:gd name="connsiteX4562" fmla="*/ 46364 w 1180740"/>
              <a:gd name="connsiteY4562" fmla="*/ 416542 h 888187"/>
              <a:gd name="connsiteX4563" fmla="*/ 44537 w 1180740"/>
              <a:gd name="connsiteY4563" fmla="*/ 418317 h 888187"/>
              <a:gd name="connsiteX4564" fmla="*/ 43386 w 1180740"/>
              <a:gd name="connsiteY4564" fmla="*/ 418635 h 888187"/>
              <a:gd name="connsiteX4565" fmla="*/ 42235 w 1180740"/>
              <a:gd name="connsiteY4565" fmla="*/ 418317 h 888187"/>
              <a:gd name="connsiteX4566" fmla="*/ 39595 w 1180740"/>
              <a:gd name="connsiteY4566" fmla="*/ 415147 h 888187"/>
              <a:gd name="connsiteX4567" fmla="*/ 41896 w 1180740"/>
              <a:gd name="connsiteY4567" fmla="*/ 411976 h 888187"/>
              <a:gd name="connsiteX4568" fmla="*/ 44384 w 1180740"/>
              <a:gd name="connsiteY4568" fmla="*/ 411358 h 888187"/>
              <a:gd name="connsiteX4569" fmla="*/ 525374 w 1180740"/>
              <a:gd name="connsiteY4569" fmla="*/ 411041 h 888187"/>
              <a:gd name="connsiteX4570" fmla="*/ 529044 w 1180740"/>
              <a:gd name="connsiteY4570" fmla="*/ 412506 h 888187"/>
              <a:gd name="connsiteX4571" fmla="*/ 528310 w 1180740"/>
              <a:gd name="connsiteY4571" fmla="*/ 417408 h 888187"/>
              <a:gd name="connsiteX4572" fmla="*/ 526108 w 1180740"/>
              <a:gd name="connsiteY4572" fmla="*/ 418491 h 888187"/>
              <a:gd name="connsiteX4573" fmla="*/ 521638 w 1180740"/>
              <a:gd name="connsiteY4573" fmla="*/ 417791 h 888187"/>
              <a:gd name="connsiteX4574" fmla="*/ 520570 w 1180740"/>
              <a:gd name="connsiteY4574" fmla="*/ 416390 h 888187"/>
              <a:gd name="connsiteX4575" fmla="*/ 520170 w 1180740"/>
              <a:gd name="connsiteY4575" fmla="*/ 413524 h 888187"/>
              <a:gd name="connsiteX4576" fmla="*/ 525374 w 1180740"/>
              <a:gd name="connsiteY4576" fmla="*/ 411041 h 888187"/>
              <a:gd name="connsiteX4577" fmla="*/ 848007 w 1180740"/>
              <a:gd name="connsiteY4577" fmla="*/ 410931 h 888187"/>
              <a:gd name="connsiteX4578" fmla="*/ 850241 w 1180740"/>
              <a:gd name="connsiteY4578" fmla="*/ 410931 h 888187"/>
              <a:gd name="connsiteX4579" fmla="*/ 852543 w 1180740"/>
              <a:gd name="connsiteY4579" fmla="*/ 414736 h 888187"/>
              <a:gd name="connsiteX4580" fmla="*/ 849158 w 1180740"/>
              <a:gd name="connsiteY4580" fmla="*/ 418540 h 888187"/>
              <a:gd name="connsiteX4581" fmla="*/ 846518 w 1180740"/>
              <a:gd name="connsiteY4581" fmla="*/ 418228 h 888187"/>
              <a:gd name="connsiteX4582" fmla="*/ 844622 w 1180740"/>
              <a:gd name="connsiteY4582" fmla="*/ 414050 h 888187"/>
              <a:gd name="connsiteX4583" fmla="*/ 848007 w 1180740"/>
              <a:gd name="connsiteY4583" fmla="*/ 410931 h 888187"/>
              <a:gd name="connsiteX4584" fmla="*/ 824058 w 1180740"/>
              <a:gd name="connsiteY4584" fmla="*/ 410898 h 888187"/>
              <a:gd name="connsiteX4585" fmla="*/ 827467 w 1180740"/>
              <a:gd name="connsiteY4585" fmla="*/ 411271 h 888187"/>
              <a:gd name="connsiteX4586" fmla="*/ 828967 w 1180740"/>
              <a:gd name="connsiteY4586" fmla="*/ 414691 h 888187"/>
              <a:gd name="connsiteX4587" fmla="*/ 826376 w 1180740"/>
              <a:gd name="connsiteY4587" fmla="*/ 417116 h 888187"/>
              <a:gd name="connsiteX4588" fmla="*/ 824467 w 1180740"/>
              <a:gd name="connsiteY4588" fmla="*/ 417800 h 888187"/>
              <a:gd name="connsiteX4589" fmla="*/ 819898 w 1180740"/>
              <a:gd name="connsiteY4589" fmla="*/ 414007 h 888187"/>
              <a:gd name="connsiteX4590" fmla="*/ 824058 w 1180740"/>
              <a:gd name="connsiteY4590" fmla="*/ 410898 h 888187"/>
              <a:gd name="connsiteX4591" fmla="*/ 444435 w 1180740"/>
              <a:gd name="connsiteY4591" fmla="*/ 410714 h 888187"/>
              <a:gd name="connsiteX4592" fmla="*/ 448990 w 1180740"/>
              <a:gd name="connsiteY4592" fmla="*/ 414134 h 888187"/>
              <a:gd name="connsiteX4593" fmla="*/ 447834 w 1180740"/>
              <a:gd name="connsiteY4593" fmla="*/ 416248 h 888187"/>
              <a:gd name="connsiteX4594" fmla="*/ 444095 w 1180740"/>
              <a:gd name="connsiteY4594" fmla="*/ 417243 h 888187"/>
              <a:gd name="connsiteX4595" fmla="*/ 439541 w 1180740"/>
              <a:gd name="connsiteY4595" fmla="*/ 414507 h 888187"/>
              <a:gd name="connsiteX4596" fmla="*/ 439949 w 1180740"/>
              <a:gd name="connsiteY4596" fmla="*/ 412766 h 888187"/>
              <a:gd name="connsiteX4597" fmla="*/ 444435 w 1180740"/>
              <a:gd name="connsiteY4597" fmla="*/ 410714 h 888187"/>
              <a:gd name="connsiteX4598" fmla="*/ 346110 w 1180740"/>
              <a:gd name="connsiteY4598" fmla="*/ 410579 h 888187"/>
              <a:gd name="connsiteX4599" fmla="*/ 349429 w 1180740"/>
              <a:gd name="connsiteY4599" fmla="*/ 411462 h 888187"/>
              <a:gd name="connsiteX4600" fmla="*/ 351708 w 1180740"/>
              <a:gd name="connsiteY4600" fmla="*/ 415661 h 888187"/>
              <a:gd name="connsiteX4601" fmla="*/ 346814 w 1180740"/>
              <a:gd name="connsiteY4601" fmla="*/ 419924 h 888187"/>
              <a:gd name="connsiteX4602" fmla="*/ 343529 w 1180740"/>
              <a:gd name="connsiteY4602" fmla="*/ 419224 h 888187"/>
              <a:gd name="connsiteX4603" fmla="*/ 342792 w 1180740"/>
              <a:gd name="connsiteY4603" fmla="*/ 411844 h 888187"/>
              <a:gd name="connsiteX4604" fmla="*/ 346110 w 1180740"/>
              <a:gd name="connsiteY4604" fmla="*/ 410579 h 888187"/>
              <a:gd name="connsiteX4605" fmla="*/ 901915 w 1180740"/>
              <a:gd name="connsiteY4605" fmla="*/ 410559 h 888187"/>
              <a:gd name="connsiteX4606" fmla="*/ 904312 w 1180740"/>
              <a:gd name="connsiteY4606" fmla="*/ 411401 h 888187"/>
              <a:gd name="connsiteX4607" fmla="*/ 904711 w 1180740"/>
              <a:gd name="connsiteY4607" fmla="*/ 415891 h 888187"/>
              <a:gd name="connsiteX4608" fmla="*/ 904312 w 1180740"/>
              <a:gd name="connsiteY4608" fmla="*/ 416577 h 888187"/>
              <a:gd name="connsiteX4609" fmla="*/ 900650 w 1180740"/>
              <a:gd name="connsiteY4609" fmla="*/ 418324 h 888187"/>
              <a:gd name="connsiteX4610" fmla="*/ 896921 w 1180740"/>
              <a:gd name="connsiteY4610" fmla="*/ 415891 h 888187"/>
              <a:gd name="connsiteX4611" fmla="*/ 897654 w 1180740"/>
              <a:gd name="connsiteY4611" fmla="*/ 413459 h 888187"/>
              <a:gd name="connsiteX4612" fmla="*/ 899518 w 1180740"/>
              <a:gd name="connsiteY4612" fmla="*/ 411027 h 888187"/>
              <a:gd name="connsiteX4613" fmla="*/ 901915 w 1180740"/>
              <a:gd name="connsiteY4613" fmla="*/ 410559 h 888187"/>
              <a:gd name="connsiteX4614" fmla="*/ 275586 w 1180740"/>
              <a:gd name="connsiteY4614" fmla="*/ 410379 h 888187"/>
              <a:gd name="connsiteX4615" fmla="*/ 277460 w 1180740"/>
              <a:gd name="connsiteY4615" fmla="*/ 410379 h 888187"/>
              <a:gd name="connsiteX4616" fmla="*/ 281206 w 1180740"/>
              <a:gd name="connsiteY4616" fmla="*/ 410379 h 888187"/>
              <a:gd name="connsiteX4617" fmla="*/ 286024 w 1180740"/>
              <a:gd name="connsiteY4617" fmla="*/ 417414 h 888187"/>
              <a:gd name="connsiteX4618" fmla="*/ 284485 w 1180740"/>
              <a:gd name="connsiteY4618" fmla="*/ 420266 h 888187"/>
              <a:gd name="connsiteX4619" fmla="*/ 275252 w 1180740"/>
              <a:gd name="connsiteY4619" fmla="*/ 420963 h 888187"/>
              <a:gd name="connsiteX4620" fmla="*/ 271170 w 1180740"/>
              <a:gd name="connsiteY4620" fmla="*/ 417414 h 888187"/>
              <a:gd name="connsiteX4621" fmla="*/ 275586 w 1180740"/>
              <a:gd name="connsiteY4621" fmla="*/ 410379 h 888187"/>
              <a:gd name="connsiteX4622" fmla="*/ 545487 w 1180740"/>
              <a:gd name="connsiteY4622" fmla="*/ 410341 h 888187"/>
              <a:gd name="connsiteX4623" fmla="*/ 548818 w 1180740"/>
              <a:gd name="connsiteY4623" fmla="*/ 411034 h 888187"/>
              <a:gd name="connsiteX4624" fmla="*/ 550683 w 1180740"/>
              <a:gd name="connsiteY4624" fmla="*/ 418028 h 888187"/>
              <a:gd name="connsiteX4625" fmla="*/ 550284 w 1180740"/>
              <a:gd name="connsiteY4625" fmla="*/ 419099 h 888187"/>
              <a:gd name="connsiteX4626" fmla="*/ 547352 w 1180740"/>
              <a:gd name="connsiteY4626" fmla="*/ 420486 h 888187"/>
              <a:gd name="connsiteX4627" fmla="*/ 543288 w 1180740"/>
              <a:gd name="connsiteY4627" fmla="*/ 419792 h 888187"/>
              <a:gd name="connsiteX4628" fmla="*/ 541089 w 1180740"/>
              <a:gd name="connsiteY4628" fmla="*/ 413491 h 888187"/>
              <a:gd name="connsiteX4629" fmla="*/ 545487 w 1180740"/>
              <a:gd name="connsiteY4629" fmla="*/ 410341 h 888187"/>
              <a:gd name="connsiteX4630" fmla="*/ 505697 w 1180740"/>
              <a:gd name="connsiteY4630" fmla="*/ 410341 h 888187"/>
              <a:gd name="connsiteX4631" fmla="*/ 509844 w 1180740"/>
              <a:gd name="connsiteY4631" fmla="*/ 412094 h 888187"/>
              <a:gd name="connsiteX4632" fmla="*/ 509844 w 1180740"/>
              <a:gd name="connsiteY4632" fmla="*/ 414537 h 888187"/>
              <a:gd name="connsiteX4633" fmla="*/ 504202 w 1180740"/>
              <a:gd name="connsiteY4633" fmla="*/ 417668 h 888187"/>
              <a:gd name="connsiteX4634" fmla="*/ 502299 w 1180740"/>
              <a:gd name="connsiteY4634" fmla="*/ 412094 h 888187"/>
              <a:gd name="connsiteX4635" fmla="*/ 505697 w 1180740"/>
              <a:gd name="connsiteY4635" fmla="*/ 410341 h 888187"/>
              <a:gd name="connsiteX4636" fmla="*/ 303033 w 1180740"/>
              <a:gd name="connsiteY4636" fmla="*/ 410252 h 888187"/>
              <a:gd name="connsiteX4637" fmla="*/ 307101 w 1180740"/>
              <a:gd name="connsiteY4637" fmla="*/ 413474 h 888187"/>
              <a:gd name="connsiteX4638" fmla="*/ 307435 w 1180740"/>
              <a:gd name="connsiteY4638" fmla="*/ 415548 h 888187"/>
              <a:gd name="connsiteX4639" fmla="*/ 300819 w 1180740"/>
              <a:gd name="connsiteY4639" fmla="*/ 420828 h 888187"/>
              <a:gd name="connsiteX4640" fmla="*/ 295607 w 1180740"/>
              <a:gd name="connsiteY4640" fmla="*/ 415548 h 888187"/>
              <a:gd name="connsiteX4641" fmla="*/ 297812 w 1180740"/>
              <a:gd name="connsiteY4641" fmla="*/ 410708 h 888187"/>
              <a:gd name="connsiteX4642" fmla="*/ 303033 w 1180740"/>
              <a:gd name="connsiteY4642" fmla="*/ 410252 h 888187"/>
              <a:gd name="connsiteX4643" fmla="*/ 921146 w 1180740"/>
              <a:gd name="connsiteY4643" fmla="*/ 409913 h 888187"/>
              <a:gd name="connsiteX4644" fmla="*/ 925700 w 1180740"/>
              <a:gd name="connsiteY4644" fmla="*/ 413717 h 888187"/>
              <a:gd name="connsiteX4645" fmla="*/ 925292 w 1180740"/>
              <a:gd name="connsiteY4645" fmla="*/ 414715 h 888187"/>
              <a:gd name="connsiteX4646" fmla="*/ 922301 w 1180740"/>
              <a:gd name="connsiteY4646" fmla="*/ 416835 h 888187"/>
              <a:gd name="connsiteX4647" fmla="*/ 917407 w 1180740"/>
              <a:gd name="connsiteY4647" fmla="*/ 415401 h 888187"/>
              <a:gd name="connsiteX4648" fmla="*/ 918563 w 1180740"/>
              <a:gd name="connsiteY4648" fmla="*/ 410910 h 888187"/>
              <a:gd name="connsiteX4649" fmla="*/ 921146 w 1180740"/>
              <a:gd name="connsiteY4649" fmla="*/ 409913 h 888187"/>
              <a:gd name="connsiteX4650" fmla="*/ 876827 w 1180740"/>
              <a:gd name="connsiteY4650" fmla="*/ 409885 h 888187"/>
              <a:gd name="connsiteX4651" fmla="*/ 881645 w 1180740"/>
              <a:gd name="connsiteY4651" fmla="*/ 413056 h 888187"/>
              <a:gd name="connsiteX4652" fmla="*/ 881645 w 1180740"/>
              <a:gd name="connsiteY4652" fmla="*/ 414769 h 888187"/>
              <a:gd name="connsiteX4653" fmla="*/ 879745 w 1180740"/>
              <a:gd name="connsiteY4653" fmla="*/ 416227 h 888187"/>
              <a:gd name="connsiteX4654" fmla="*/ 875673 w 1180740"/>
              <a:gd name="connsiteY4654" fmla="*/ 417242 h 888187"/>
              <a:gd name="connsiteX4655" fmla="*/ 871941 w 1180740"/>
              <a:gd name="connsiteY4655" fmla="*/ 413056 h 888187"/>
              <a:gd name="connsiteX4656" fmla="*/ 873026 w 1180740"/>
              <a:gd name="connsiteY4656" fmla="*/ 411281 h 888187"/>
              <a:gd name="connsiteX4657" fmla="*/ 876827 w 1180740"/>
              <a:gd name="connsiteY4657" fmla="*/ 409885 h 888187"/>
              <a:gd name="connsiteX4658" fmla="*/ 320286 w 1180740"/>
              <a:gd name="connsiteY4658" fmla="*/ 409699 h 888187"/>
              <a:gd name="connsiteX4659" fmla="*/ 323042 w 1180740"/>
              <a:gd name="connsiteY4659" fmla="*/ 409931 h 888187"/>
              <a:gd name="connsiteX4660" fmla="*/ 327535 w 1180740"/>
              <a:gd name="connsiteY4660" fmla="*/ 412043 h 888187"/>
              <a:gd name="connsiteX4661" fmla="*/ 329440 w 1180740"/>
              <a:gd name="connsiteY4661" fmla="*/ 414860 h 888187"/>
              <a:gd name="connsiteX4662" fmla="*/ 327194 w 1180740"/>
              <a:gd name="connsiteY4662" fmla="*/ 418445 h 888187"/>
              <a:gd name="connsiteX4663" fmla="*/ 323042 w 1180740"/>
              <a:gd name="connsiteY4663" fmla="*/ 419470 h 888187"/>
              <a:gd name="connsiteX4664" fmla="*/ 318142 w 1180740"/>
              <a:gd name="connsiteY4664" fmla="*/ 417357 h 888187"/>
              <a:gd name="connsiteX4665" fmla="*/ 317394 w 1180740"/>
              <a:gd name="connsiteY4665" fmla="*/ 412427 h 888187"/>
              <a:gd name="connsiteX4666" fmla="*/ 318142 w 1180740"/>
              <a:gd name="connsiteY4666" fmla="*/ 411339 h 888187"/>
              <a:gd name="connsiteX4667" fmla="*/ 320286 w 1180740"/>
              <a:gd name="connsiteY4667" fmla="*/ 409699 h 888187"/>
              <a:gd name="connsiteX4668" fmla="*/ 207571 w 1180740"/>
              <a:gd name="connsiteY4668" fmla="*/ 409623 h 888187"/>
              <a:gd name="connsiteX4669" fmla="*/ 211950 w 1180740"/>
              <a:gd name="connsiteY4669" fmla="*/ 411849 h 888187"/>
              <a:gd name="connsiteX4670" fmla="*/ 212285 w 1180740"/>
              <a:gd name="connsiteY4670" fmla="*/ 418144 h 888187"/>
              <a:gd name="connsiteX4671" fmla="*/ 207127 w 1180740"/>
              <a:gd name="connsiteY4671" fmla="*/ 420306 h 888187"/>
              <a:gd name="connsiteX4672" fmla="*/ 200429 w 1180740"/>
              <a:gd name="connsiteY4672" fmla="*/ 416045 h 888187"/>
              <a:gd name="connsiteX4673" fmla="*/ 202639 w 1180740"/>
              <a:gd name="connsiteY4673" fmla="*/ 410068 h 888187"/>
              <a:gd name="connsiteX4674" fmla="*/ 207571 w 1180740"/>
              <a:gd name="connsiteY4674" fmla="*/ 409623 h 888187"/>
              <a:gd name="connsiteX4675" fmla="*/ 424341 w 1180740"/>
              <a:gd name="connsiteY4675" fmla="*/ 409505 h 888187"/>
              <a:gd name="connsiteX4676" fmla="*/ 428470 w 1180740"/>
              <a:gd name="connsiteY4676" fmla="*/ 413056 h 888187"/>
              <a:gd name="connsiteX4677" fmla="*/ 424341 w 1180740"/>
              <a:gd name="connsiteY4677" fmla="*/ 417242 h 888187"/>
              <a:gd name="connsiteX4678" fmla="*/ 420211 w 1180740"/>
              <a:gd name="connsiteY4678" fmla="*/ 413373 h 888187"/>
              <a:gd name="connsiteX4679" fmla="*/ 424341 w 1180740"/>
              <a:gd name="connsiteY4679" fmla="*/ 409505 h 888187"/>
              <a:gd name="connsiteX4680" fmla="*/ 381641 w 1180740"/>
              <a:gd name="connsiteY4680" fmla="*/ 409505 h 888187"/>
              <a:gd name="connsiteX4681" fmla="*/ 385037 w 1180740"/>
              <a:gd name="connsiteY4681" fmla="*/ 410906 h 888187"/>
              <a:gd name="connsiteX4682" fmla="*/ 386532 w 1180740"/>
              <a:gd name="connsiteY4682" fmla="*/ 411670 h 888187"/>
              <a:gd name="connsiteX4683" fmla="*/ 387279 w 1180740"/>
              <a:gd name="connsiteY4683" fmla="*/ 414090 h 888187"/>
              <a:gd name="connsiteX4684" fmla="*/ 385377 w 1180740"/>
              <a:gd name="connsiteY4684" fmla="*/ 415490 h 888187"/>
              <a:gd name="connsiteX4685" fmla="*/ 382796 w 1180740"/>
              <a:gd name="connsiteY4685" fmla="*/ 416573 h 888187"/>
              <a:gd name="connsiteX4686" fmla="*/ 377090 w 1180740"/>
              <a:gd name="connsiteY4686" fmla="*/ 413389 h 888187"/>
              <a:gd name="connsiteX4687" fmla="*/ 378992 w 1180740"/>
              <a:gd name="connsiteY4687" fmla="*/ 410588 h 888187"/>
              <a:gd name="connsiteX4688" fmla="*/ 381641 w 1180740"/>
              <a:gd name="connsiteY4688" fmla="*/ 409505 h 888187"/>
              <a:gd name="connsiteX4689" fmla="*/ 251354 w 1180740"/>
              <a:gd name="connsiteY4689" fmla="*/ 409505 h 888187"/>
              <a:gd name="connsiteX4690" fmla="*/ 254309 w 1180740"/>
              <a:gd name="connsiteY4690" fmla="*/ 410578 h 888187"/>
              <a:gd name="connsiteX4691" fmla="*/ 257667 w 1180740"/>
              <a:gd name="connsiteY4691" fmla="*/ 414427 h 888187"/>
              <a:gd name="connsiteX4692" fmla="*/ 258070 w 1180740"/>
              <a:gd name="connsiteY4692" fmla="*/ 420042 h 888187"/>
              <a:gd name="connsiteX4693" fmla="*/ 254309 w 1180740"/>
              <a:gd name="connsiteY4693" fmla="*/ 423828 h 888187"/>
              <a:gd name="connsiteX4694" fmla="*/ 248400 w 1180740"/>
              <a:gd name="connsiteY4694" fmla="*/ 420736 h 888187"/>
              <a:gd name="connsiteX4695" fmla="*/ 246922 w 1180740"/>
              <a:gd name="connsiteY4695" fmla="*/ 418969 h 888187"/>
              <a:gd name="connsiteX4696" fmla="*/ 248400 w 1180740"/>
              <a:gd name="connsiteY4696" fmla="*/ 410893 h 888187"/>
              <a:gd name="connsiteX4697" fmla="*/ 251354 w 1180740"/>
              <a:gd name="connsiteY4697" fmla="*/ 409505 h 888187"/>
              <a:gd name="connsiteX4698" fmla="*/ 364741 w 1180740"/>
              <a:gd name="connsiteY4698" fmla="*/ 409325 h 888187"/>
              <a:gd name="connsiteX4699" fmla="*/ 369573 w 1180740"/>
              <a:gd name="connsiteY4699" fmla="*/ 410706 h 888187"/>
              <a:gd name="connsiteX4700" fmla="*/ 370311 w 1180740"/>
              <a:gd name="connsiteY4700" fmla="*/ 417677 h 888187"/>
              <a:gd name="connsiteX4701" fmla="*/ 369170 w 1180740"/>
              <a:gd name="connsiteY4701" fmla="*/ 418368 h 888187"/>
              <a:gd name="connsiteX4702" fmla="*/ 364339 w 1180740"/>
              <a:gd name="connsiteY4702" fmla="*/ 419059 h 888187"/>
              <a:gd name="connsiteX4703" fmla="*/ 361386 w 1180740"/>
              <a:gd name="connsiteY4703" fmla="*/ 417300 h 888187"/>
              <a:gd name="connsiteX4704" fmla="*/ 359843 w 1180740"/>
              <a:gd name="connsiteY4704" fmla="*/ 414160 h 888187"/>
              <a:gd name="connsiteX4705" fmla="*/ 359843 w 1180740"/>
              <a:gd name="connsiteY4705" fmla="*/ 413156 h 888187"/>
              <a:gd name="connsiteX4706" fmla="*/ 364741 w 1180740"/>
              <a:gd name="connsiteY4706" fmla="*/ 409325 h 888187"/>
              <a:gd name="connsiteX4707" fmla="*/ 999690 w 1180740"/>
              <a:gd name="connsiteY4707" fmla="*/ 408990 h 888187"/>
              <a:gd name="connsiteX4708" fmla="*/ 1004244 w 1180740"/>
              <a:gd name="connsiteY4708" fmla="*/ 411106 h 888187"/>
              <a:gd name="connsiteX4709" fmla="*/ 1005400 w 1180740"/>
              <a:gd name="connsiteY4709" fmla="*/ 413607 h 888187"/>
              <a:gd name="connsiteX4710" fmla="*/ 1000098 w 1180740"/>
              <a:gd name="connsiteY4710" fmla="*/ 417520 h 888187"/>
              <a:gd name="connsiteX4711" fmla="*/ 996359 w 1180740"/>
              <a:gd name="connsiteY4711" fmla="*/ 413287 h 888187"/>
              <a:gd name="connsiteX4712" fmla="*/ 997447 w 1180740"/>
              <a:gd name="connsiteY4712" fmla="*/ 410080 h 888187"/>
              <a:gd name="connsiteX4713" fmla="*/ 999690 w 1180740"/>
              <a:gd name="connsiteY4713" fmla="*/ 408990 h 888187"/>
              <a:gd name="connsiteX4714" fmla="*/ 405180 w 1180740"/>
              <a:gd name="connsiteY4714" fmla="*/ 408948 h 888187"/>
              <a:gd name="connsiteX4715" fmla="*/ 408171 w 1180740"/>
              <a:gd name="connsiteY4715" fmla="*/ 410350 h 888187"/>
              <a:gd name="connsiteX4716" fmla="*/ 409327 w 1180740"/>
              <a:gd name="connsiteY4716" fmla="*/ 412836 h 888187"/>
              <a:gd name="connsiteX4717" fmla="*/ 404025 w 1180740"/>
              <a:gd name="connsiteY4717" fmla="*/ 416406 h 888187"/>
              <a:gd name="connsiteX4718" fmla="*/ 400694 w 1180740"/>
              <a:gd name="connsiteY4718" fmla="*/ 413537 h 888187"/>
              <a:gd name="connsiteX4719" fmla="*/ 405180 w 1180740"/>
              <a:gd name="connsiteY4719" fmla="*/ 408948 h 888187"/>
              <a:gd name="connsiteX4720" fmla="*/ 734592 w 1180740"/>
              <a:gd name="connsiteY4720" fmla="*/ 408793 h 888187"/>
              <a:gd name="connsiteX4721" fmla="*/ 740629 w 1180740"/>
              <a:gd name="connsiteY4721" fmla="*/ 410015 h 888187"/>
              <a:gd name="connsiteX4722" fmla="*/ 742178 w 1180740"/>
              <a:gd name="connsiteY4722" fmla="*/ 411403 h 888187"/>
              <a:gd name="connsiteX4723" fmla="*/ 743660 w 1180740"/>
              <a:gd name="connsiteY4723" fmla="*/ 417331 h 888187"/>
              <a:gd name="connsiteX4724" fmla="*/ 740292 w 1180740"/>
              <a:gd name="connsiteY4724" fmla="*/ 420485 h 888187"/>
              <a:gd name="connsiteX4725" fmla="*/ 733219 w 1180740"/>
              <a:gd name="connsiteY4725" fmla="*/ 419791 h 888187"/>
              <a:gd name="connsiteX4726" fmla="*/ 729111 w 1180740"/>
              <a:gd name="connsiteY4726" fmla="*/ 415565 h 888187"/>
              <a:gd name="connsiteX4727" fmla="*/ 728302 w 1180740"/>
              <a:gd name="connsiteY4727" fmla="*/ 412790 h 888187"/>
              <a:gd name="connsiteX4728" fmla="*/ 729111 w 1180740"/>
              <a:gd name="connsiteY4728" fmla="*/ 411781 h 888187"/>
              <a:gd name="connsiteX4729" fmla="*/ 734592 w 1180740"/>
              <a:gd name="connsiteY4729" fmla="*/ 408793 h 888187"/>
              <a:gd name="connsiteX4730" fmla="*/ 1023385 w 1180740"/>
              <a:gd name="connsiteY4730" fmla="*/ 408669 h 888187"/>
              <a:gd name="connsiteX4731" fmla="*/ 1025619 w 1180740"/>
              <a:gd name="connsiteY4731" fmla="*/ 409357 h 888187"/>
              <a:gd name="connsiteX4732" fmla="*/ 1028597 w 1180740"/>
              <a:gd name="connsiteY4732" fmla="*/ 412794 h 888187"/>
              <a:gd name="connsiteX4733" fmla="*/ 1026363 w 1180740"/>
              <a:gd name="connsiteY4733" fmla="*/ 417669 h 888187"/>
              <a:gd name="connsiteX4734" fmla="*/ 1025619 w 1180740"/>
              <a:gd name="connsiteY4734" fmla="*/ 417982 h 888187"/>
              <a:gd name="connsiteX4735" fmla="*/ 1020001 w 1180740"/>
              <a:gd name="connsiteY4735" fmla="*/ 415919 h 888187"/>
              <a:gd name="connsiteX4736" fmla="*/ 1021084 w 1180740"/>
              <a:gd name="connsiteY4736" fmla="*/ 410357 h 888187"/>
              <a:gd name="connsiteX4737" fmla="*/ 1023385 w 1180740"/>
              <a:gd name="connsiteY4737" fmla="*/ 408669 h 888187"/>
              <a:gd name="connsiteX4738" fmla="*/ 225624 w 1180740"/>
              <a:gd name="connsiteY4738" fmla="*/ 408669 h 888187"/>
              <a:gd name="connsiteX4739" fmla="*/ 227106 w 1180740"/>
              <a:gd name="connsiteY4739" fmla="*/ 408984 h 888187"/>
              <a:gd name="connsiteX4740" fmla="*/ 234585 w 1180740"/>
              <a:gd name="connsiteY4740" fmla="*/ 413198 h 888187"/>
              <a:gd name="connsiteX4741" fmla="*/ 231553 w 1180740"/>
              <a:gd name="connsiteY4741" fmla="*/ 421565 h 888187"/>
              <a:gd name="connsiteX4742" fmla="*/ 224883 w 1180740"/>
              <a:gd name="connsiteY4742" fmla="*/ 421187 h 888187"/>
              <a:gd name="connsiteX4743" fmla="*/ 220773 w 1180740"/>
              <a:gd name="connsiteY4743" fmla="*/ 417350 h 888187"/>
              <a:gd name="connsiteX4744" fmla="*/ 220368 w 1180740"/>
              <a:gd name="connsiteY4744" fmla="*/ 415274 h 888187"/>
              <a:gd name="connsiteX4745" fmla="*/ 225624 w 1180740"/>
              <a:gd name="connsiteY4745" fmla="*/ 408669 h 888187"/>
              <a:gd name="connsiteX4746" fmla="*/ 483001 w 1180740"/>
              <a:gd name="connsiteY4746" fmla="*/ 408504 h 888187"/>
              <a:gd name="connsiteX4747" fmla="*/ 486812 w 1180740"/>
              <a:gd name="connsiteY4747" fmla="*/ 409518 h 888187"/>
              <a:gd name="connsiteX4748" fmla="*/ 487146 w 1180740"/>
              <a:gd name="connsiteY4748" fmla="*/ 410578 h 888187"/>
              <a:gd name="connsiteX4749" fmla="*/ 484606 w 1180740"/>
              <a:gd name="connsiteY4749" fmla="*/ 415754 h 888187"/>
              <a:gd name="connsiteX4750" fmla="*/ 483469 w 1180740"/>
              <a:gd name="connsiteY4750" fmla="*/ 416129 h 888187"/>
              <a:gd name="connsiteX4751" fmla="*/ 479391 w 1180740"/>
              <a:gd name="connsiteY4751" fmla="*/ 411638 h 888187"/>
              <a:gd name="connsiteX4752" fmla="*/ 479792 w 1180740"/>
              <a:gd name="connsiteY4752" fmla="*/ 410578 h 888187"/>
              <a:gd name="connsiteX4753" fmla="*/ 483001 w 1180740"/>
              <a:gd name="connsiteY4753" fmla="*/ 408504 h 888187"/>
              <a:gd name="connsiteX4754" fmla="*/ 1044443 w 1180740"/>
              <a:gd name="connsiteY4754" fmla="*/ 408486 h 888187"/>
              <a:gd name="connsiteX4755" fmla="*/ 1051515 w 1180740"/>
              <a:gd name="connsiteY4755" fmla="*/ 411605 h 888187"/>
              <a:gd name="connsiteX4756" fmla="*/ 1048913 w 1180740"/>
              <a:gd name="connsiteY4756" fmla="*/ 416095 h 888187"/>
              <a:gd name="connsiteX4757" fmla="*/ 1048513 w 1180740"/>
              <a:gd name="connsiteY4757" fmla="*/ 416095 h 888187"/>
              <a:gd name="connsiteX4758" fmla="*/ 1042641 w 1180740"/>
              <a:gd name="connsiteY4758" fmla="*/ 412977 h 888187"/>
              <a:gd name="connsiteX4759" fmla="*/ 1042641 w 1180740"/>
              <a:gd name="connsiteY4759" fmla="*/ 411916 h 888187"/>
              <a:gd name="connsiteX4760" fmla="*/ 1044443 w 1180740"/>
              <a:gd name="connsiteY4760" fmla="*/ 408486 h 888187"/>
              <a:gd name="connsiteX4761" fmla="*/ 621205 w 1180740"/>
              <a:gd name="connsiteY4761" fmla="*/ 408182 h 888187"/>
              <a:gd name="connsiteX4762" fmla="*/ 624491 w 1180740"/>
              <a:gd name="connsiteY4762" fmla="*/ 409925 h 888187"/>
              <a:gd name="connsiteX4763" fmla="*/ 625566 w 1180740"/>
              <a:gd name="connsiteY4763" fmla="*/ 410622 h 888187"/>
              <a:gd name="connsiteX4764" fmla="*/ 630407 w 1180740"/>
              <a:gd name="connsiteY4764" fmla="*/ 414488 h 888187"/>
              <a:gd name="connsiteX4765" fmla="*/ 631146 w 1180740"/>
              <a:gd name="connsiteY4765" fmla="*/ 418353 h 888187"/>
              <a:gd name="connsiteX4766" fmla="*/ 627448 w 1180740"/>
              <a:gd name="connsiteY4766" fmla="*/ 420825 h 888187"/>
              <a:gd name="connsiteX4767" fmla="*/ 617768 w 1180740"/>
              <a:gd name="connsiteY4767" fmla="*/ 418670 h 888187"/>
              <a:gd name="connsiteX4768" fmla="*/ 617028 w 1180740"/>
              <a:gd name="connsiteY4768" fmla="*/ 417973 h 888187"/>
              <a:gd name="connsiteX4769" fmla="*/ 614810 w 1180740"/>
              <a:gd name="connsiteY4769" fmla="*/ 413094 h 888187"/>
              <a:gd name="connsiteX4770" fmla="*/ 616625 w 1180740"/>
              <a:gd name="connsiteY4770" fmla="*/ 408848 h 888187"/>
              <a:gd name="connsiteX4771" fmla="*/ 617365 w 1180740"/>
              <a:gd name="connsiteY4771" fmla="*/ 408531 h 888187"/>
              <a:gd name="connsiteX4772" fmla="*/ 621205 w 1180740"/>
              <a:gd name="connsiteY4772" fmla="*/ 408182 h 888187"/>
              <a:gd name="connsiteX4773" fmla="*/ 1065834 w 1180740"/>
              <a:gd name="connsiteY4773" fmla="*/ 408151 h 888187"/>
              <a:gd name="connsiteX4774" fmla="*/ 1071153 w 1180740"/>
              <a:gd name="connsiteY4774" fmla="*/ 410623 h 888187"/>
              <a:gd name="connsiteX4775" fmla="*/ 1069994 w 1180740"/>
              <a:gd name="connsiteY4775" fmla="*/ 414808 h 888187"/>
              <a:gd name="connsiteX4776" fmla="*/ 1068902 w 1180740"/>
              <a:gd name="connsiteY4776" fmla="*/ 415885 h 888187"/>
              <a:gd name="connsiteX4777" fmla="*/ 1065493 w 1180740"/>
              <a:gd name="connsiteY4777" fmla="*/ 416583 h 888187"/>
              <a:gd name="connsiteX4778" fmla="*/ 1061674 w 1180740"/>
              <a:gd name="connsiteY4778" fmla="*/ 411701 h 888187"/>
              <a:gd name="connsiteX4779" fmla="*/ 1062083 w 1180740"/>
              <a:gd name="connsiteY4779" fmla="*/ 410623 h 888187"/>
              <a:gd name="connsiteX4780" fmla="*/ 1065834 w 1180740"/>
              <a:gd name="connsiteY4780" fmla="*/ 408151 h 888187"/>
              <a:gd name="connsiteX4781" fmla="*/ 465433 w 1180740"/>
              <a:gd name="connsiteY4781" fmla="*/ 407998 h 888187"/>
              <a:gd name="connsiteX4782" fmla="*/ 467690 w 1180740"/>
              <a:gd name="connsiteY4782" fmla="*/ 408147 h 888187"/>
              <a:gd name="connsiteX4783" fmla="*/ 469510 w 1180740"/>
              <a:gd name="connsiteY4783" fmla="*/ 409904 h 888187"/>
              <a:gd name="connsiteX4784" fmla="*/ 467690 w 1180740"/>
              <a:gd name="connsiteY4784" fmla="*/ 413355 h 888187"/>
              <a:gd name="connsiteX4785" fmla="*/ 463581 w 1180740"/>
              <a:gd name="connsiteY4785" fmla="*/ 413731 h 888187"/>
              <a:gd name="connsiteX4786" fmla="*/ 460953 w 1180740"/>
              <a:gd name="connsiteY4786" fmla="*/ 411975 h 888187"/>
              <a:gd name="connsiteX4787" fmla="*/ 463176 w 1180740"/>
              <a:gd name="connsiteY4787" fmla="*/ 408838 h 888187"/>
              <a:gd name="connsiteX4788" fmla="*/ 465433 w 1180740"/>
              <a:gd name="connsiteY4788" fmla="*/ 407998 h 888187"/>
              <a:gd name="connsiteX4789" fmla="*/ 805259 w 1180740"/>
              <a:gd name="connsiteY4789" fmla="*/ 407937 h 888187"/>
              <a:gd name="connsiteX4790" fmla="*/ 807130 w 1180740"/>
              <a:gd name="connsiteY4790" fmla="*/ 408255 h 888187"/>
              <a:gd name="connsiteX4791" fmla="*/ 810806 w 1180740"/>
              <a:gd name="connsiteY4791" fmla="*/ 414236 h 888187"/>
              <a:gd name="connsiteX4792" fmla="*/ 805660 w 1180740"/>
              <a:gd name="connsiteY4792" fmla="*/ 417799 h 888187"/>
              <a:gd name="connsiteX4793" fmla="*/ 804190 w 1180740"/>
              <a:gd name="connsiteY4793" fmla="*/ 417799 h 888187"/>
              <a:gd name="connsiteX4794" fmla="*/ 799712 w 1180740"/>
              <a:gd name="connsiteY4794" fmla="*/ 411436 h 888187"/>
              <a:gd name="connsiteX4795" fmla="*/ 805259 w 1180740"/>
              <a:gd name="connsiteY4795" fmla="*/ 407937 h 888187"/>
              <a:gd name="connsiteX4796" fmla="*/ 60681 w 1180740"/>
              <a:gd name="connsiteY4796" fmla="*/ 407935 h 888187"/>
              <a:gd name="connsiteX4797" fmla="*/ 65200 w 1180740"/>
              <a:gd name="connsiteY4797" fmla="*/ 410028 h 888187"/>
              <a:gd name="connsiteX4798" fmla="*/ 64104 w 1180740"/>
              <a:gd name="connsiteY4798" fmla="*/ 413516 h 888187"/>
              <a:gd name="connsiteX4799" fmla="*/ 62940 w 1180740"/>
              <a:gd name="connsiteY4799" fmla="*/ 414594 h 888187"/>
              <a:gd name="connsiteX4800" fmla="*/ 58764 w 1180740"/>
              <a:gd name="connsiteY4800" fmla="*/ 414594 h 888187"/>
              <a:gd name="connsiteX4801" fmla="*/ 56847 w 1180740"/>
              <a:gd name="connsiteY4801" fmla="*/ 411043 h 888187"/>
              <a:gd name="connsiteX4802" fmla="*/ 59517 w 1180740"/>
              <a:gd name="connsiteY4802" fmla="*/ 408252 h 888187"/>
              <a:gd name="connsiteX4803" fmla="*/ 60681 w 1180740"/>
              <a:gd name="connsiteY4803" fmla="*/ 407935 h 888187"/>
              <a:gd name="connsiteX4804" fmla="*/ 1083347 w 1180740"/>
              <a:gd name="connsiteY4804" fmla="*/ 407834 h 888187"/>
              <a:gd name="connsiteX4805" fmla="*/ 1086324 w 1180740"/>
              <a:gd name="connsiteY4805" fmla="*/ 408154 h 888187"/>
              <a:gd name="connsiteX4806" fmla="*/ 1090858 w 1180740"/>
              <a:gd name="connsiteY4806" fmla="*/ 411355 h 888187"/>
              <a:gd name="connsiteX4807" fmla="*/ 1088963 w 1180740"/>
              <a:gd name="connsiteY4807" fmla="*/ 416668 h 888187"/>
              <a:gd name="connsiteX4808" fmla="*/ 1087813 w 1180740"/>
              <a:gd name="connsiteY4808" fmla="*/ 417052 h 888187"/>
              <a:gd name="connsiteX4809" fmla="*/ 1079626 w 1180740"/>
              <a:gd name="connsiteY4809" fmla="*/ 414876 h 888187"/>
              <a:gd name="connsiteX4810" fmla="*/ 1079220 w 1180740"/>
              <a:gd name="connsiteY4810" fmla="*/ 413467 h 888187"/>
              <a:gd name="connsiteX4811" fmla="*/ 1080709 w 1180740"/>
              <a:gd name="connsiteY4811" fmla="*/ 409562 h 888187"/>
              <a:gd name="connsiteX4812" fmla="*/ 1083347 w 1180740"/>
              <a:gd name="connsiteY4812" fmla="*/ 407834 h 888187"/>
              <a:gd name="connsiteX4813" fmla="*/ 108324 w 1180740"/>
              <a:gd name="connsiteY4813" fmla="*/ 407834 h 888187"/>
              <a:gd name="connsiteX4814" fmla="*/ 109460 w 1180740"/>
              <a:gd name="connsiteY4814" fmla="*/ 408146 h 888187"/>
              <a:gd name="connsiteX4815" fmla="*/ 110930 w 1180740"/>
              <a:gd name="connsiteY4815" fmla="*/ 415084 h 888187"/>
              <a:gd name="connsiteX4816" fmla="*/ 106119 w 1180740"/>
              <a:gd name="connsiteY4816" fmla="*/ 417146 h 888187"/>
              <a:gd name="connsiteX4817" fmla="*/ 104248 w 1180740"/>
              <a:gd name="connsiteY4817" fmla="*/ 415396 h 888187"/>
              <a:gd name="connsiteX4818" fmla="*/ 105718 w 1180740"/>
              <a:gd name="connsiteY4818" fmla="*/ 408521 h 888187"/>
              <a:gd name="connsiteX4819" fmla="*/ 108324 w 1180740"/>
              <a:gd name="connsiteY4819" fmla="*/ 407834 h 888187"/>
              <a:gd name="connsiteX4820" fmla="*/ 759719 w 1180740"/>
              <a:gd name="connsiteY4820" fmla="*/ 407548 h 888187"/>
              <a:gd name="connsiteX4821" fmla="*/ 763538 w 1180740"/>
              <a:gd name="connsiteY4821" fmla="*/ 408464 h 888187"/>
              <a:gd name="connsiteX4822" fmla="*/ 766560 w 1180740"/>
              <a:gd name="connsiteY4822" fmla="*/ 413373 h 888187"/>
              <a:gd name="connsiteX4823" fmla="*/ 765418 w 1180740"/>
              <a:gd name="connsiteY4823" fmla="*/ 417262 h 888187"/>
              <a:gd name="connsiteX4824" fmla="*/ 761725 w 1180740"/>
              <a:gd name="connsiteY4824" fmla="*/ 419047 h 888187"/>
              <a:gd name="connsiteX4825" fmla="*/ 754271 w 1180740"/>
              <a:gd name="connsiteY4825" fmla="*/ 416242 h 888187"/>
              <a:gd name="connsiteX4826" fmla="*/ 753532 w 1180740"/>
              <a:gd name="connsiteY4826" fmla="*/ 411652 h 888187"/>
              <a:gd name="connsiteX4827" fmla="*/ 756151 w 1180740"/>
              <a:gd name="connsiteY4827" fmla="*/ 408783 h 888187"/>
              <a:gd name="connsiteX4828" fmla="*/ 759719 w 1180740"/>
              <a:gd name="connsiteY4828" fmla="*/ 407548 h 888187"/>
              <a:gd name="connsiteX4829" fmla="*/ 1133733 w 1180740"/>
              <a:gd name="connsiteY4829" fmla="*/ 407417 h 888187"/>
              <a:gd name="connsiteX4830" fmla="*/ 1135972 w 1180740"/>
              <a:gd name="connsiteY4830" fmla="*/ 407797 h 888187"/>
              <a:gd name="connsiteX4831" fmla="*/ 1141197 w 1180740"/>
              <a:gd name="connsiteY4831" fmla="*/ 412678 h 888187"/>
              <a:gd name="connsiteX4832" fmla="*/ 1138618 w 1180740"/>
              <a:gd name="connsiteY4832" fmla="*/ 416925 h 888187"/>
              <a:gd name="connsiteX4833" fmla="*/ 1135972 w 1180740"/>
              <a:gd name="connsiteY4833" fmla="*/ 417242 h 888187"/>
              <a:gd name="connsiteX4834" fmla="*/ 1132580 w 1180740"/>
              <a:gd name="connsiteY4834" fmla="*/ 416925 h 888187"/>
              <a:gd name="connsiteX4835" fmla="*/ 1128848 w 1180740"/>
              <a:gd name="connsiteY4835" fmla="*/ 414770 h 888187"/>
              <a:gd name="connsiteX4836" fmla="*/ 1128848 w 1180740"/>
              <a:gd name="connsiteY4836" fmla="*/ 409508 h 888187"/>
              <a:gd name="connsiteX4837" fmla="*/ 1133733 w 1180740"/>
              <a:gd name="connsiteY4837" fmla="*/ 407417 h 888187"/>
              <a:gd name="connsiteX4838" fmla="*/ 568071 w 1180740"/>
              <a:gd name="connsiteY4838" fmla="*/ 407376 h 888187"/>
              <a:gd name="connsiteX4839" fmla="*/ 572955 w 1180740"/>
              <a:gd name="connsiteY4839" fmla="*/ 413681 h 888187"/>
              <a:gd name="connsiteX4840" fmla="*/ 572548 w 1180740"/>
              <a:gd name="connsiteY4840" fmla="*/ 415383 h 888187"/>
              <a:gd name="connsiteX4841" fmla="*/ 566918 w 1180740"/>
              <a:gd name="connsiteY4841" fmla="*/ 418914 h 888187"/>
              <a:gd name="connsiteX4842" fmla="*/ 560542 w 1180740"/>
              <a:gd name="connsiteY4842" fmla="*/ 415068 h 888187"/>
              <a:gd name="connsiteX4843" fmla="*/ 561627 w 1180740"/>
              <a:gd name="connsiteY4843" fmla="*/ 409457 h 888187"/>
              <a:gd name="connsiteX4844" fmla="*/ 568071 w 1180740"/>
              <a:gd name="connsiteY4844" fmla="*/ 407376 h 888187"/>
              <a:gd name="connsiteX4845" fmla="*/ 783996 w 1180740"/>
              <a:gd name="connsiteY4845" fmla="*/ 407375 h 888187"/>
              <a:gd name="connsiteX4846" fmla="*/ 789550 w 1180740"/>
              <a:gd name="connsiteY4846" fmla="*/ 410138 h 888187"/>
              <a:gd name="connsiteX4847" fmla="*/ 787743 w 1180740"/>
              <a:gd name="connsiteY4847" fmla="*/ 415350 h 888187"/>
              <a:gd name="connsiteX4848" fmla="*/ 786605 w 1180740"/>
              <a:gd name="connsiteY4848" fmla="*/ 416104 h 888187"/>
              <a:gd name="connsiteX4849" fmla="*/ 778843 w 1180740"/>
              <a:gd name="connsiteY4849" fmla="*/ 415350 h 888187"/>
              <a:gd name="connsiteX4850" fmla="*/ 777371 w 1180740"/>
              <a:gd name="connsiteY4850" fmla="*/ 412273 h 888187"/>
              <a:gd name="connsiteX4851" fmla="*/ 781453 w 1180740"/>
              <a:gd name="connsiteY4851" fmla="*/ 407751 h 888187"/>
              <a:gd name="connsiteX4852" fmla="*/ 783996 w 1180740"/>
              <a:gd name="connsiteY4852" fmla="*/ 407375 h 888187"/>
              <a:gd name="connsiteX4853" fmla="*/ 129729 w 1180740"/>
              <a:gd name="connsiteY4853" fmla="*/ 406998 h 888187"/>
              <a:gd name="connsiteX4854" fmla="*/ 134650 w 1180740"/>
              <a:gd name="connsiteY4854" fmla="*/ 410894 h 888187"/>
              <a:gd name="connsiteX4855" fmla="*/ 129729 w 1180740"/>
              <a:gd name="connsiteY4855" fmla="*/ 416579 h 888187"/>
              <a:gd name="connsiteX4856" fmla="*/ 123715 w 1180740"/>
              <a:gd name="connsiteY4856" fmla="*/ 411980 h 888187"/>
              <a:gd name="connsiteX4857" fmla="*/ 129729 w 1180740"/>
              <a:gd name="connsiteY4857" fmla="*/ 406998 h 888187"/>
              <a:gd name="connsiteX4858" fmla="*/ 595892 w 1180740"/>
              <a:gd name="connsiteY4858" fmla="*/ 406816 h 888187"/>
              <a:gd name="connsiteX4859" fmla="*/ 604185 w 1180740"/>
              <a:gd name="connsiteY4859" fmla="*/ 414080 h 888187"/>
              <a:gd name="connsiteX4860" fmla="*/ 603029 w 1180740"/>
              <a:gd name="connsiteY4860" fmla="*/ 416209 h 888187"/>
              <a:gd name="connsiteX4861" fmla="*/ 597387 w 1180740"/>
              <a:gd name="connsiteY4861" fmla="*/ 418964 h 888187"/>
              <a:gd name="connsiteX4862" fmla="*/ 589095 w 1180740"/>
              <a:gd name="connsiteY4862" fmla="*/ 410949 h 888187"/>
              <a:gd name="connsiteX4863" fmla="*/ 591338 w 1180740"/>
              <a:gd name="connsiteY4863" fmla="*/ 408194 h 888187"/>
              <a:gd name="connsiteX4864" fmla="*/ 595892 w 1180740"/>
              <a:gd name="connsiteY4864" fmla="*/ 406816 h 888187"/>
              <a:gd name="connsiteX4865" fmla="*/ 656286 w 1180740"/>
              <a:gd name="connsiteY4865" fmla="*/ 406719 h 888187"/>
              <a:gd name="connsiteX4866" fmla="*/ 660736 w 1180740"/>
              <a:gd name="connsiteY4866" fmla="*/ 409485 h 888187"/>
              <a:gd name="connsiteX4867" fmla="*/ 658916 w 1180740"/>
              <a:gd name="connsiteY4867" fmla="*/ 417154 h 888187"/>
              <a:gd name="connsiteX4868" fmla="*/ 652511 w 1180740"/>
              <a:gd name="connsiteY4868" fmla="*/ 418537 h 888187"/>
              <a:gd name="connsiteX4869" fmla="*/ 649140 w 1180740"/>
              <a:gd name="connsiteY4869" fmla="*/ 418222 h 888187"/>
              <a:gd name="connsiteX4870" fmla="*/ 646173 w 1180740"/>
              <a:gd name="connsiteY4870" fmla="*/ 417154 h 888187"/>
              <a:gd name="connsiteX4871" fmla="*/ 642061 w 1180740"/>
              <a:gd name="connsiteY4871" fmla="*/ 414011 h 888187"/>
              <a:gd name="connsiteX4872" fmla="*/ 643948 w 1180740"/>
              <a:gd name="connsiteY4872" fmla="*/ 408102 h 888187"/>
              <a:gd name="connsiteX4873" fmla="*/ 646578 w 1180740"/>
              <a:gd name="connsiteY4873" fmla="*/ 407411 h 888187"/>
              <a:gd name="connsiteX4874" fmla="*/ 656286 w 1180740"/>
              <a:gd name="connsiteY4874" fmla="*/ 406719 h 888187"/>
              <a:gd name="connsiteX4875" fmla="*/ 1111484 w 1180740"/>
              <a:gd name="connsiteY4875" fmla="*/ 406580 h 888187"/>
              <a:gd name="connsiteX4876" fmla="*/ 1113942 w 1180740"/>
              <a:gd name="connsiteY4876" fmla="*/ 407009 h 888187"/>
              <a:gd name="connsiteX4877" fmla="*/ 1117308 w 1180740"/>
              <a:gd name="connsiteY4877" fmla="*/ 410199 h 888187"/>
              <a:gd name="connsiteX4878" fmla="*/ 1113201 w 1180740"/>
              <a:gd name="connsiteY4878" fmla="*/ 416963 h 888187"/>
              <a:gd name="connsiteX4879" fmla="*/ 1106535 w 1180740"/>
              <a:gd name="connsiteY4879" fmla="*/ 414091 h 888187"/>
              <a:gd name="connsiteX4880" fmla="*/ 1105727 w 1180740"/>
              <a:gd name="connsiteY4880" fmla="*/ 410582 h 888187"/>
              <a:gd name="connsiteX4881" fmla="*/ 1111484 w 1180740"/>
              <a:gd name="connsiteY4881" fmla="*/ 406580 h 888187"/>
              <a:gd name="connsiteX4882" fmla="*/ 181635 w 1180740"/>
              <a:gd name="connsiteY4882" fmla="*/ 406476 h 888187"/>
              <a:gd name="connsiteX4883" fmla="*/ 184628 w 1180740"/>
              <a:gd name="connsiteY4883" fmla="*/ 406852 h 888187"/>
              <a:gd name="connsiteX4884" fmla="*/ 186532 w 1180740"/>
              <a:gd name="connsiteY4884" fmla="*/ 410299 h 888187"/>
              <a:gd name="connsiteX4885" fmla="*/ 181635 w 1180740"/>
              <a:gd name="connsiteY4885" fmla="*/ 418322 h 888187"/>
              <a:gd name="connsiteX4886" fmla="*/ 175173 w 1180740"/>
              <a:gd name="connsiteY4886" fmla="*/ 415877 h 888187"/>
              <a:gd name="connsiteX4887" fmla="*/ 174425 w 1180740"/>
              <a:gd name="connsiteY4887" fmla="*/ 411741 h 888187"/>
              <a:gd name="connsiteX4888" fmla="*/ 175990 w 1180740"/>
              <a:gd name="connsiteY4888" fmla="*/ 408920 h 888187"/>
              <a:gd name="connsiteX4889" fmla="*/ 181635 w 1180740"/>
              <a:gd name="connsiteY4889" fmla="*/ 406476 h 888187"/>
              <a:gd name="connsiteX4890" fmla="*/ 683018 w 1180740"/>
              <a:gd name="connsiteY4890" fmla="*/ 406421 h 888187"/>
              <a:gd name="connsiteX4891" fmla="*/ 686389 w 1180740"/>
              <a:gd name="connsiteY4891" fmla="*/ 407541 h 888187"/>
              <a:gd name="connsiteX4892" fmla="*/ 690069 w 1180740"/>
              <a:gd name="connsiteY4892" fmla="*/ 409986 h 888187"/>
              <a:gd name="connsiteX4893" fmla="*/ 690069 w 1180740"/>
              <a:gd name="connsiteY4893" fmla="*/ 413433 h 888187"/>
              <a:gd name="connsiteX4894" fmla="*/ 687862 w 1180740"/>
              <a:gd name="connsiteY4894" fmla="*/ 417256 h 888187"/>
              <a:gd name="connsiteX4895" fmla="*/ 685653 w 1180740"/>
              <a:gd name="connsiteY4895" fmla="*/ 417946 h 888187"/>
              <a:gd name="connsiteX4896" fmla="*/ 675616 w 1180740"/>
              <a:gd name="connsiteY4896" fmla="*/ 414499 h 888187"/>
              <a:gd name="connsiteX4897" fmla="*/ 674880 w 1180740"/>
              <a:gd name="connsiteY4897" fmla="*/ 412744 h 888187"/>
              <a:gd name="connsiteX4898" fmla="*/ 679698 w 1180740"/>
              <a:gd name="connsiteY4898" fmla="*/ 406852 h 888187"/>
              <a:gd name="connsiteX4899" fmla="*/ 683018 w 1180740"/>
              <a:gd name="connsiteY4899" fmla="*/ 406421 h 888187"/>
              <a:gd name="connsiteX4900" fmla="*/ 708553 w 1180740"/>
              <a:gd name="connsiteY4900" fmla="*/ 405605 h 888187"/>
              <a:gd name="connsiteX4901" fmla="*/ 717097 w 1180740"/>
              <a:gd name="connsiteY4901" fmla="*/ 408065 h 888187"/>
              <a:gd name="connsiteX4902" fmla="*/ 719318 w 1180740"/>
              <a:gd name="connsiteY4902" fmla="*/ 411219 h 888187"/>
              <a:gd name="connsiteX4903" fmla="*/ 712253 w 1180740"/>
              <a:gd name="connsiteY4903" fmla="*/ 418535 h 888187"/>
              <a:gd name="connsiteX4904" fmla="*/ 704449 w 1180740"/>
              <a:gd name="connsiteY4904" fmla="*/ 417148 h 888187"/>
              <a:gd name="connsiteX4905" fmla="*/ 704045 w 1180740"/>
              <a:gd name="connsiteY4905" fmla="*/ 407750 h 888187"/>
              <a:gd name="connsiteX4906" fmla="*/ 705526 w 1180740"/>
              <a:gd name="connsiteY4906" fmla="*/ 406993 h 888187"/>
              <a:gd name="connsiteX4907" fmla="*/ 708553 w 1180740"/>
              <a:gd name="connsiteY4907" fmla="*/ 405605 h 888187"/>
              <a:gd name="connsiteX4908" fmla="*/ 1156392 w 1180740"/>
              <a:gd name="connsiteY4908" fmla="*/ 405425 h 888187"/>
              <a:gd name="connsiteX4909" fmla="*/ 1157875 w 1180740"/>
              <a:gd name="connsiteY4909" fmla="*/ 405425 h 888187"/>
              <a:gd name="connsiteX4910" fmla="*/ 1164614 w 1180740"/>
              <a:gd name="connsiteY4910" fmla="*/ 414477 h 888187"/>
              <a:gd name="connsiteX4911" fmla="*/ 1164210 w 1180740"/>
              <a:gd name="connsiteY4911" fmla="*/ 415168 h 888187"/>
              <a:gd name="connsiteX4912" fmla="*/ 1159358 w 1180740"/>
              <a:gd name="connsiteY4912" fmla="*/ 416928 h 888187"/>
              <a:gd name="connsiteX4913" fmla="*/ 1154101 w 1180740"/>
              <a:gd name="connsiteY4913" fmla="*/ 416551 h 888187"/>
              <a:gd name="connsiteX4914" fmla="*/ 1148912 w 1180740"/>
              <a:gd name="connsiteY4914" fmla="*/ 414477 h 888187"/>
              <a:gd name="connsiteX4915" fmla="*/ 1147766 w 1180740"/>
              <a:gd name="connsiteY4915" fmla="*/ 410265 h 888187"/>
              <a:gd name="connsiteX4916" fmla="*/ 1149653 w 1180740"/>
              <a:gd name="connsiteY4916" fmla="*/ 408191 h 888187"/>
              <a:gd name="connsiteX4917" fmla="*/ 1156392 w 1180740"/>
              <a:gd name="connsiteY4917" fmla="*/ 405425 h 888187"/>
              <a:gd name="connsiteX4918" fmla="*/ 85785 w 1180740"/>
              <a:gd name="connsiteY4918" fmla="*/ 405267 h 888187"/>
              <a:gd name="connsiteX4919" fmla="*/ 87521 w 1180740"/>
              <a:gd name="connsiteY4919" fmla="*/ 406428 h 888187"/>
              <a:gd name="connsiteX4920" fmla="*/ 89004 w 1180740"/>
              <a:gd name="connsiteY4920" fmla="*/ 407870 h 888187"/>
              <a:gd name="connsiteX4921" fmla="*/ 87858 w 1180740"/>
              <a:gd name="connsiteY4921" fmla="*/ 412010 h 888187"/>
              <a:gd name="connsiteX4922" fmla="*/ 81521 w 1180740"/>
              <a:gd name="connsiteY4922" fmla="*/ 413077 h 888187"/>
              <a:gd name="connsiteX4923" fmla="*/ 79701 w 1180740"/>
              <a:gd name="connsiteY4923" fmla="*/ 409940 h 888187"/>
              <a:gd name="connsiteX4924" fmla="*/ 81184 w 1180740"/>
              <a:gd name="connsiteY4924" fmla="*/ 407494 h 888187"/>
              <a:gd name="connsiteX4925" fmla="*/ 83746 w 1180740"/>
              <a:gd name="connsiteY4925" fmla="*/ 405424 h 888187"/>
              <a:gd name="connsiteX4926" fmla="*/ 85785 w 1180740"/>
              <a:gd name="connsiteY4926" fmla="*/ 405267 h 888187"/>
              <a:gd name="connsiteX4927" fmla="*/ 153650 w 1180740"/>
              <a:gd name="connsiteY4927" fmla="*/ 404033 h 888187"/>
              <a:gd name="connsiteX4928" fmla="*/ 157760 w 1180740"/>
              <a:gd name="connsiteY4928" fmla="*/ 405043 h 888187"/>
              <a:gd name="connsiteX4929" fmla="*/ 159243 w 1180740"/>
              <a:gd name="connsiteY4929" fmla="*/ 407124 h 888187"/>
              <a:gd name="connsiteX4930" fmla="*/ 160725 w 1180740"/>
              <a:gd name="connsiteY4930" fmla="*/ 409269 h 888187"/>
              <a:gd name="connsiteX4931" fmla="*/ 162207 w 1180740"/>
              <a:gd name="connsiteY4931" fmla="*/ 410278 h 888187"/>
              <a:gd name="connsiteX4932" fmla="*/ 161466 w 1180740"/>
              <a:gd name="connsiteY4932" fmla="*/ 416270 h 888187"/>
              <a:gd name="connsiteX4933" fmla="*/ 159243 w 1180740"/>
              <a:gd name="connsiteY4933" fmla="*/ 416963 h 888187"/>
              <a:gd name="connsiteX4934" fmla="*/ 148799 w 1180740"/>
              <a:gd name="connsiteY4934" fmla="*/ 412044 h 888187"/>
              <a:gd name="connsiteX4935" fmla="*/ 152168 w 1180740"/>
              <a:gd name="connsiteY4935" fmla="*/ 404349 h 888187"/>
              <a:gd name="connsiteX4936" fmla="*/ 153650 w 1180740"/>
              <a:gd name="connsiteY4936" fmla="*/ 404033 h 888187"/>
              <a:gd name="connsiteX4937" fmla="*/ 98486 w 1180740"/>
              <a:gd name="connsiteY4937" fmla="*/ 381648 h 888187"/>
              <a:gd name="connsiteX4938" fmla="*/ 102555 w 1180740"/>
              <a:gd name="connsiteY4938" fmla="*/ 385117 h 888187"/>
              <a:gd name="connsiteX4939" fmla="*/ 101822 w 1180740"/>
              <a:gd name="connsiteY4939" fmla="*/ 387577 h 888187"/>
              <a:gd name="connsiteX4940" fmla="*/ 99954 w 1180740"/>
              <a:gd name="connsiteY4940" fmla="*/ 388270 h 888187"/>
              <a:gd name="connsiteX4941" fmla="*/ 96619 w 1180740"/>
              <a:gd name="connsiteY4941" fmla="*/ 386504 h 888187"/>
              <a:gd name="connsiteX4942" fmla="*/ 96619 w 1180740"/>
              <a:gd name="connsiteY4942" fmla="*/ 383035 h 888187"/>
              <a:gd name="connsiteX4943" fmla="*/ 98486 w 1180740"/>
              <a:gd name="connsiteY4943" fmla="*/ 381648 h 888187"/>
              <a:gd name="connsiteX4944" fmla="*/ 1168610 w 1180740"/>
              <a:gd name="connsiteY4944" fmla="*/ 381090 h 888187"/>
              <a:gd name="connsiteX4945" fmla="*/ 1171158 w 1180740"/>
              <a:gd name="connsiteY4945" fmla="*/ 381780 h 888187"/>
              <a:gd name="connsiteX4946" fmla="*/ 1173035 w 1180740"/>
              <a:gd name="connsiteY4946" fmla="*/ 387049 h 888187"/>
              <a:gd name="connsiteX4947" fmla="*/ 1171158 w 1180740"/>
              <a:gd name="connsiteY4947" fmla="*/ 389119 h 888187"/>
              <a:gd name="connsiteX4948" fmla="*/ 1168208 w 1180740"/>
              <a:gd name="connsiteY4948" fmla="*/ 390499 h 888187"/>
              <a:gd name="connsiteX4949" fmla="*/ 1163783 w 1180740"/>
              <a:gd name="connsiteY4949" fmla="*/ 387363 h 888187"/>
              <a:gd name="connsiteX4950" fmla="*/ 1163381 w 1180740"/>
              <a:gd name="connsiteY4950" fmla="*/ 385983 h 888187"/>
              <a:gd name="connsiteX4951" fmla="*/ 1164118 w 1180740"/>
              <a:gd name="connsiteY4951" fmla="*/ 382847 h 888187"/>
              <a:gd name="connsiteX4952" fmla="*/ 1168610 w 1180740"/>
              <a:gd name="connsiteY4952" fmla="*/ 381090 h 888187"/>
              <a:gd name="connsiteX4953" fmla="*/ 924874 w 1180740"/>
              <a:gd name="connsiteY4953" fmla="*/ 380941 h 888187"/>
              <a:gd name="connsiteX4954" fmla="*/ 931053 w 1180740"/>
              <a:gd name="connsiteY4954" fmla="*/ 386056 h 888187"/>
              <a:gd name="connsiteX4955" fmla="*/ 930644 w 1180740"/>
              <a:gd name="connsiteY4955" fmla="*/ 387837 h 888187"/>
              <a:gd name="connsiteX4956" fmla="*/ 924582 w 1180740"/>
              <a:gd name="connsiteY4956" fmla="*/ 391016 h 888187"/>
              <a:gd name="connsiteX4957" fmla="*/ 918928 w 1180740"/>
              <a:gd name="connsiteY4957" fmla="*/ 385675 h 888187"/>
              <a:gd name="connsiteX4958" fmla="*/ 919677 w 1180740"/>
              <a:gd name="connsiteY4958" fmla="*/ 382495 h 888187"/>
              <a:gd name="connsiteX4959" fmla="*/ 921993 w 1180740"/>
              <a:gd name="connsiteY4959" fmla="*/ 381478 h 888187"/>
              <a:gd name="connsiteX4960" fmla="*/ 924874 w 1180740"/>
              <a:gd name="connsiteY4960" fmla="*/ 380941 h 888187"/>
              <a:gd name="connsiteX4961" fmla="*/ 1008258 w 1180740"/>
              <a:gd name="connsiteY4961" fmla="*/ 380572 h 888187"/>
              <a:gd name="connsiteX4962" fmla="*/ 1011643 w 1180740"/>
              <a:gd name="connsiteY4962" fmla="*/ 386216 h 888187"/>
              <a:gd name="connsiteX4963" fmla="*/ 1009341 w 1180740"/>
              <a:gd name="connsiteY4963" fmla="*/ 387611 h 888187"/>
              <a:gd name="connsiteX4964" fmla="*/ 1005618 w 1180740"/>
              <a:gd name="connsiteY4964" fmla="*/ 384821 h 888187"/>
              <a:gd name="connsiteX4965" fmla="*/ 1005618 w 1180740"/>
              <a:gd name="connsiteY4965" fmla="*/ 381967 h 888187"/>
              <a:gd name="connsiteX4966" fmla="*/ 1008258 w 1180740"/>
              <a:gd name="connsiteY4966" fmla="*/ 380572 h 888187"/>
              <a:gd name="connsiteX4967" fmla="*/ 79289 w 1180740"/>
              <a:gd name="connsiteY4967" fmla="*/ 380255 h 888187"/>
              <a:gd name="connsiteX4968" fmla="*/ 82309 w 1180740"/>
              <a:gd name="connsiteY4968" fmla="*/ 381627 h 888187"/>
              <a:gd name="connsiteX4969" fmla="*/ 83818 w 1180740"/>
              <a:gd name="connsiteY4969" fmla="*/ 383685 h 888187"/>
              <a:gd name="connsiteX4970" fmla="*/ 81966 w 1180740"/>
              <a:gd name="connsiteY4970" fmla="*/ 387489 h 888187"/>
              <a:gd name="connsiteX4971" fmla="*/ 78534 w 1180740"/>
              <a:gd name="connsiteY4971" fmla="*/ 387489 h 888187"/>
              <a:gd name="connsiteX4972" fmla="*/ 76270 w 1180740"/>
              <a:gd name="connsiteY4972" fmla="*/ 384745 h 888187"/>
              <a:gd name="connsiteX4973" fmla="*/ 79289 w 1180740"/>
              <a:gd name="connsiteY4973" fmla="*/ 380255 h 888187"/>
              <a:gd name="connsiteX4974" fmla="*/ 635735 w 1180740"/>
              <a:gd name="connsiteY4974" fmla="*/ 379513 h 888187"/>
              <a:gd name="connsiteX4975" fmla="*/ 640677 w 1180740"/>
              <a:gd name="connsiteY4975" fmla="*/ 379513 h 888187"/>
              <a:gd name="connsiteX4976" fmla="*/ 641432 w 1180740"/>
              <a:gd name="connsiteY4976" fmla="*/ 381565 h 888187"/>
              <a:gd name="connsiteX4977" fmla="*/ 635323 w 1180740"/>
              <a:gd name="connsiteY4977" fmla="*/ 385359 h 888187"/>
              <a:gd name="connsiteX4978" fmla="*/ 633470 w 1180740"/>
              <a:gd name="connsiteY4978" fmla="*/ 381876 h 888187"/>
              <a:gd name="connsiteX4979" fmla="*/ 635735 w 1180740"/>
              <a:gd name="connsiteY4979" fmla="*/ 379513 h 888187"/>
              <a:gd name="connsiteX4980" fmla="*/ 199002 w 1180740"/>
              <a:gd name="connsiteY4980" fmla="*/ 379513 h 888187"/>
              <a:gd name="connsiteX4981" fmla="*/ 203521 w 1180740"/>
              <a:gd name="connsiteY4981" fmla="*/ 379824 h 888187"/>
              <a:gd name="connsiteX4982" fmla="*/ 204274 w 1180740"/>
              <a:gd name="connsiteY4982" fmla="*/ 381565 h 888187"/>
              <a:gd name="connsiteX4983" fmla="*/ 203521 w 1180740"/>
              <a:gd name="connsiteY4983" fmla="*/ 383307 h 888187"/>
              <a:gd name="connsiteX4984" fmla="*/ 200097 w 1180740"/>
              <a:gd name="connsiteY4984" fmla="*/ 385359 h 888187"/>
              <a:gd name="connsiteX4985" fmla="*/ 196674 w 1180740"/>
              <a:gd name="connsiteY4985" fmla="*/ 385359 h 888187"/>
              <a:gd name="connsiteX4986" fmla="*/ 195578 w 1180740"/>
              <a:gd name="connsiteY4986" fmla="*/ 381192 h 888187"/>
              <a:gd name="connsiteX4987" fmla="*/ 199002 w 1180740"/>
              <a:gd name="connsiteY4987" fmla="*/ 379513 h 888187"/>
              <a:gd name="connsiteX4988" fmla="*/ 573880 w 1180740"/>
              <a:gd name="connsiteY4988" fmla="*/ 379497 h 888187"/>
              <a:gd name="connsiteX4989" fmla="*/ 577132 w 1180740"/>
              <a:gd name="connsiteY4989" fmla="*/ 381308 h 888187"/>
              <a:gd name="connsiteX4990" fmla="*/ 576379 w 1180740"/>
              <a:gd name="connsiteY4990" fmla="*/ 387267 h 888187"/>
              <a:gd name="connsiteX4991" fmla="*/ 571449 w 1180740"/>
              <a:gd name="connsiteY4991" fmla="*/ 387581 h 888187"/>
              <a:gd name="connsiteX4992" fmla="*/ 569876 w 1180740"/>
              <a:gd name="connsiteY4992" fmla="*/ 383441 h 888187"/>
              <a:gd name="connsiteX4993" fmla="*/ 570628 w 1180740"/>
              <a:gd name="connsiteY4993" fmla="*/ 381308 h 888187"/>
              <a:gd name="connsiteX4994" fmla="*/ 573880 w 1180740"/>
              <a:gd name="connsiteY4994" fmla="*/ 379497 h 888187"/>
              <a:gd name="connsiteX4995" fmla="*/ 659228 w 1180740"/>
              <a:gd name="connsiteY4995" fmla="*/ 378862 h 888187"/>
              <a:gd name="connsiteX4996" fmla="*/ 662547 w 1180740"/>
              <a:gd name="connsiteY4996" fmla="*/ 381622 h 888187"/>
              <a:gd name="connsiteX4997" fmla="*/ 658896 w 1180740"/>
              <a:gd name="connsiteY4997" fmla="*/ 385763 h 888187"/>
              <a:gd name="connsiteX4998" fmla="*/ 655178 w 1180740"/>
              <a:gd name="connsiteY4998" fmla="*/ 381936 h 888187"/>
              <a:gd name="connsiteX4999" fmla="*/ 659228 w 1180740"/>
              <a:gd name="connsiteY4999" fmla="*/ 378862 h 888187"/>
              <a:gd name="connsiteX5000" fmla="*/ 550274 w 1180740"/>
              <a:gd name="connsiteY5000" fmla="*/ 378780 h 888187"/>
              <a:gd name="connsiteX5001" fmla="*/ 555514 w 1180740"/>
              <a:gd name="connsiteY5001" fmla="*/ 381543 h 888187"/>
              <a:gd name="connsiteX5002" fmla="*/ 554427 w 1180740"/>
              <a:gd name="connsiteY5002" fmla="*/ 387446 h 888187"/>
              <a:gd name="connsiteX5003" fmla="*/ 550614 w 1180740"/>
              <a:gd name="connsiteY5003" fmla="*/ 388514 h 888187"/>
              <a:gd name="connsiteX5004" fmla="*/ 545378 w 1180740"/>
              <a:gd name="connsiteY5004" fmla="*/ 386755 h 888187"/>
              <a:gd name="connsiteX5005" fmla="*/ 544222 w 1180740"/>
              <a:gd name="connsiteY5005" fmla="*/ 381857 h 888187"/>
              <a:gd name="connsiteX5006" fmla="*/ 550274 w 1180740"/>
              <a:gd name="connsiteY5006" fmla="*/ 378780 h 888187"/>
              <a:gd name="connsiteX5007" fmla="*/ 616219 w 1180740"/>
              <a:gd name="connsiteY5007" fmla="*/ 378702 h 888187"/>
              <a:gd name="connsiteX5008" fmla="*/ 619024 w 1180740"/>
              <a:gd name="connsiteY5008" fmla="*/ 378991 h 888187"/>
              <a:gd name="connsiteX5009" fmla="*/ 620574 w 1180740"/>
              <a:gd name="connsiteY5009" fmla="*/ 382109 h 888187"/>
              <a:gd name="connsiteX5010" fmla="*/ 620574 w 1180740"/>
              <a:gd name="connsiteY5010" fmla="*/ 383855 h 888187"/>
              <a:gd name="connsiteX5011" fmla="*/ 616801 w 1180740"/>
              <a:gd name="connsiteY5011" fmla="*/ 386225 h 888187"/>
              <a:gd name="connsiteX5012" fmla="*/ 614173 w 1180740"/>
              <a:gd name="connsiteY5012" fmla="*/ 379677 h 888187"/>
              <a:gd name="connsiteX5013" fmla="*/ 616219 w 1180740"/>
              <a:gd name="connsiteY5013" fmla="*/ 378702 h 888187"/>
              <a:gd name="connsiteX5014" fmla="*/ 953807 w 1180740"/>
              <a:gd name="connsiteY5014" fmla="*/ 378686 h 888187"/>
              <a:gd name="connsiteX5015" fmla="*/ 959449 w 1180740"/>
              <a:gd name="connsiteY5015" fmla="*/ 381800 h 888187"/>
              <a:gd name="connsiteX5016" fmla="*/ 957206 w 1180740"/>
              <a:gd name="connsiteY5016" fmla="*/ 387457 h 888187"/>
              <a:gd name="connsiteX5017" fmla="*/ 949253 w 1180740"/>
              <a:gd name="connsiteY5017" fmla="*/ 390635 h 888187"/>
              <a:gd name="connsiteX5018" fmla="*/ 943611 w 1180740"/>
              <a:gd name="connsiteY5018" fmla="*/ 386377 h 888187"/>
              <a:gd name="connsiteX5019" fmla="*/ 944767 w 1180740"/>
              <a:gd name="connsiteY5019" fmla="*/ 383580 h 888187"/>
              <a:gd name="connsiteX5020" fmla="*/ 953807 w 1180740"/>
              <a:gd name="connsiteY5020" fmla="*/ 378686 h 888187"/>
              <a:gd name="connsiteX5021" fmla="*/ 11963 w 1180740"/>
              <a:gd name="connsiteY5021" fmla="*/ 378404 h 888187"/>
              <a:gd name="connsiteX5022" fmla="*/ 14590 w 1180740"/>
              <a:gd name="connsiteY5022" fmla="*/ 378782 h 888187"/>
              <a:gd name="connsiteX5023" fmla="*/ 17553 w 1180740"/>
              <a:gd name="connsiteY5023" fmla="*/ 380168 h 888187"/>
              <a:gd name="connsiteX5024" fmla="*/ 16812 w 1180740"/>
              <a:gd name="connsiteY5024" fmla="*/ 386785 h 888187"/>
              <a:gd name="connsiteX5025" fmla="*/ 8595 w 1180740"/>
              <a:gd name="connsiteY5025" fmla="*/ 387856 h 888187"/>
              <a:gd name="connsiteX5026" fmla="*/ 5631 w 1180740"/>
              <a:gd name="connsiteY5026" fmla="*/ 381870 h 888187"/>
              <a:gd name="connsiteX5027" fmla="*/ 8258 w 1180740"/>
              <a:gd name="connsiteY5027" fmla="*/ 379097 h 888187"/>
              <a:gd name="connsiteX5028" fmla="*/ 11963 w 1180740"/>
              <a:gd name="connsiteY5028" fmla="*/ 378404 h 888187"/>
              <a:gd name="connsiteX5029" fmla="*/ 991943 w 1180740"/>
              <a:gd name="connsiteY5029" fmla="*/ 378169 h 888187"/>
              <a:gd name="connsiteX5030" fmla="*/ 996479 w 1180740"/>
              <a:gd name="connsiteY5030" fmla="*/ 382053 h 888187"/>
              <a:gd name="connsiteX5031" fmla="*/ 996072 w 1180740"/>
              <a:gd name="connsiteY5031" fmla="*/ 383136 h 888187"/>
              <a:gd name="connsiteX5032" fmla="*/ 993094 w 1180740"/>
              <a:gd name="connsiteY5032" fmla="*/ 385938 h 888187"/>
              <a:gd name="connsiteX5033" fmla="*/ 989303 w 1180740"/>
              <a:gd name="connsiteY5033" fmla="*/ 383836 h 888187"/>
              <a:gd name="connsiteX5034" fmla="*/ 988558 w 1180740"/>
              <a:gd name="connsiteY5034" fmla="*/ 382053 h 888187"/>
              <a:gd name="connsiteX5035" fmla="*/ 991943 w 1180740"/>
              <a:gd name="connsiteY5035" fmla="*/ 378169 h 888187"/>
              <a:gd name="connsiteX5036" fmla="*/ 61541 w 1180740"/>
              <a:gd name="connsiteY5036" fmla="*/ 378153 h 888187"/>
              <a:gd name="connsiteX5037" fmla="*/ 64088 w 1180740"/>
              <a:gd name="connsiteY5037" fmla="*/ 380093 h 888187"/>
              <a:gd name="connsiteX5038" fmla="*/ 64088 w 1180740"/>
              <a:gd name="connsiteY5038" fmla="*/ 382193 h 888187"/>
              <a:gd name="connsiteX5039" fmla="*/ 63016 w 1180740"/>
              <a:gd name="connsiteY5039" fmla="*/ 383974 h 888187"/>
              <a:gd name="connsiteX5040" fmla="*/ 57451 w 1180740"/>
              <a:gd name="connsiteY5040" fmla="*/ 386774 h 888187"/>
              <a:gd name="connsiteX5041" fmla="*/ 54837 w 1180740"/>
              <a:gd name="connsiteY5041" fmla="*/ 386774 h 888187"/>
              <a:gd name="connsiteX5042" fmla="*/ 54099 w 1180740"/>
              <a:gd name="connsiteY5042" fmla="*/ 385692 h 888187"/>
              <a:gd name="connsiteX5043" fmla="*/ 54837 w 1180740"/>
              <a:gd name="connsiteY5043" fmla="*/ 381111 h 888187"/>
              <a:gd name="connsiteX5044" fmla="*/ 58189 w 1180740"/>
              <a:gd name="connsiteY5044" fmla="*/ 378312 h 888187"/>
              <a:gd name="connsiteX5045" fmla="*/ 61541 w 1180740"/>
              <a:gd name="connsiteY5045" fmla="*/ 378153 h 888187"/>
              <a:gd name="connsiteX5046" fmla="*/ 594902 w 1180740"/>
              <a:gd name="connsiteY5046" fmla="*/ 378068 h 888187"/>
              <a:gd name="connsiteX5047" fmla="*/ 596383 w 1180740"/>
              <a:gd name="connsiteY5047" fmla="*/ 378453 h 888187"/>
              <a:gd name="connsiteX5048" fmla="*/ 598605 w 1180740"/>
              <a:gd name="connsiteY5048" fmla="*/ 381980 h 888187"/>
              <a:gd name="connsiteX5049" fmla="*/ 593756 w 1180740"/>
              <a:gd name="connsiteY5049" fmla="*/ 386277 h 888187"/>
              <a:gd name="connsiteX5050" fmla="*/ 591129 w 1180740"/>
              <a:gd name="connsiteY5050" fmla="*/ 384481 h 888187"/>
              <a:gd name="connsiteX5051" fmla="*/ 590388 w 1180740"/>
              <a:gd name="connsiteY5051" fmla="*/ 381980 h 888187"/>
              <a:gd name="connsiteX5052" fmla="*/ 594902 w 1180740"/>
              <a:gd name="connsiteY5052" fmla="*/ 378068 h 888187"/>
              <a:gd name="connsiteX5053" fmla="*/ 262952 w 1180740"/>
              <a:gd name="connsiteY5053" fmla="*/ 378066 h 888187"/>
              <a:gd name="connsiteX5054" fmla="*/ 265573 w 1180740"/>
              <a:gd name="connsiteY5054" fmla="*/ 378829 h 888187"/>
              <a:gd name="connsiteX5055" fmla="*/ 269269 w 1180740"/>
              <a:gd name="connsiteY5055" fmla="*/ 382328 h 888187"/>
              <a:gd name="connsiteX5056" fmla="*/ 268194 w 1180740"/>
              <a:gd name="connsiteY5056" fmla="*/ 385828 h 888187"/>
              <a:gd name="connsiteX5057" fmla="*/ 260331 w 1180740"/>
              <a:gd name="connsiteY5057" fmla="*/ 387991 h 888187"/>
              <a:gd name="connsiteX5058" fmla="*/ 256232 w 1180740"/>
              <a:gd name="connsiteY5058" fmla="*/ 386528 h 888187"/>
              <a:gd name="connsiteX5059" fmla="*/ 256635 w 1180740"/>
              <a:gd name="connsiteY5059" fmla="*/ 379529 h 888187"/>
              <a:gd name="connsiteX5060" fmla="*/ 262952 w 1180740"/>
              <a:gd name="connsiteY5060" fmla="*/ 378066 h 888187"/>
              <a:gd name="connsiteX5061" fmla="*/ 676839 w 1180740"/>
              <a:gd name="connsiteY5061" fmla="*/ 377938 h 888187"/>
              <a:gd name="connsiteX5062" fmla="*/ 682769 w 1180740"/>
              <a:gd name="connsiteY5062" fmla="*/ 381529 h 888187"/>
              <a:gd name="connsiteX5063" fmla="*/ 680949 w 1180740"/>
              <a:gd name="connsiteY5063" fmla="*/ 384736 h 888187"/>
              <a:gd name="connsiteX5064" fmla="*/ 676435 w 1180740"/>
              <a:gd name="connsiteY5064" fmla="*/ 384030 h 888187"/>
              <a:gd name="connsiteX5065" fmla="*/ 675289 w 1180740"/>
              <a:gd name="connsiteY5065" fmla="*/ 382555 h 888187"/>
              <a:gd name="connsiteX5066" fmla="*/ 676839 w 1180740"/>
              <a:gd name="connsiteY5066" fmla="*/ 377938 h 888187"/>
              <a:gd name="connsiteX5067" fmla="*/ 241831 w 1180740"/>
              <a:gd name="connsiteY5067" fmla="*/ 377847 h 888187"/>
              <a:gd name="connsiteX5068" fmla="*/ 245180 w 1180740"/>
              <a:gd name="connsiteY5068" fmla="*/ 383455 h 888187"/>
              <a:gd name="connsiteX5069" fmla="*/ 244042 w 1180740"/>
              <a:gd name="connsiteY5069" fmla="*/ 385156 h 888187"/>
              <a:gd name="connsiteX5070" fmla="*/ 236607 w 1180740"/>
              <a:gd name="connsiteY5070" fmla="*/ 387992 h 888187"/>
              <a:gd name="connsiteX5071" fmla="*/ 234798 w 1180740"/>
              <a:gd name="connsiteY5071" fmla="*/ 387614 h 888187"/>
              <a:gd name="connsiteX5072" fmla="*/ 229976 w 1180740"/>
              <a:gd name="connsiteY5072" fmla="*/ 384841 h 888187"/>
              <a:gd name="connsiteX5073" fmla="*/ 230311 w 1180740"/>
              <a:gd name="connsiteY5073" fmla="*/ 380997 h 888187"/>
              <a:gd name="connsiteX5074" fmla="*/ 235870 w 1180740"/>
              <a:gd name="connsiteY5074" fmla="*/ 378162 h 888187"/>
              <a:gd name="connsiteX5075" fmla="*/ 241831 w 1180740"/>
              <a:gd name="connsiteY5075" fmla="*/ 377847 h 888187"/>
              <a:gd name="connsiteX5076" fmla="*/ 894784 w 1180740"/>
              <a:gd name="connsiteY5076" fmla="*/ 377783 h 888187"/>
              <a:gd name="connsiteX5077" fmla="*/ 897950 w 1180740"/>
              <a:gd name="connsiteY5077" fmla="*/ 378160 h 888187"/>
              <a:gd name="connsiteX5078" fmla="*/ 902060 w 1180740"/>
              <a:gd name="connsiteY5078" fmla="*/ 381995 h 888187"/>
              <a:gd name="connsiteX5079" fmla="*/ 897950 w 1180740"/>
              <a:gd name="connsiteY5079" fmla="*/ 388658 h 888187"/>
              <a:gd name="connsiteX5080" fmla="*/ 892695 w 1180740"/>
              <a:gd name="connsiteY5080" fmla="*/ 389663 h 888187"/>
              <a:gd name="connsiteX5081" fmla="*/ 888585 w 1180740"/>
              <a:gd name="connsiteY5081" fmla="*/ 388972 h 888187"/>
              <a:gd name="connsiteX5082" fmla="*/ 885958 w 1180740"/>
              <a:gd name="connsiteY5082" fmla="*/ 385515 h 888187"/>
              <a:gd name="connsiteX5083" fmla="*/ 886766 w 1180740"/>
              <a:gd name="connsiteY5083" fmla="*/ 382686 h 888187"/>
              <a:gd name="connsiteX5084" fmla="*/ 887844 w 1180740"/>
              <a:gd name="connsiteY5084" fmla="*/ 380612 h 888187"/>
              <a:gd name="connsiteX5085" fmla="*/ 891617 w 1180740"/>
              <a:gd name="connsiteY5085" fmla="*/ 378160 h 888187"/>
              <a:gd name="connsiteX5086" fmla="*/ 894784 w 1180740"/>
              <a:gd name="connsiteY5086" fmla="*/ 377783 h 888187"/>
              <a:gd name="connsiteX5087" fmla="*/ 181017 w 1180740"/>
              <a:gd name="connsiteY5087" fmla="*/ 377748 h 888187"/>
              <a:gd name="connsiteX5088" fmla="*/ 185194 w 1180740"/>
              <a:gd name="connsiteY5088" fmla="*/ 380918 h 888187"/>
              <a:gd name="connsiteX5089" fmla="*/ 184783 w 1180740"/>
              <a:gd name="connsiteY5089" fmla="*/ 383391 h 888187"/>
              <a:gd name="connsiteX5090" fmla="*/ 180195 w 1180740"/>
              <a:gd name="connsiteY5090" fmla="*/ 385484 h 888187"/>
              <a:gd name="connsiteX5091" fmla="*/ 178346 w 1180740"/>
              <a:gd name="connsiteY5091" fmla="*/ 385104 h 888187"/>
              <a:gd name="connsiteX5092" fmla="*/ 176840 w 1180740"/>
              <a:gd name="connsiteY5092" fmla="*/ 380221 h 888187"/>
              <a:gd name="connsiteX5093" fmla="*/ 181017 w 1180740"/>
              <a:gd name="connsiteY5093" fmla="*/ 377748 h 888187"/>
              <a:gd name="connsiteX5094" fmla="*/ 216830 w 1180740"/>
              <a:gd name="connsiteY5094" fmla="*/ 377540 h 888187"/>
              <a:gd name="connsiteX5095" fmla="*/ 218495 w 1180740"/>
              <a:gd name="connsiteY5095" fmla="*/ 377936 h 888187"/>
              <a:gd name="connsiteX5096" fmla="*/ 220359 w 1180740"/>
              <a:gd name="connsiteY5096" fmla="*/ 379676 h 888187"/>
              <a:gd name="connsiteX5097" fmla="*/ 217763 w 1180740"/>
              <a:gd name="connsiteY5097" fmla="*/ 384834 h 888187"/>
              <a:gd name="connsiteX5098" fmla="*/ 215565 w 1180740"/>
              <a:gd name="connsiteY5098" fmla="*/ 385207 h 888187"/>
              <a:gd name="connsiteX5099" fmla="*/ 213368 w 1180740"/>
              <a:gd name="connsiteY5099" fmla="*/ 381416 h 888187"/>
              <a:gd name="connsiteX5100" fmla="*/ 215166 w 1180740"/>
              <a:gd name="connsiteY5100" fmla="*/ 377936 h 888187"/>
              <a:gd name="connsiteX5101" fmla="*/ 216830 w 1180740"/>
              <a:gd name="connsiteY5101" fmla="*/ 377540 h 888187"/>
              <a:gd name="connsiteX5102" fmla="*/ 1029798 w 1180740"/>
              <a:gd name="connsiteY5102" fmla="*/ 377469 h 888187"/>
              <a:gd name="connsiteX5103" fmla="*/ 1033910 w 1180740"/>
              <a:gd name="connsiteY5103" fmla="*/ 382053 h 888187"/>
              <a:gd name="connsiteX5104" fmla="*/ 1029057 w 1180740"/>
              <a:gd name="connsiteY5104" fmla="*/ 386320 h 888187"/>
              <a:gd name="connsiteX5105" fmla="*/ 1025686 w 1180740"/>
              <a:gd name="connsiteY5105" fmla="*/ 383836 h 888187"/>
              <a:gd name="connsiteX5106" fmla="*/ 1025282 w 1180740"/>
              <a:gd name="connsiteY5106" fmla="*/ 382435 h 888187"/>
              <a:gd name="connsiteX5107" fmla="*/ 1025282 w 1180740"/>
              <a:gd name="connsiteY5107" fmla="*/ 378933 h 888187"/>
              <a:gd name="connsiteX5108" fmla="*/ 1029798 w 1180740"/>
              <a:gd name="connsiteY5108" fmla="*/ 377469 h 888187"/>
              <a:gd name="connsiteX5109" fmla="*/ 122023 w 1180740"/>
              <a:gd name="connsiteY5109" fmla="*/ 377469 h 888187"/>
              <a:gd name="connsiteX5110" fmla="*/ 125752 w 1180740"/>
              <a:gd name="connsiteY5110" fmla="*/ 380951 h 888187"/>
              <a:gd name="connsiteX5111" fmla="*/ 124620 w 1180740"/>
              <a:gd name="connsiteY5111" fmla="*/ 383376 h 888187"/>
              <a:gd name="connsiteX5112" fmla="*/ 122423 w 1180740"/>
              <a:gd name="connsiteY5112" fmla="*/ 384060 h 888187"/>
              <a:gd name="connsiteX5113" fmla="*/ 118361 w 1180740"/>
              <a:gd name="connsiteY5113" fmla="*/ 382319 h 888187"/>
              <a:gd name="connsiteX5114" fmla="*/ 117229 w 1180740"/>
              <a:gd name="connsiteY5114" fmla="*/ 380267 h 888187"/>
              <a:gd name="connsiteX5115" fmla="*/ 118694 w 1180740"/>
              <a:gd name="connsiteY5115" fmla="*/ 378526 h 888187"/>
              <a:gd name="connsiteX5116" fmla="*/ 122023 w 1180740"/>
              <a:gd name="connsiteY5116" fmla="*/ 377469 h 888187"/>
              <a:gd name="connsiteX5117" fmla="*/ 1116696 w 1180740"/>
              <a:gd name="connsiteY5117" fmla="*/ 377226 h 888187"/>
              <a:gd name="connsiteX5118" fmla="*/ 1118928 w 1180740"/>
              <a:gd name="connsiteY5118" fmla="*/ 377226 h 888187"/>
              <a:gd name="connsiteX5119" fmla="*/ 1121228 w 1180740"/>
              <a:gd name="connsiteY5119" fmla="*/ 377226 h 888187"/>
              <a:gd name="connsiteX5120" fmla="*/ 1126437 w 1180740"/>
              <a:gd name="connsiteY5120" fmla="*/ 381438 h 888187"/>
              <a:gd name="connsiteX5121" fmla="*/ 1125693 w 1180740"/>
              <a:gd name="connsiteY5121" fmla="*/ 383512 h 888187"/>
              <a:gd name="connsiteX5122" fmla="*/ 1122716 w 1180740"/>
              <a:gd name="connsiteY5122" fmla="*/ 386655 h 888187"/>
              <a:gd name="connsiteX5123" fmla="*/ 1116696 w 1180740"/>
              <a:gd name="connsiteY5123" fmla="*/ 388729 h 888187"/>
              <a:gd name="connsiteX5124" fmla="*/ 1111487 w 1180740"/>
              <a:gd name="connsiteY5124" fmla="*/ 381060 h 888187"/>
              <a:gd name="connsiteX5125" fmla="*/ 1116696 w 1180740"/>
              <a:gd name="connsiteY5125" fmla="*/ 377226 h 888187"/>
              <a:gd name="connsiteX5126" fmla="*/ 1144152 w 1180740"/>
              <a:gd name="connsiteY5126" fmla="*/ 377225 h 888187"/>
              <a:gd name="connsiteX5127" fmla="*/ 1149780 w 1180740"/>
              <a:gd name="connsiteY5127" fmla="*/ 380735 h 888187"/>
              <a:gd name="connsiteX5128" fmla="*/ 1147135 w 1180740"/>
              <a:gd name="connsiteY5128" fmla="*/ 387003 h 888187"/>
              <a:gd name="connsiteX5129" fmla="*/ 1141914 w 1180740"/>
              <a:gd name="connsiteY5129" fmla="*/ 389385 h 888187"/>
              <a:gd name="connsiteX5130" fmla="*/ 1136219 w 1180740"/>
              <a:gd name="connsiteY5130" fmla="*/ 388006 h 888187"/>
              <a:gd name="connsiteX5131" fmla="*/ 1133642 w 1180740"/>
              <a:gd name="connsiteY5131" fmla="*/ 383493 h 888187"/>
              <a:gd name="connsiteX5132" fmla="*/ 1134388 w 1180740"/>
              <a:gd name="connsiteY5132" fmla="*/ 382114 h 888187"/>
              <a:gd name="connsiteX5133" fmla="*/ 1139270 w 1180740"/>
              <a:gd name="connsiteY5133" fmla="*/ 378667 h 888187"/>
              <a:gd name="connsiteX5134" fmla="*/ 1141101 w 1180740"/>
              <a:gd name="connsiteY5134" fmla="*/ 377915 h 888187"/>
              <a:gd name="connsiteX5135" fmla="*/ 1144152 w 1180740"/>
              <a:gd name="connsiteY5135" fmla="*/ 377225 h 888187"/>
              <a:gd name="connsiteX5136" fmla="*/ 694062 w 1180740"/>
              <a:gd name="connsiteY5136" fmla="*/ 377009 h 888187"/>
              <a:gd name="connsiteX5137" fmla="*/ 698191 w 1180740"/>
              <a:gd name="connsiteY5137" fmla="*/ 381142 h 888187"/>
              <a:gd name="connsiteX5138" fmla="*/ 693655 w 1180740"/>
              <a:gd name="connsiteY5138" fmla="*/ 384273 h 888187"/>
              <a:gd name="connsiteX5139" fmla="*/ 690270 w 1180740"/>
              <a:gd name="connsiteY5139" fmla="*/ 380453 h 888187"/>
              <a:gd name="connsiteX5140" fmla="*/ 694062 w 1180740"/>
              <a:gd name="connsiteY5140" fmla="*/ 377009 h 888187"/>
              <a:gd name="connsiteX5141" fmla="*/ 733332 w 1180740"/>
              <a:gd name="connsiteY5141" fmla="*/ 377006 h 888187"/>
              <a:gd name="connsiteX5142" fmla="*/ 735542 w 1180740"/>
              <a:gd name="connsiteY5142" fmla="*/ 377690 h 888187"/>
              <a:gd name="connsiteX5143" fmla="*/ 737015 w 1180740"/>
              <a:gd name="connsiteY5143" fmla="*/ 379742 h 888187"/>
              <a:gd name="connsiteX5144" fmla="*/ 734069 w 1180740"/>
              <a:gd name="connsiteY5144" fmla="*/ 383535 h 888187"/>
              <a:gd name="connsiteX5145" fmla="*/ 733332 w 1180740"/>
              <a:gd name="connsiteY5145" fmla="*/ 383535 h 888187"/>
              <a:gd name="connsiteX5146" fmla="*/ 728846 w 1180740"/>
              <a:gd name="connsiteY5146" fmla="*/ 381110 h 888187"/>
              <a:gd name="connsiteX5147" fmla="*/ 729583 w 1180740"/>
              <a:gd name="connsiteY5147" fmla="*/ 378001 h 888187"/>
              <a:gd name="connsiteX5148" fmla="*/ 733332 w 1180740"/>
              <a:gd name="connsiteY5148" fmla="*/ 377006 h 888187"/>
              <a:gd name="connsiteX5149" fmla="*/ 521342 w 1180740"/>
              <a:gd name="connsiteY5149" fmla="*/ 376917 h 888187"/>
              <a:gd name="connsiteX5150" fmla="*/ 524726 w 1180740"/>
              <a:gd name="connsiteY5150" fmla="*/ 378066 h 888187"/>
              <a:gd name="connsiteX5151" fmla="*/ 527684 w 1180740"/>
              <a:gd name="connsiteY5151" fmla="*/ 381615 h 888187"/>
              <a:gd name="connsiteX5152" fmla="*/ 526206 w 1180740"/>
              <a:gd name="connsiteY5152" fmla="*/ 386494 h 888187"/>
              <a:gd name="connsiteX5153" fmla="*/ 519487 w 1180740"/>
              <a:gd name="connsiteY5153" fmla="*/ 389346 h 888187"/>
              <a:gd name="connsiteX5154" fmla="*/ 515047 w 1180740"/>
              <a:gd name="connsiteY5154" fmla="*/ 388269 h 888187"/>
              <a:gd name="connsiteX5155" fmla="*/ 511283 w 1180740"/>
              <a:gd name="connsiteY5155" fmla="*/ 384783 h 888187"/>
              <a:gd name="connsiteX5156" fmla="*/ 512761 w 1180740"/>
              <a:gd name="connsiteY5156" fmla="*/ 380220 h 888187"/>
              <a:gd name="connsiteX5157" fmla="*/ 518004 w 1180740"/>
              <a:gd name="connsiteY5157" fmla="*/ 377052 h 888187"/>
              <a:gd name="connsiteX5158" fmla="*/ 521342 w 1180740"/>
              <a:gd name="connsiteY5158" fmla="*/ 376917 h 888187"/>
              <a:gd name="connsiteX5159" fmla="*/ 970153 w 1180740"/>
              <a:gd name="connsiteY5159" fmla="*/ 376912 h 888187"/>
              <a:gd name="connsiteX5160" fmla="*/ 975364 w 1180740"/>
              <a:gd name="connsiteY5160" fmla="*/ 381458 h 888187"/>
              <a:gd name="connsiteX5161" fmla="*/ 970897 w 1180740"/>
              <a:gd name="connsiteY5161" fmla="*/ 386320 h 888187"/>
              <a:gd name="connsiteX5162" fmla="*/ 966362 w 1180740"/>
              <a:gd name="connsiteY5162" fmla="*/ 381774 h 888187"/>
              <a:gd name="connsiteX5163" fmla="*/ 967852 w 1180740"/>
              <a:gd name="connsiteY5163" fmla="*/ 377922 h 888187"/>
              <a:gd name="connsiteX5164" fmla="*/ 970153 w 1180740"/>
              <a:gd name="connsiteY5164" fmla="*/ 376912 h 888187"/>
              <a:gd name="connsiteX5165" fmla="*/ 490394 w 1180740"/>
              <a:gd name="connsiteY5165" fmla="*/ 376912 h 888187"/>
              <a:gd name="connsiteX5166" fmla="*/ 494133 w 1180740"/>
              <a:gd name="connsiteY5166" fmla="*/ 377229 h 888187"/>
              <a:gd name="connsiteX5167" fmla="*/ 497936 w 1180740"/>
              <a:gd name="connsiteY5167" fmla="*/ 380080 h 888187"/>
              <a:gd name="connsiteX5168" fmla="*/ 498686 w 1180740"/>
              <a:gd name="connsiteY5168" fmla="*/ 383249 h 888187"/>
              <a:gd name="connsiteX5169" fmla="*/ 496034 w 1180740"/>
              <a:gd name="connsiteY5169" fmla="*/ 388129 h 888187"/>
              <a:gd name="connsiteX5170" fmla="*/ 490734 w 1180740"/>
              <a:gd name="connsiteY5170" fmla="*/ 389903 h 888187"/>
              <a:gd name="connsiteX5171" fmla="*/ 482441 w 1180740"/>
              <a:gd name="connsiteY5171" fmla="*/ 385657 h 888187"/>
              <a:gd name="connsiteX5172" fmla="*/ 482102 w 1180740"/>
              <a:gd name="connsiteY5172" fmla="*/ 383566 h 888187"/>
              <a:gd name="connsiteX5173" fmla="*/ 482441 w 1180740"/>
              <a:gd name="connsiteY5173" fmla="*/ 380397 h 888187"/>
              <a:gd name="connsiteX5174" fmla="*/ 485498 w 1180740"/>
              <a:gd name="connsiteY5174" fmla="*/ 377609 h 888187"/>
              <a:gd name="connsiteX5175" fmla="*/ 490394 w 1180740"/>
              <a:gd name="connsiteY5175" fmla="*/ 376912 h 888187"/>
              <a:gd name="connsiteX5176" fmla="*/ 145909 w 1180740"/>
              <a:gd name="connsiteY5176" fmla="*/ 376912 h 888187"/>
              <a:gd name="connsiteX5177" fmla="*/ 150439 w 1180740"/>
              <a:gd name="connsiteY5177" fmla="*/ 380332 h 888187"/>
              <a:gd name="connsiteX5178" fmla="*/ 146252 w 1180740"/>
              <a:gd name="connsiteY5178" fmla="*/ 383814 h 888187"/>
              <a:gd name="connsiteX5179" fmla="*/ 142477 w 1180740"/>
              <a:gd name="connsiteY5179" fmla="*/ 380332 h 888187"/>
              <a:gd name="connsiteX5180" fmla="*/ 145909 w 1180740"/>
              <a:gd name="connsiteY5180" fmla="*/ 376912 h 888187"/>
              <a:gd name="connsiteX5181" fmla="*/ 365040 w 1180740"/>
              <a:gd name="connsiteY5181" fmla="*/ 376670 h 888187"/>
              <a:gd name="connsiteX5182" fmla="*/ 374023 w 1180740"/>
              <a:gd name="connsiteY5182" fmla="*/ 376670 h 888187"/>
              <a:gd name="connsiteX5183" fmla="*/ 377400 w 1180740"/>
              <a:gd name="connsiteY5183" fmla="*/ 381213 h 888187"/>
              <a:gd name="connsiteX5184" fmla="*/ 375509 w 1180740"/>
              <a:gd name="connsiteY5184" fmla="*/ 387523 h 888187"/>
              <a:gd name="connsiteX5185" fmla="*/ 362069 w 1180740"/>
              <a:gd name="connsiteY5185" fmla="*/ 387523 h 888187"/>
              <a:gd name="connsiteX5186" fmla="*/ 363150 w 1180740"/>
              <a:gd name="connsiteY5186" fmla="*/ 377049 h 888187"/>
              <a:gd name="connsiteX5187" fmla="*/ 365040 w 1180740"/>
              <a:gd name="connsiteY5187" fmla="*/ 376670 h 888187"/>
              <a:gd name="connsiteX5188" fmla="*/ 747781 w 1180740"/>
              <a:gd name="connsiteY5188" fmla="*/ 376355 h 888187"/>
              <a:gd name="connsiteX5189" fmla="*/ 751432 w 1180740"/>
              <a:gd name="connsiteY5189" fmla="*/ 379775 h 888187"/>
              <a:gd name="connsiteX5190" fmla="*/ 747383 w 1180740"/>
              <a:gd name="connsiteY5190" fmla="*/ 383257 h 888187"/>
              <a:gd name="connsiteX5191" fmla="*/ 744064 w 1180740"/>
              <a:gd name="connsiteY5191" fmla="*/ 380148 h 888187"/>
              <a:gd name="connsiteX5192" fmla="*/ 747781 w 1180740"/>
              <a:gd name="connsiteY5192" fmla="*/ 376355 h 888187"/>
              <a:gd name="connsiteX5193" fmla="*/ 340276 w 1180740"/>
              <a:gd name="connsiteY5193" fmla="*/ 376355 h 888187"/>
              <a:gd name="connsiteX5194" fmla="*/ 347771 w 1180740"/>
              <a:gd name="connsiteY5194" fmla="*/ 381195 h 888187"/>
              <a:gd name="connsiteX5195" fmla="*/ 347771 w 1180740"/>
              <a:gd name="connsiteY5195" fmla="*/ 385406 h 888187"/>
              <a:gd name="connsiteX5196" fmla="*/ 346961 w 1180740"/>
              <a:gd name="connsiteY5196" fmla="*/ 386098 h 888187"/>
              <a:gd name="connsiteX5197" fmla="*/ 341761 w 1180740"/>
              <a:gd name="connsiteY5197" fmla="*/ 388172 h 888187"/>
              <a:gd name="connsiteX5198" fmla="*/ 337237 w 1180740"/>
              <a:gd name="connsiteY5198" fmla="*/ 387480 h 888187"/>
              <a:gd name="connsiteX5199" fmla="*/ 335752 w 1180740"/>
              <a:gd name="connsiteY5199" fmla="*/ 386412 h 888187"/>
              <a:gd name="connsiteX5200" fmla="*/ 333861 w 1180740"/>
              <a:gd name="connsiteY5200" fmla="*/ 385029 h 888187"/>
              <a:gd name="connsiteX5201" fmla="*/ 333524 w 1180740"/>
              <a:gd name="connsiteY5201" fmla="*/ 381886 h 888187"/>
              <a:gd name="connsiteX5202" fmla="*/ 340276 w 1180740"/>
              <a:gd name="connsiteY5202" fmla="*/ 376355 h 888187"/>
              <a:gd name="connsiteX5203" fmla="*/ 161661 w 1180740"/>
              <a:gd name="connsiteY5203" fmla="*/ 376355 h 888187"/>
              <a:gd name="connsiteX5204" fmla="*/ 163864 w 1180740"/>
              <a:gd name="connsiteY5204" fmla="*/ 377049 h 888187"/>
              <a:gd name="connsiteX5205" fmla="*/ 164598 w 1180740"/>
              <a:gd name="connsiteY5205" fmla="*/ 382603 h 888187"/>
              <a:gd name="connsiteX5206" fmla="*/ 159793 w 1180740"/>
              <a:gd name="connsiteY5206" fmla="*/ 383360 h 888187"/>
              <a:gd name="connsiteX5207" fmla="*/ 158725 w 1180740"/>
              <a:gd name="connsiteY5207" fmla="*/ 377743 h 888187"/>
              <a:gd name="connsiteX5208" fmla="*/ 161661 w 1180740"/>
              <a:gd name="connsiteY5208" fmla="*/ 376355 h 888187"/>
              <a:gd name="connsiteX5209" fmla="*/ 1048002 w 1180740"/>
              <a:gd name="connsiteY5209" fmla="*/ 376076 h 888187"/>
              <a:gd name="connsiteX5210" fmla="*/ 1053280 w 1180740"/>
              <a:gd name="connsiteY5210" fmla="*/ 381020 h 888187"/>
              <a:gd name="connsiteX5211" fmla="*/ 1051047 w 1180740"/>
              <a:gd name="connsiteY5211" fmla="*/ 384507 h 888187"/>
              <a:gd name="connsiteX5212" fmla="*/ 1048002 w 1180740"/>
              <a:gd name="connsiteY5212" fmla="*/ 385901 h 888187"/>
              <a:gd name="connsiteX5213" fmla="*/ 1044281 w 1180740"/>
              <a:gd name="connsiteY5213" fmla="*/ 385584 h 888187"/>
              <a:gd name="connsiteX5214" fmla="*/ 1042387 w 1180740"/>
              <a:gd name="connsiteY5214" fmla="*/ 378548 h 888187"/>
              <a:gd name="connsiteX5215" fmla="*/ 1044281 w 1180740"/>
              <a:gd name="connsiteY5215" fmla="*/ 377154 h 888187"/>
              <a:gd name="connsiteX5216" fmla="*/ 1048002 w 1180740"/>
              <a:gd name="connsiteY5216" fmla="*/ 376076 h 888187"/>
              <a:gd name="connsiteX5217" fmla="*/ 39744 w 1180740"/>
              <a:gd name="connsiteY5217" fmla="*/ 376076 h 888187"/>
              <a:gd name="connsiteX5218" fmla="*/ 43553 w 1180740"/>
              <a:gd name="connsiteY5218" fmla="*/ 382356 h 888187"/>
              <a:gd name="connsiteX5219" fmla="*/ 38248 w 1180740"/>
              <a:gd name="connsiteY5219" fmla="*/ 385810 h 888187"/>
              <a:gd name="connsiteX5220" fmla="*/ 37160 w 1180740"/>
              <a:gd name="connsiteY5220" fmla="*/ 386187 h 888187"/>
              <a:gd name="connsiteX5221" fmla="*/ 31107 w 1180740"/>
              <a:gd name="connsiteY5221" fmla="*/ 383047 h 888187"/>
              <a:gd name="connsiteX5222" fmla="*/ 32263 w 1180740"/>
              <a:gd name="connsiteY5222" fmla="*/ 378525 h 888187"/>
              <a:gd name="connsiteX5223" fmla="*/ 39744 w 1180740"/>
              <a:gd name="connsiteY5223" fmla="*/ 376076 h 888187"/>
              <a:gd name="connsiteX5224" fmla="*/ 285843 w 1180740"/>
              <a:gd name="connsiteY5224" fmla="*/ 375648 h 888187"/>
              <a:gd name="connsiteX5225" fmla="*/ 292157 w 1180740"/>
              <a:gd name="connsiteY5225" fmla="*/ 380454 h 888187"/>
              <a:gd name="connsiteX5226" fmla="*/ 292896 w 1180740"/>
              <a:gd name="connsiteY5226" fmla="*/ 381515 h 888187"/>
              <a:gd name="connsiteX5227" fmla="*/ 281000 w 1180740"/>
              <a:gd name="connsiteY5227" fmla="*/ 386009 h 888187"/>
              <a:gd name="connsiteX5228" fmla="*/ 276506 w 1180740"/>
              <a:gd name="connsiteY5228" fmla="*/ 383575 h 888187"/>
              <a:gd name="connsiteX5229" fmla="*/ 276908 w 1180740"/>
              <a:gd name="connsiteY5229" fmla="*/ 378395 h 888187"/>
              <a:gd name="connsiteX5230" fmla="*/ 285843 w 1180740"/>
              <a:gd name="connsiteY5230" fmla="*/ 375648 h 888187"/>
              <a:gd name="connsiteX5231" fmla="*/ 1094002 w 1180740"/>
              <a:gd name="connsiteY5231" fmla="*/ 375619 h 888187"/>
              <a:gd name="connsiteX5232" fmla="*/ 1098528 w 1180740"/>
              <a:gd name="connsiteY5232" fmla="*/ 375619 h 888187"/>
              <a:gd name="connsiteX5233" fmla="*/ 1101904 w 1180740"/>
              <a:gd name="connsiteY5233" fmla="*/ 383314 h 888187"/>
              <a:gd name="connsiteX5234" fmla="*/ 1101499 w 1180740"/>
              <a:gd name="connsiteY5234" fmla="*/ 383629 h 888187"/>
              <a:gd name="connsiteX5235" fmla="*/ 1092516 w 1180740"/>
              <a:gd name="connsiteY5235" fmla="*/ 388170 h 888187"/>
              <a:gd name="connsiteX5236" fmla="*/ 1087654 w 1180740"/>
              <a:gd name="connsiteY5236" fmla="*/ 386783 h 888187"/>
              <a:gd name="connsiteX5237" fmla="*/ 1085763 w 1180740"/>
              <a:gd name="connsiteY5237" fmla="*/ 381548 h 888187"/>
              <a:gd name="connsiteX5238" fmla="*/ 1086911 w 1180740"/>
              <a:gd name="connsiteY5238" fmla="*/ 379466 h 888187"/>
              <a:gd name="connsiteX5239" fmla="*/ 1094002 w 1180740"/>
              <a:gd name="connsiteY5239" fmla="*/ 375619 h 888187"/>
              <a:gd name="connsiteX5240" fmla="*/ 398706 w 1180740"/>
              <a:gd name="connsiteY5240" fmla="*/ 375385 h 888187"/>
              <a:gd name="connsiteX5241" fmla="*/ 407947 w 1180740"/>
              <a:gd name="connsiteY5241" fmla="*/ 378955 h 888187"/>
              <a:gd name="connsiteX5242" fmla="*/ 404264 w 1180740"/>
              <a:gd name="connsiteY5242" fmla="*/ 387051 h 888187"/>
              <a:gd name="connsiteX5243" fmla="*/ 402054 w 1180740"/>
              <a:gd name="connsiteY5243" fmla="*/ 387434 h 888187"/>
              <a:gd name="connsiteX5244" fmla="*/ 395760 w 1180740"/>
              <a:gd name="connsiteY5244" fmla="*/ 384947 h 888187"/>
              <a:gd name="connsiteX5245" fmla="*/ 394220 w 1180740"/>
              <a:gd name="connsiteY5245" fmla="*/ 379656 h 888187"/>
              <a:gd name="connsiteX5246" fmla="*/ 398706 w 1180740"/>
              <a:gd name="connsiteY5246" fmla="*/ 375385 h 888187"/>
              <a:gd name="connsiteX5247" fmla="*/ 1068384 w 1180740"/>
              <a:gd name="connsiteY5247" fmla="*/ 374539 h 888187"/>
              <a:gd name="connsiteX5248" fmla="*/ 1073216 w 1180740"/>
              <a:gd name="connsiteY5248" fmla="*/ 376615 h 888187"/>
              <a:gd name="connsiteX5249" fmla="*/ 1072478 w 1180740"/>
              <a:gd name="connsiteY5249" fmla="*/ 384289 h 888187"/>
              <a:gd name="connsiteX5250" fmla="*/ 1064291 w 1180740"/>
              <a:gd name="connsiteY5250" fmla="*/ 386743 h 888187"/>
              <a:gd name="connsiteX5251" fmla="*/ 1061674 w 1180740"/>
              <a:gd name="connsiteY5251" fmla="*/ 383283 h 888187"/>
              <a:gd name="connsiteX5252" fmla="*/ 1062077 w 1180740"/>
              <a:gd name="connsiteY5252" fmla="*/ 382214 h 888187"/>
              <a:gd name="connsiteX5253" fmla="*/ 1061674 w 1180740"/>
              <a:gd name="connsiteY5253" fmla="*/ 380138 h 888187"/>
              <a:gd name="connsiteX5254" fmla="*/ 1062815 w 1180740"/>
              <a:gd name="connsiteY5254" fmla="*/ 377685 h 888187"/>
              <a:gd name="connsiteX5255" fmla="*/ 1068384 w 1180740"/>
              <a:gd name="connsiteY5255" fmla="*/ 374539 h 888187"/>
              <a:gd name="connsiteX5256" fmla="*/ 870992 w 1180740"/>
              <a:gd name="connsiteY5256" fmla="*/ 374508 h 888187"/>
              <a:gd name="connsiteX5257" fmla="*/ 875127 w 1180740"/>
              <a:gd name="connsiteY5257" fmla="*/ 375209 h 888187"/>
              <a:gd name="connsiteX5258" fmla="*/ 878177 w 1180740"/>
              <a:gd name="connsiteY5258" fmla="*/ 385084 h 888187"/>
              <a:gd name="connsiteX5259" fmla="*/ 870992 w 1180740"/>
              <a:gd name="connsiteY5259" fmla="*/ 388270 h 888187"/>
              <a:gd name="connsiteX5260" fmla="*/ 865772 w 1180740"/>
              <a:gd name="connsiteY5260" fmla="*/ 386167 h 888187"/>
              <a:gd name="connsiteX5261" fmla="*/ 863468 w 1180740"/>
              <a:gd name="connsiteY5261" fmla="*/ 379095 h 888187"/>
              <a:gd name="connsiteX5262" fmla="*/ 870992 w 1180740"/>
              <a:gd name="connsiteY5262" fmla="*/ 374508 h 888187"/>
              <a:gd name="connsiteX5263" fmla="*/ 770645 w 1180740"/>
              <a:gd name="connsiteY5263" fmla="*/ 374262 h 888187"/>
              <a:gd name="connsiteX5264" fmla="*/ 778492 w 1180740"/>
              <a:gd name="connsiteY5264" fmla="*/ 376406 h 888187"/>
              <a:gd name="connsiteX5265" fmla="*/ 778898 w 1180740"/>
              <a:gd name="connsiteY5265" fmla="*/ 381260 h 888187"/>
              <a:gd name="connsiteX5266" fmla="*/ 773622 w 1180740"/>
              <a:gd name="connsiteY5266" fmla="*/ 384413 h 888187"/>
              <a:gd name="connsiteX5267" fmla="*/ 769495 w 1180740"/>
              <a:gd name="connsiteY5267" fmla="*/ 385485 h 888187"/>
              <a:gd name="connsiteX5268" fmla="*/ 765030 w 1180740"/>
              <a:gd name="connsiteY5268" fmla="*/ 381954 h 888187"/>
              <a:gd name="connsiteX5269" fmla="*/ 764625 w 1180740"/>
              <a:gd name="connsiteY5269" fmla="*/ 380567 h 888187"/>
              <a:gd name="connsiteX5270" fmla="*/ 770645 w 1180740"/>
              <a:gd name="connsiteY5270" fmla="*/ 374262 h 888187"/>
              <a:gd name="connsiteX5271" fmla="*/ 846518 w 1180740"/>
              <a:gd name="connsiteY5271" fmla="*/ 374162 h 888187"/>
              <a:gd name="connsiteX5272" fmla="*/ 851797 w 1180740"/>
              <a:gd name="connsiteY5272" fmla="*/ 375923 h 888187"/>
              <a:gd name="connsiteX5273" fmla="*/ 853285 w 1180740"/>
              <a:gd name="connsiteY5273" fmla="*/ 379760 h 888187"/>
              <a:gd name="connsiteX5274" fmla="*/ 850646 w 1180740"/>
              <a:gd name="connsiteY5274" fmla="*/ 384289 h 888187"/>
              <a:gd name="connsiteX5275" fmla="*/ 849902 w 1180740"/>
              <a:gd name="connsiteY5275" fmla="*/ 384667 h 888187"/>
              <a:gd name="connsiteX5276" fmla="*/ 839750 w 1180740"/>
              <a:gd name="connsiteY5276" fmla="*/ 387435 h 888187"/>
              <a:gd name="connsiteX5277" fmla="*/ 838668 w 1180740"/>
              <a:gd name="connsiteY5277" fmla="*/ 387435 h 888187"/>
              <a:gd name="connsiteX5278" fmla="*/ 833727 w 1180740"/>
              <a:gd name="connsiteY5278" fmla="*/ 381522 h 888187"/>
              <a:gd name="connsiteX5279" fmla="*/ 837111 w 1180740"/>
              <a:gd name="connsiteY5279" fmla="*/ 376301 h 888187"/>
              <a:gd name="connsiteX5280" fmla="*/ 838262 w 1180740"/>
              <a:gd name="connsiteY5280" fmla="*/ 375609 h 888187"/>
              <a:gd name="connsiteX5281" fmla="*/ 846518 w 1180740"/>
              <a:gd name="connsiteY5281" fmla="*/ 374162 h 888187"/>
              <a:gd name="connsiteX5282" fmla="*/ 795563 w 1180740"/>
              <a:gd name="connsiteY5282" fmla="*/ 374149 h 888187"/>
              <a:gd name="connsiteX5283" fmla="*/ 798642 w 1180740"/>
              <a:gd name="connsiteY5283" fmla="*/ 376088 h 888187"/>
              <a:gd name="connsiteX5284" fmla="*/ 799795 w 1180740"/>
              <a:gd name="connsiteY5284" fmla="*/ 381048 h 888187"/>
              <a:gd name="connsiteX5285" fmla="*/ 793417 w 1180740"/>
              <a:gd name="connsiteY5285" fmla="*/ 384927 h 888187"/>
              <a:gd name="connsiteX5286" fmla="*/ 788871 w 1180740"/>
              <a:gd name="connsiteY5286" fmla="*/ 383528 h 888187"/>
              <a:gd name="connsiteX5287" fmla="*/ 788125 w 1180740"/>
              <a:gd name="connsiteY5287" fmla="*/ 377169 h 888187"/>
              <a:gd name="connsiteX5288" fmla="*/ 791925 w 1180740"/>
              <a:gd name="connsiteY5288" fmla="*/ 374308 h 888187"/>
              <a:gd name="connsiteX5289" fmla="*/ 795563 w 1180740"/>
              <a:gd name="connsiteY5289" fmla="*/ 374149 h 888187"/>
              <a:gd name="connsiteX5290" fmla="*/ 715688 w 1180740"/>
              <a:gd name="connsiteY5290" fmla="*/ 374126 h 888187"/>
              <a:gd name="connsiteX5291" fmla="*/ 719831 w 1180740"/>
              <a:gd name="connsiteY5291" fmla="*/ 376981 h 888187"/>
              <a:gd name="connsiteX5292" fmla="*/ 716843 w 1180740"/>
              <a:gd name="connsiteY5292" fmla="*/ 380470 h 888187"/>
              <a:gd name="connsiteX5293" fmla="*/ 711205 w 1180740"/>
              <a:gd name="connsiteY5293" fmla="*/ 379772 h 888187"/>
              <a:gd name="connsiteX5294" fmla="*/ 710798 w 1180740"/>
              <a:gd name="connsiteY5294" fmla="*/ 376600 h 888187"/>
              <a:gd name="connsiteX5295" fmla="*/ 715688 w 1180740"/>
              <a:gd name="connsiteY5295" fmla="*/ 374126 h 888187"/>
              <a:gd name="connsiteX5296" fmla="*/ 462304 w 1180740"/>
              <a:gd name="connsiteY5296" fmla="*/ 373569 h 888187"/>
              <a:gd name="connsiteX5297" fmla="*/ 466387 w 1180740"/>
              <a:gd name="connsiteY5297" fmla="*/ 374258 h 888187"/>
              <a:gd name="connsiteX5298" fmla="*/ 468263 w 1180740"/>
              <a:gd name="connsiteY5298" fmla="*/ 375322 h 888187"/>
              <a:gd name="connsiteX5299" fmla="*/ 467861 w 1180740"/>
              <a:gd name="connsiteY5299" fmla="*/ 383650 h 888187"/>
              <a:gd name="connsiteX5300" fmla="*/ 460834 w 1180740"/>
              <a:gd name="connsiteY5300" fmla="*/ 386781 h 888187"/>
              <a:gd name="connsiteX5301" fmla="*/ 454132 w 1180740"/>
              <a:gd name="connsiteY5301" fmla="*/ 383337 h 888187"/>
              <a:gd name="connsiteX5302" fmla="*/ 452659 w 1180740"/>
              <a:gd name="connsiteY5302" fmla="*/ 379517 h 888187"/>
              <a:gd name="connsiteX5303" fmla="*/ 455606 w 1180740"/>
              <a:gd name="connsiteY5303" fmla="*/ 375009 h 888187"/>
              <a:gd name="connsiteX5304" fmla="*/ 462304 w 1180740"/>
              <a:gd name="connsiteY5304" fmla="*/ 373569 h 888187"/>
              <a:gd name="connsiteX5305" fmla="*/ 316293 w 1180740"/>
              <a:gd name="connsiteY5305" fmla="*/ 373466 h 888187"/>
              <a:gd name="connsiteX5306" fmla="*/ 319646 w 1180740"/>
              <a:gd name="connsiteY5306" fmla="*/ 377145 h 888187"/>
              <a:gd name="connsiteX5307" fmla="*/ 320393 w 1180740"/>
              <a:gd name="connsiteY5307" fmla="*/ 378547 h 888187"/>
              <a:gd name="connsiteX5308" fmla="*/ 319646 w 1180740"/>
              <a:gd name="connsiteY5308" fmla="*/ 383134 h 888187"/>
              <a:gd name="connsiteX5309" fmla="*/ 317745 w 1180740"/>
              <a:gd name="connsiteY5309" fmla="*/ 384918 h 888187"/>
              <a:gd name="connsiteX5310" fmla="*/ 314349 w 1180740"/>
              <a:gd name="connsiteY5310" fmla="*/ 386320 h 888187"/>
              <a:gd name="connsiteX5311" fmla="*/ 309120 w 1180740"/>
              <a:gd name="connsiteY5311" fmla="*/ 385937 h 888187"/>
              <a:gd name="connsiteX5312" fmla="*/ 304230 w 1180740"/>
              <a:gd name="connsiteY5312" fmla="*/ 383835 h 888187"/>
              <a:gd name="connsiteX5313" fmla="*/ 304230 w 1180740"/>
              <a:gd name="connsiteY5313" fmla="*/ 377464 h 888187"/>
              <a:gd name="connsiteX5314" fmla="*/ 306471 w 1180740"/>
              <a:gd name="connsiteY5314" fmla="*/ 376062 h 888187"/>
              <a:gd name="connsiteX5315" fmla="*/ 310954 w 1180740"/>
              <a:gd name="connsiteY5315" fmla="*/ 374278 h 888187"/>
              <a:gd name="connsiteX5316" fmla="*/ 316293 w 1180740"/>
              <a:gd name="connsiteY5316" fmla="*/ 373466 h 888187"/>
              <a:gd name="connsiteX5317" fmla="*/ 818453 w 1180740"/>
              <a:gd name="connsiteY5317" fmla="*/ 373435 h 888187"/>
              <a:gd name="connsiteX5318" fmla="*/ 826334 w 1180740"/>
              <a:gd name="connsiteY5318" fmla="*/ 378025 h 888187"/>
              <a:gd name="connsiteX5319" fmla="*/ 825593 w 1180740"/>
              <a:gd name="connsiteY5319" fmla="*/ 381212 h 888187"/>
              <a:gd name="connsiteX5320" fmla="*/ 819194 w 1180740"/>
              <a:gd name="connsiteY5320" fmla="*/ 385484 h 888187"/>
              <a:gd name="connsiteX5321" fmla="*/ 811717 w 1180740"/>
              <a:gd name="connsiteY5321" fmla="*/ 377005 h 888187"/>
              <a:gd name="connsiteX5322" fmla="*/ 814748 w 1180740"/>
              <a:gd name="connsiteY5322" fmla="*/ 374136 h 888187"/>
              <a:gd name="connsiteX5323" fmla="*/ 818453 w 1180740"/>
              <a:gd name="connsiteY5323" fmla="*/ 373435 h 888187"/>
              <a:gd name="connsiteX5324" fmla="*/ 429450 w 1180740"/>
              <a:gd name="connsiteY5324" fmla="*/ 372596 h 888187"/>
              <a:gd name="connsiteX5325" fmla="*/ 436146 w 1180740"/>
              <a:gd name="connsiteY5325" fmla="*/ 373993 h 888187"/>
              <a:gd name="connsiteX5326" fmla="*/ 437619 w 1180740"/>
              <a:gd name="connsiteY5326" fmla="*/ 376788 h 888187"/>
              <a:gd name="connsiteX5327" fmla="*/ 437619 w 1180740"/>
              <a:gd name="connsiteY5327" fmla="*/ 378948 h 888187"/>
              <a:gd name="connsiteX5328" fmla="*/ 434673 w 1180740"/>
              <a:gd name="connsiteY5328" fmla="*/ 384918 h 888187"/>
              <a:gd name="connsiteX5329" fmla="*/ 423155 w 1180740"/>
              <a:gd name="connsiteY5329" fmla="*/ 385934 h 888187"/>
              <a:gd name="connsiteX5330" fmla="*/ 420543 w 1180740"/>
              <a:gd name="connsiteY5330" fmla="*/ 382060 h 888187"/>
              <a:gd name="connsiteX5331" fmla="*/ 422418 w 1180740"/>
              <a:gd name="connsiteY5331" fmla="*/ 376788 h 888187"/>
              <a:gd name="connsiteX5332" fmla="*/ 429450 w 1180740"/>
              <a:gd name="connsiteY5332" fmla="*/ 372596 h 888187"/>
              <a:gd name="connsiteX5333" fmla="*/ 347399 w 1180740"/>
              <a:gd name="connsiteY5333" fmla="*/ 349054 h 888187"/>
              <a:gd name="connsiteX5334" fmla="*/ 348150 w 1180740"/>
              <a:gd name="connsiteY5334" fmla="*/ 349054 h 888187"/>
              <a:gd name="connsiteX5335" fmla="*/ 351153 w 1180740"/>
              <a:gd name="connsiteY5335" fmla="*/ 351540 h 888187"/>
              <a:gd name="connsiteX5336" fmla="*/ 349651 w 1180740"/>
              <a:gd name="connsiteY5336" fmla="*/ 355429 h 888187"/>
              <a:gd name="connsiteX5337" fmla="*/ 345898 w 1180740"/>
              <a:gd name="connsiteY5337" fmla="*/ 355110 h 888187"/>
              <a:gd name="connsiteX5338" fmla="*/ 344738 w 1180740"/>
              <a:gd name="connsiteY5338" fmla="*/ 353644 h 888187"/>
              <a:gd name="connsiteX5339" fmla="*/ 347399 w 1180740"/>
              <a:gd name="connsiteY5339" fmla="*/ 349054 h 888187"/>
              <a:gd name="connsiteX5340" fmla="*/ 310674 w 1180740"/>
              <a:gd name="connsiteY5340" fmla="*/ 349054 h 888187"/>
              <a:gd name="connsiteX5341" fmla="*/ 315201 w 1180740"/>
              <a:gd name="connsiteY5341" fmla="*/ 352923 h 888187"/>
              <a:gd name="connsiteX5342" fmla="*/ 311428 w 1180740"/>
              <a:gd name="connsiteY5342" fmla="*/ 356791 h 888187"/>
              <a:gd name="connsiteX5343" fmla="*/ 307244 w 1180740"/>
              <a:gd name="connsiteY5343" fmla="*/ 352606 h 888187"/>
              <a:gd name="connsiteX5344" fmla="*/ 310674 w 1180740"/>
              <a:gd name="connsiteY5344" fmla="*/ 349054 h 888187"/>
              <a:gd name="connsiteX5345" fmla="*/ 330464 w 1180740"/>
              <a:gd name="connsiteY5345" fmla="*/ 348601 h 888187"/>
              <a:gd name="connsiteX5346" fmla="*/ 334844 w 1180740"/>
              <a:gd name="connsiteY5346" fmla="*/ 352489 h 888187"/>
              <a:gd name="connsiteX5347" fmla="*/ 331526 w 1180740"/>
              <a:gd name="connsiteY5347" fmla="*/ 355676 h 888187"/>
              <a:gd name="connsiteX5348" fmla="*/ 327465 w 1180740"/>
              <a:gd name="connsiteY5348" fmla="*/ 351406 h 888187"/>
              <a:gd name="connsiteX5349" fmla="*/ 330464 w 1180740"/>
              <a:gd name="connsiteY5349" fmla="*/ 348601 h 888187"/>
              <a:gd name="connsiteX5350" fmla="*/ 290253 w 1180740"/>
              <a:gd name="connsiteY5350" fmla="*/ 348314 h 888187"/>
              <a:gd name="connsiteX5351" fmla="*/ 292285 w 1180740"/>
              <a:gd name="connsiteY5351" fmla="*/ 349312 h 888187"/>
              <a:gd name="connsiteX5352" fmla="*/ 291942 w 1180740"/>
              <a:gd name="connsiteY5352" fmla="*/ 354489 h 888187"/>
              <a:gd name="connsiteX5353" fmla="*/ 289268 w 1180740"/>
              <a:gd name="connsiteY5353" fmla="*/ 355861 h 888187"/>
              <a:gd name="connsiteX5354" fmla="*/ 286251 w 1180740"/>
              <a:gd name="connsiteY5354" fmla="*/ 354177 h 888187"/>
              <a:gd name="connsiteX5355" fmla="*/ 285840 w 1180740"/>
              <a:gd name="connsiteY5355" fmla="*/ 351744 h 888187"/>
              <a:gd name="connsiteX5356" fmla="*/ 287348 w 1180740"/>
              <a:gd name="connsiteY5356" fmla="*/ 348626 h 888187"/>
              <a:gd name="connsiteX5357" fmla="*/ 290253 w 1180740"/>
              <a:gd name="connsiteY5357" fmla="*/ 348314 h 888187"/>
              <a:gd name="connsiteX5358" fmla="*/ 99770 w 1180740"/>
              <a:gd name="connsiteY5358" fmla="*/ 348219 h 888187"/>
              <a:gd name="connsiteX5359" fmla="*/ 102410 w 1180740"/>
              <a:gd name="connsiteY5359" fmla="*/ 350375 h 888187"/>
              <a:gd name="connsiteX5360" fmla="*/ 101666 w 1180740"/>
              <a:gd name="connsiteY5360" fmla="*/ 354560 h 888187"/>
              <a:gd name="connsiteX5361" fmla="*/ 97536 w 1180740"/>
              <a:gd name="connsiteY5361" fmla="*/ 355258 h 888187"/>
              <a:gd name="connsiteX5362" fmla="*/ 95234 w 1180740"/>
              <a:gd name="connsiteY5362" fmla="*/ 351072 h 888187"/>
              <a:gd name="connsiteX5363" fmla="*/ 96724 w 1180740"/>
              <a:gd name="connsiteY5363" fmla="*/ 348599 h 888187"/>
              <a:gd name="connsiteX5364" fmla="*/ 99770 w 1180740"/>
              <a:gd name="connsiteY5364" fmla="*/ 348219 h 888187"/>
              <a:gd name="connsiteX5365" fmla="*/ 133424 w 1180740"/>
              <a:gd name="connsiteY5365" fmla="*/ 348069 h 888187"/>
              <a:gd name="connsiteX5366" fmla="*/ 135276 w 1180740"/>
              <a:gd name="connsiteY5366" fmla="*/ 351187 h 888187"/>
              <a:gd name="connsiteX5367" fmla="*/ 134524 w 1180740"/>
              <a:gd name="connsiteY5367" fmla="*/ 354306 h 888187"/>
              <a:gd name="connsiteX5368" fmla="*/ 131099 w 1180740"/>
              <a:gd name="connsiteY5368" fmla="*/ 354617 h 888187"/>
              <a:gd name="connsiteX5369" fmla="*/ 128499 w 1180740"/>
              <a:gd name="connsiteY5369" fmla="*/ 350813 h 888187"/>
              <a:gd name="connsiteX5370" fmla="*/ 133424 w 1180740"/>
              <a:gd name="connsiteY5370" fmla="*/ 348069 h 888187"/>
              <a:gd name="connsiteX5371" fmla="*/ 116409 w 1180740"/>
              <a:gd name="connsiteY5371" fmla="*/ 348037 h 888187"/>
              <a:gd name="connsiteX5372" fmla="*/ 118619 w 1180740"/>
              <a:gd name="connsiteY5372" fmla="*/ 351482 h 888187"/>
              <a:gd name="connsiteX5373" fmla="*/ 116074 w 1180740"/>
              <a:gd name="connsiteY5373" fmla="*/ 355302 h 888187"/>
              <a:gd name="connsiteX5374" fmla="*/ 112323 w 1180740"/>
              <a:gd name="connsiteY5374" fmla="*/ 353548 h 888187"/>
              <a:gd name="connsiteX5375" fmla="*/ 111587 w 1180740"/>
              <a:gd name="connsiteY5375" fmla="*/ 351857 h 888187"/>
              <a:gd name="connsiteX5376" fmla="*/ 112725 w 1180740"/>
              <a:gd name="connsiteY5376" fmla="*/ 348726 h 888187"/>
              <a:gd name="connsiteX5377" fmla="*/ 116409 w 1180740"/>
              <a:gd name="connsiteY5377" fmla="*/ 348037 h 888187"/>
              <a:gd name="connsiteX5378" fmla="*/ 148680 w 1180740"/>
              <a:gd name="connsiteY5378" fmla="*/ 347700 h 888187"/>
              <a:gd name="connsiteX5379" fmla="*/ 150929 w 1180740"/>
              <a:gd name="connsiteY5379" fmla="*/ 349856 h 888187"/>
              <a:gd name="connsiteX5380" fmla="*/ 150929 w 1180740"/>
              <a:gd name="connsiteY5380" fmla="*/ 352646 h 888187"/>
              <a:gd name="connsiteX5381" fmla="*/ 146771 w 1180740"/>
              <a:gd name="connsiteY5381" fmla="*/ 354041 h 888187"/>
              <a:gd name="connsiteX5382" fmla="*/ 144863 w 1180740"/>
              <a:gd name="connsiteY5382" fmla="*/ 350554 h 888187"/>
              <a:gd name="connsiteX5383" fmla="*/ 145272 w 1180740"/>
              <a:gd name="connsiteY5383" fmla="*/ 349095 h 888187"/>
              <a:gd name="connsiteX5384" fmla="*/ 148680 w 1180740"/>
              <a:gd name="connsiteY5384" fmla="*/ 347700 h 888187"/>
              <a:gd name="connsiteX5385" fmla="*/ 259465 w 1180740"/>
              <a:gd name="connsiteY5385" fmla="*/ 347383 h 888187"/>
              <a:gd name="connsiteX5386" fmla="*/ 263548 w 1180740"/>
              <a:gd name="connsiteY5386" fmla="*/ 349466 h 888187"/>
              <a:gd name="connsiteX5387" fmla="*/ 263208 w 1180740"/>
              <a:gd name="connsiteY5387" fmla="*/ 352937 h 888187"/>
              <a:gd name="connsiteX5388" fmla="*/ 257559 w 1180740"/>
              <a:gd name="connsiteY5388" fmla="*/ 352621 h 888187"/>
              <a:gd name="connsiteX5389" fmla="*/ 256403 w 1180740"/>
              <a:gd name="connsiteY5389" fmla="*/ 350854 h 888187"/>
              <a:gd name="connsiteX5390" fmla="*/ 259465 w 1180740"/>
              <a:gd name="connsiteY5390" fmla="*/ 347383 h 888187"/>
              <a:gd name="connsiteX5391" fmla="*/ 273641 w 1180740"/>
              <a:gd name="connsiteY5391" fmla="*/ 346826 h 888187"/>
              <a:gd name="connsiteX5392" fmla="*/ 276635 w 1180740"/>
              <a:gd name="connsiteY5392" fmla="*/ 348601 h 888187"/>
              <a:gd name="connsiteX5393" fmla="*/ 277450 w 1180740"/>
              <a:gd name="connsiteY5393" fmla="*/ 352089 h 888187"/>
              <a:gd name="connsiteX5394" fmla="*/ 274390 w 1180740"/>
              <a:gd name="connsiteY5394" fmla="*/ 354245 h 888187"/>
              <a:gd name="connsiteX5395" fmla="*/ 269898 w 1180740"/>
              <a:gd name="connsiteY5395" fmla="*/ 351392 h 888187"/>
              <a:gd name="connsiteX5396" fmla="*/ 269898 w 1180740"/>
              <a:gd name="connsiteY5396" fmla="*/ 349996 h 888187"/>
              <a:gd name="connsiteX5397" fmla="*/ 273641 w 1180740"/>
              <a:gd name="connsiteY5397" fmla="*/ 346826 h 888187"/>
              <a:gd name="connsiteX5398" fmla="*/ 245829 w 1180740"/>
              <a:gd name="connsiteY5398" fmla="*/ 346826 h 888187"/>
              <a:gd name="connsiteX5399" fmla="*/ 248793 w 1180740"/>
              <a:gd name="connsiteY5399" fmla="*/ 349268 h 888187"/>
              <a:gd name="connsiteX5400" fmla="*/ 248793 w 1180740"/>
              <a:gd name="connsiteY5400" fmla="*/ 351710 h 888187"/>
              <a:gd name="connsiteX5401" fmla="*/ 244685 w 1180740"/>
              <a:gd name="connsiteY5401" fmla="*/ 354153 h 888187"/>
              <a:gd name="connsiteX5402" fmla="*/ 242126 w 1180740"/>
              <a:gd name="connsiteY5402" fmla="*/ 350646 h 888187"/>
              <a:gd name="connsiteX5403" fmla="*/ 245829 w 1180740"/>
              <a:gd name="connsiteY5403" fmla="*/ 346826 h 888187"/>
              <a:gd name="connsiteX5404" fmla="*/ 69592 w 1180740"/>
              <a:gd name="connsiteY5404" fmla="*/ 346676 h 888187"/>
              <a:gd name="connsiteX5405" fmla="*/ 73243 w 1180740"/>
              <a:gd name="connsiteY5405" fmla="*/ 346676 h 888187"/>
              <a:gd name="connsiteX5406" fmla="*/ 74703 w 1180740"/>
              <a:gd name="connsiteY5406" fmla="*/ 351478 h 888187"/>
              <a:gd name="connsiteX5407" fmla="*/ 74371 w 1180740"/>
              <a:gd name="connsiteY5407" fmla="*/ 352539 h 888187"/>
              <a:gd name="connsiteX5408" fmla="*/ 71782 w 1180740"/>
              <a:gd name="connsiteY5408" fmla="*/ 353911 h 888187"/>
              <a:gd name="connsiteX5409" fmla="*/ 68862 w 1180740"/>
              <a:gd name="connsiteY5409" fmla="*/ 351853 h 888187"/>
              <a:gd name="connsiteX5410" fmla="*/ 68132 w 1180740"/>
              <a:gd name="connsiteY5410" fmla="*/ 349420 h 888187"/>
              <a:gd name="connsiteX5411" fmla="*/ 69592 w 1180740"/>
              <a:gd name="connsiteY5411" fmla="*/ 346676 h 888187"/>
              <a:gd name="connsiteX5412" fmla="*/ 866521 w 1180740"/>
              <a:gd name="connsiteY5412" fmla="*/ 346547 h 888187"/>
              <a:gd name="connsiteX5413" fmla="*/ 870982 w 1180740"/>
              <a:gd name="connsiteY5413" fmla="*/ 350713 h 888187"/>
              <a:gd name="connsiteX5414" fmla="*/ 866921 w 1180740"/>
              <a:gd name="connsiteY5414" fmla="*/ 354247 h 888187"/>
              <a:gd name="connsiteX5415" fmla="*/ 862460 w 1180740"/>
              <a:gd name="connsiteY5415" fmla="*/ 350019 h 888187"/>
              <a:gd name="connsiteX5416" fmla="*/ 866521 w 1180740"/>
              <a:gd name="connsiteY5416" fmla="*/ 346547 h 888187"/>
              <a:gd name="connsiteX5417" fmla="*/ 486164 w 1180740"/>
              <a:gd name="connsiteY5417" fmla="*/ 346547 h 888187"/>
              <a:gd name="connsiteX5418" fmla="*/ 487237 w 1180740"/>
              <a:gd name="connsiteY5418" fmla="*/ 346547 h 888187"/>
              <a:gd name="connsiteX5419" fmla="*/ 491750 w 1180740"/>
              <a:gd name="connsiteY5419" fmla="*/ 349977 h 888187"/>
              <a:gd name="connsiteX5420" fmla="*/ 490606 w 1180740"/>
              <a:gd name="connsiteY5420" fmla="*/ 353408 h 888187"/>
              <a:gd name="connsiteX5421" fmla="*/ 486903 w 1180740"/>
              <a:gd name="connsiteY5421" fmla="*/ 353782 h 888187"/>
              <a:gd name="connsiteX5422" fmla="*/ 482803 w 1180740"/>
              <a:gd name="connsiteY5422" fmla="*/ 352410 h 888187"/>
              <a:gd name="connsiteX5423" fmla="*/ 482063 w 1180740"/>
              <a:gd name="connsiteY5423" fmla="*/ 349977 h 888187"/>
              <a:gd name="connsiteX5424" fmla="*/ 486164 w 1180740"/>
              <a:gd name="connsiteY5424" fmla="*/ 346547 h 888187"/>
              <a:gd name="connsiteX5425" fmla="*/ 219837 w 1180740"/>
              <a:gd name="connsiteY5425" fmla="*/ 346269 h 888187"/>
              <a:gd name="connsiteX5426" fmla="*/ 223180 w 1180740"/>
              <a:gd name="connsiteY5426" fmla="*/ 348044 h 888187"/>
              <a:gd name="connsiteX5427" fmla="*/ 223916 w 1180740"/>
              <a:gd name="connsiteY5427" fmla="*/ 350137 h 888187"/>
              <a:gd name="connsiteX5428" fmla="*/ 221709 w 1180740"/>
              <a:gd name="connsiteY5428" fmla="*/ 353308 h 888187"/>
              <a:gd name="connsiteX5429" fmla="*/ 218366 w 1180740"/>
              <a:gd name="connsiteY5429" fmla="*/ 352927 h 888187"/>
              <a:gd name="connsiteX5430" fmla="*/ 217229 w 1180740"/>
              <a:gd name="connsiteY5430" fmla="*/ 351912 h 888187"/>
              <a:gd name="connsiteX5431" fmla="*/ 216160 w 1180740"/>
              <a:gd name="connsiteY5431" fmla="*/ 349059 h 888187"/>
              <a:gd name="connsiteX5432" fmla="*/ 219837 w 1180740"/>
              <a:gd name="connsiteY5432" fmla="*/ 346269 h 888187"/>
              <a:gd name="connsiteX5433" fmla="*/ 87151 w 1180740"/>
              <a:gd name="connsiteY5433" fmla="*/ 346269 h 888187"/>
              <a:gd name="connsiteX5434" fmla="*/ 91261 w 1180740"/>
              <a:gd name="connsiteY5434" fmla="*/ 349834 h 888187"/>
              <a:gd name="connsiteX5435" fmla="*/ 90924 w 1180740"/>
              <a:gd name="connsiteY5435" fmla="*/ 352636 h 888187"/>
              <a:gd name="connsiteX5436" fmla="*/ 86410 w 1180740"/>
              <a:gd name="connsiteY5436" fmla="*/ 354419 h 888187"/>
              <a:gd name="connsiteX5437" fmla="*/ 83041 w 1180740"/>
              <a:gd name="connsiteY5437" fmla="*/ 350853 h 888187"/>
              <a:gd name="connsiteX5438" fmla="*/ 83041 w 1180740"/>
              <a:gd name="connsiteY5438" fmla="*/ 349070 h 888187"/>
              <a:gd name="connsiteX5439" fmla="*/ 87151 w 1180740"/>
              <a:gd name="connsiteY5439" fmla="*/ 346269 h 888187"/>
              <a:gd name="connsiteX5440" fmla="*/ 911209 w 1180740"/>
              <a:gd name="connsiteY5440" fmla="*/ 345990 h 888187"/>
              <a:gd name="connsiteX5441" fmla="*/ 914632 w 1180740"/>
              <a:gd name="connsiteY5441" fmla="*/ 347362 h 888187"/>
              <a:gd name="connsiteX5442" fmla="*/ 915727 w 1180740"/>
              <a:gd name="connsiteY5442" fmla="*/ 348734 h 888187"/>
              <a:gd name="connsiteX5443" fmla="*/ 915385 w 1180740"/>
              <a:gd name="connsiteY5443" fmla="*/ 352539 h 888187"/>
              <a:gd name="connsiteX5444" fmla="*/ 910798 w 1180740"/>
              <a:gd name="connsiteY5444" fmla="*/ 353537 h 888187"/>
              <a:gd name="connsiteX5445" fmla="*/ 909702 w 1180740"/>
              <a:gd name="connsiteY5445" fmla="*/ 352539 h 888187"/>
              <a:gd name="connsiteX5446" fmla="*/ 908539 w 1180740"/>
              <a:gd name="connsiteY5446" fmla="*/ 350792 h 888187"/>
              <a:gd name="connsiteX5447" fmla="*/ 911209 w 1180740"/>
              <a:gd name="connsiteY5447" fmla="*/ 345990 h 888187"/>
              <a:gd name="connsiteX5448" fmla="*/ 900346 w 1180740"/>
              <a:gd name="connsiteY5448" fmla="*/ 345990 h 888187"/>
              <a:gd name="connsiteX5449" fmla="*/ 902556 w 1180740"/>
              <a:gd name="connsiteY5449" fmla="*/ 348048 h 888187"/>
              <a:gd name="connsiteX5450" fmla="*/ 903293 w 1180740"/>
              <a:gd name="connsiteY5450" fmla="*/ 351167 h 888187"/>
              <a:gd name="connsiteX5451" fmla="*/ 900748 w 1180740"/>
              <a:gd name="connsiteY5451" fmla="*/ 353537 h 888187"/>
              <a:gd name="connsiteX5452" fmla="*/ 898136 w 1180740"/>
              <a:gd name="connsiteY5452" fmla="*/ 354285 h 888187"/>
              <a:gd name="connsiteX5453" fmla="*/ 900346 w 1180740"/>
              <a:gd name="connsiteY5453" fmla="*/ 345990 h 888187"/>
              <a:gd name="connsiteX5454" fmla="*/ 880033 w 1180740"/>
              <a:gd name="connsiteY5454" fmla="*/ 345990 h 888187"/>
              <a:gd name="connsiteX5455" fmla="*/ 883768 w 1180740"/>
              <a:gd name="connsiteY5455" fmla="*/ 349890 h 888187"/>
              <a:gd name="connsiteX5456" fmla="*/ 879286 w 1180740"/>
              <a:gd name="connsiteY5456" fmla="*/ 353726 h 888187"/>
              <a:gd name="connsiteX5457" fmla="*/ 875552 w 1180740"/>
              <a:gd name="connsiteY5457" fmla="*/ 349506 h 888187"/>
              <a:gd name="connsiteX5458" fmla="*/ 880033 w 1180740"/>
              <a:gd name="connsiteY5458" fmla="*/ 345990 h 888187"/>
              <a:gd name="connsiteX5459" fmla="*/ 424363 w 1180740"/>
              <a:gd name="connsiteY5459" fmla="*/ 345990 h 888187"/>
              <a:gd name="connsiteX5460" fmla="*/ 425441 w 1180740"/>
              <a:gd name="connsiteY5460" fmla="*/ 345990 h 888187"/>
              <a:gd name="connsiteX5461" fmla="*/ 428809 w 1180740"/>
              <a:gd name="connsiteY5461" fmla="*/ 350156 h 888187"/>
              <a:gd name="connsiteX5462" fmla="*/ 424363 w 1180740"/>
              <a:gd name="connsiteY5462" fmla="*/ 353627 h 888187"/>
              <a:gd name="connsiteX5463" fmla="*/ 421736 w 1180740"/>
              <a:gd name="connsiteY5463" fmla="*/ 352933 h 888187"/>
              <a:gd name="connsiteX5464" fmla="*/ 420253 w 1180740"/>
              <a:gd name="connsiteY5464" fmla="*/ 350534 h 888187"/>
              <a:gd name="connsiteX5465" fmla="*/ 424363 w 1180740"/>
              <a:gd name="connsiteY5465" fmla="*/ 345990 h 888187"/>
              <a:gd name="connsiteX5466" fmla="*/ 57176 w 1180740"/>
              <a:gd name="connsiteY5466" fmla="*/ 345990 h 888187"/>
              <a:gd name="connsiteX5467" fmla="*/ 61225 w 1180740"/>
              <a:gd name="connsiteY5467" fmla="*/ 350210 h 888187"/>
              <a:gd name="connsiteX5468" fmla="*/ 57574 w 1180740"/>
              <a:gd name="connsiteY5468" fmla="*/ 353407 h 888187"/>
              <a:gd name="connsiteX5469" fmla="*/ 53857 w 1180740"/>
              <a:gd name="connsiteY5469" fmla="*/ 349506 h 888187"/>
              <a:gd name="connsiteX5470" fmla="*/ 57176 w 1180740"/>
              <a:gd name="connsiteY5470" fmla="*/ 345990 h 888187"/>
              <a:gd name="connsiteX5471" fmla="*/ 394201 w 1180740"/>
              <a:gd name="connsiteY5471" fmla="*/ 345813 h 888187"/>
              <a:gd name="connsiteX5472" fmla="*/ 396841 w 1180740"/>
              <a:gd name="connsiteY5472" fmla="*/ 348223 h 888187"/>
              <a:gd name="connsiteX5473" fmla="*/ 393118 w 1180740"/>
              <a:gd name="connsiteY5473" fmla="*/ 353170 h 888187"/>
              <a:gd name="connsiteX5474" fmla="*/ 391629 w 1180740"/>
              <a:gd name="connsiteY5474" fmla="*/ 352472 h 888187"/>
              <a:gd name="connsiteX5475" fmla="*/ 390072 w 1180740"/>
              <a:gd name="connsiteY5475" fmla="*/ 350379 h 888187"/>
              <a:gd name="connsiteX5476" fmla="*/ 390072 w 1180740"/>
              <a:gd name="connsiteY5476" fmla="*/ 347209 h 888187"/>
              <a:gd name="connsiteX5477" fmla="*/ 394201 w 1180740"/>
              <a:gd name="connsiteY5477" fmla="*/ 345813 h 888187"/>
              <a:gd name="connsiteX5478" fmla="*/ 40777 w 1180740"/>
              <a:gd name="connsiteY5478" fmla="*/ 345812 h 888187"/>
              <a:gd name="connsiteX5479" fmla="*/ 45652 w 1180740"/>
              <a:gd name="connsiteY5479" fmla="*/ 347894 h 888187"/>
              <a:gd name="connsiteX5480" fmla="*/ 45652 w 1180740"/>
              <a:gd name="connsiteY5480" fmla="*/ 349662 h 888187"/>
              <a:gd name="connsiteX5481" fmla="*/ 43011 w 1180740"/>
              <a:gd name="connsiteY5481" fmla="*/ 352754 h 888187"/>
              <a:gd name="connsiteX5482" fmla="*/ 38882 w 1180740"/>
              <a:gd name="connsiteY5482" fmla="*/ 352439 h 888187"/>
              <a:gd name="connsiteX5483" fmla="*/ 37799 w 1180740"/>
              <a:gd name="connsiteY5483" fmla="*/ 349283 h 888187"/>
              <a:gd name="connsiteX5484" fmla="*/ 40777 w 1180740"/>
              <a:gd name="connsiteY5484" fmla="*/ 345812 h 888187"/>
              <a:gd name="connsiteX5485" fmla="*/ 360745 w 1180740"/>
              <a:gd name="connsiteY5485" fmla="*/ 345807 h 888187"/>
              <a:gd name="connsiteX5486" fmla="*/ 362979 w 1180740"/>
              <a:gd name="connsiteY5486" fmla="*/ 345807 h 888187"/>
              <a:gd name="connsiteX5487" fmla="*/ 366363 w 1180740"/>
              <a:gd name="connsiteY5487" fmla="*/ 349612 h 888187"/>
              <a:gd name="connsiteX5488" fmla="*/ 365957 w 1180740"/>
              <a:gd name="connsiteY5488" fmla="*/ 350609 h 888187"/>
              <a:gd name="connsiteX5489" fmla="*/ 364874 w 1180740"/>
              <a:gd name="connsiteY5489" fmla="*/ 351981 h 888187"/>
              <a:gd name="connsiteX5490" fmla="*/ 360339 w 1180740"/>
              <a:gd name="connsiteY5490" fmla="*/ 353042 h 888187"/>
              <a:gd name="connsiteX5491" fmla="*/ 358105 w 1180740"/>
              <a:gd name="connsiteY5491" fmla="*/ 349237 h 888187"/>
              <a:gd name="connsiteX5492" fmla="*/ 360745 w 1180740"/>
              <a:gd name="connsiteY5492" fmla="*/ 345807 h 888187"/>
              <a:gd name="connsiteX5493" fmla="*/ 455082 w 1180740"/>
              <a:gd name="connsiteY5493" fmla="*/ 345609 h 888187"/>
              <a:gd name="connsiteX5494" fmla="*/ 457906 w 1180740"/>
              <a:gd name="connsiteY5494" fmla="*/ 348031 h 888187"/>
              <a:gd name="connsiteX5495" fmla="*/ 457906 w 1180740"/>
              <a:gd name="connsiteY5495" fmla="*/ 349799 h 888187"/>
              <a:gd name="connsiteX5496" fmla="*/ 457148 w 1180740"/>
              <a:gd name="connsiteY5496" fmla="*/ 351187 h 888187"/>
              <a:gd name="connsiteX5497" fmla="*/ 453718 w 1180740"/>
              <a:gd name="connsiteY5497" fmla="*/ 352891 h 888187"/>
              <a:gd name="connsiteX5498" fmla="*/ 450286 w 1180740"/>
              <a:gd name="connsiteY5498" fmla="*/ 350493 h 888187"/>
              <a:gd name="connsiteX5499" fmla="*/ 450286 w 1180740"/>
              <a:gd name="connsiteY5499" fmla="*/ 348031 h 888187"/>
              <a:gd name="connsiteX5500" fmla="*/ 451384 w 1180740"/>
              <a:gd name="connsiteY5500" fmla="*/ 346643 h 888187"/>
              <a:gd name="connsiteX5501" fmla="*/ 455082 w 1180740"/>
              <a:gd name="connsiteY5501" fmla="*/ 345609 h 888187"/>
              <a:gd name="connsiteX5502" fmla="*/ 574470 w 1180740"/>
              <a:gd name="connsiteY5502" fmla="*/ 345574 h 888187"/>
              <a:gd name="connsiteX5503" fmla="*/ 576729 w 1180740"/>
              <a:gd name="connsiteY5503" fmla="*/ 346613 h 888187"/>
              <a:gd name="connsiteX5504" fmla="*/ 578990 w 1180740"/>
              <a:gd name="connsiteY5504" fmla="*/ 349022 h 888187"/>
              <a:gd name="connsiteX5505" fmla="*/ 576729 w 1180740"/>
              <a:gd name="connsiteY5505" fmla="*/ 351876 h 888187"/>
              <a:gd name="connsiteX5506" fmla="*/ 574470 w 1180740"/>
              <a:gd name="connsiteY5506" fmla="*/ 352574 h 888187"/>
              <a:gd name="connsiteX5507" fmla="*/ 572964 w 1180740"/>
              <a:gd name="connsiteY5507" fmla="*/ 352193 h 888187"/>
              <a:gd name="connsiteX5508" fmla="*/ 572210 w 1180740"/>
              <a:gd name="connsiteY5508" fmla="*/ 345915 h 888187"/>
              <a:gd name="connsiteX5509" fmla="*/ 574470 w 1180740"/>
              <a:gd name="connsiteY5509" fmla="*/ 345574 h 888187"/>
              <a:gd name="connsiteX5510" fmla="*/ 232089 w 1180740"/>
              <a:gd name="connsiteY5510" fmla="*/ 345535 h 888187"/>
              <a:gd name="connsiteX5511" fmla="*/ 235813 w 1180740"/>
              <a:gd name="connsiteY5511" fmla="*/ 348706 h 888187"/>
              <a:gd name="connsiteX5512" fmla="*/ 232428 w 1180740"/>
              <a:gd name="connsiteY5512" fmla="*/ 352891 h 888187"/>
              <a:gd name="connsiteX5513" fmla="*/ 227959 w 1180740"/>
              <a:gd name="connsiteY5513" fmla="*/ 349022 h 888187"/>
              <a:gd name="connsiteX5514" fmla="*/ 232089 w 1180740"/>
              <a:gd name="connsiteY5514" fmla="*/ 345535 h 888187"/>
              <a:gd name="connsiteX5515" fmla="*/ 584486 w 1180740"/>
              <a:gd name="connsiteY5515" fmla="*/ 345433 h 888187"/>
              <a:gd name="connsiteX5516" fmla="*/ 588209 w 1180740"/>
              <a:gd name="connsiteY5516" fmla="*/ 349977 h 888187"/>
              <a:gd name="connsiteX5517" fmla="*/ 584079 w 1180740"/>
              <a:gd name="connsiteY5517" fmla="*/ 353133 h 888187"/>
              <a:gd name="connsiteX5518" fmla="*/ 579952 w 1180740"/>
              <a:gd name="connsiteY5518" fmla="*/ 348904 h 888187"/>
              <a:gd name="connsiteX5519" fmla="*/ 584486 w 1180740"/>
              <a:gd name="connsiteY5519" fmla="*/ 345433 h 888187"/>
              <a:gd name="connsiteX5520" fmla="*/ 173465 w 1180740"/>
              <a:gd name="connsiteY5520" fmla="*/ 345433 h 888187"/>
              <a:gd name="connsiteX5521" fmla="*/ 177515 w 1180740"/>
              <a:gd name="connsiteY5521" fmla="*/ 348969 h 888187"/>
              <a:gd name="connsiteX5522" fmla="*/ 173797 w 1180740"/>
              <a:gd name="connsiteY5522" fmla="*/ 352890 h 888187"/>
              <a:gd name="connsiteX5523" fmla="*/ 170145 w 1180740"/>
              <a:gd name="connsiteY5523" fmla="*/ 348969 h 888187"/>
              <a:gd name="connsiteX5524" fmla="*/ 173465 w 1180740"/>
              <a:gd name="connsiteY5524" fmla="*/ 345433 h 888187"/>
              <a:gd name="connsiteX5525" fmla="*/ 163082 w 1180740"/>
              <a:gd name="connsiteY5525" fmla="*/ 345433 h 888187"/>
              <a:gd name="connsiteX5526" fmla="*/ 165316 w 1180740"/>
              <a:gd name="connsiteY5526" fmla="*/ 346490 h 888187"/>
              <a:gd name="connsiteX5527" fmla="*/ 166061 w 1180740"/>
              <a:gd name="connsiteY5527" fmla="*/ 350594 h 888187"/>
              <a:gd name="connsiteX5528" fmla="*/ 162269 w 1180740"/>
              <a:gd name="connsiteY5528" fmla="*/ 352335 h 888187"/>
              <a:gd name="connsiteX5529" fmla="*/ 161186 w 1180740"/>
              <a:gd name="connsiteY5529" fmla="*/ 351962 h 888187"/>
              <a:gd name="connsiteX5530" fmla="*/ 159696 w 1180740"/>
              <a:gd name="connsiteY5530" fmla="*/ 350594 h 888187"/>
              <a:gd name="connsiteX5531" fmla="*/ 159290 w 1180740"/>
              <a:gd name="connsiteY5531" fmla="*/ 347174 h 888187"/>
              <a:gd name="connsiteX5532" fmla="*/ 163082 w 1180740"/>
              <a:gd name="connsiteY5532" fmla="*/ 345433 h 888187"/>
              <a:gd name="connsiteX5533" fmla="*/ 468841 w 1180740"/>
              <a:gd name="connsiteY5533" fmla="*/ 345320 h 888187"/>
              <a:gd name="connsiteX5534" fmla="*/ 471654 w 1180740"/>
              <a:gd name="connsiteY5534" fmla="*/ 346651 h 888187"/>
              <a:gd name="connsiteX5535" fmla="*/ 470523 w 1180740"/>
              <a:gd name="connsiteY5535" fmla="*/ 352232 h 888187"/>
              <a:gd name="connsiteX5536" fmla="*/ 468325 w 1180740"/>
              <a:gd name="connsiteY5536" fmla="*/ 352612 h 888187"/>
              <a:gd name="connsiteX5537" fmla="*/ 464263 w 1180740"/>
              <a:gd name="connsiteY5537" fmla="*/ 349822 h 888187"/>
              <a:gd name="connsiteX5538" fmla="*/ 464263 w 1180740"/>
              <a:gd name="connsiteY5538" fmla="*/ 348744 h 888187"/>
              <a:gd name="connsiteX5539" fmla="*/ 465728 w 1180740"/>
              <a:gd name="connsiteY5539" fmla="*/ 346651 h 888187"/>
              <a:gd name="connsiteX5540" fmla="*/ 468841 w 1180740"/>
              <a:gd name="connsiteY5540" fmla="*/ 345320 h 888187"/>
              <a:gd name="connsiteX5541" fmla="*/ 378166 w 1180740"/>
              <a:gd name="connsiteY5541" fmla="*/ 345154 h 888187"/>
              <a:gd name="connsiteX5542" fmla="*/ 382680 w 1180740"/>
              <a:gd name="connsiteY5542" fmla="*/ 349042 h 888187"/>
              <a:gd name="connsiteX5543" fmla="*/ 378570 w 1180740"/>
              <a:gd name="connsiteY5543" fmla="*/ 352612 h 888187"/>
              <a:gd name="connsiteX5544" fmla="*/ 374460 w 1180740"/>
              <a:gd name="connsiteY5544" fmla="*/ 348724 h 888187"/>
              <a:gd name="connsiteX5545" fmla="*/ 378166 w 1180740"/>
              <a:gd name="connsiteY5545" fmla="*/ 345154 h 888187"/>
              <a:gd name="connsiteX5546" fmla="*/ 11101 w 1180740"/>
              <a:gd name="connsiteY5546" fmla="*/ 344973 h 888187"/>
              <a:gd name="connsiteX5547" fmla="*/ 13386 w 1180740"/>
              <a:gd name="connsiteY5547" fmla="*/ 346439 h 888187"/>
              <a:gd name="connsiteX5548" fmla="*/ 13791 w 1180740"/>
              <a:gd name="connsiteY5548" fmla="*/ 351241 h 888187"/>
              <a:gd name="connsiteX5549" fmla="*/ 11152 w 1180740"/>
              <a:gd name="connsiteY5549" fmla="*/ 352614 h 888187"/>
              <a:gd name="connsiteX5550" fmla="*/ 4790 w 1180740"/>
              <a:gd name="connsiteY5550" fmla="*/ 349183 h 888187"/>
              <a:gd name="connsiteX5551" fmla="*/ 5196 w 1180740"/>
              <a:gd name="connsiteY5551" fmla="*/ 347811 h 888187"/>
              <a:gd name="connsiteX5552" fmla="*/ 8513 w 1180740"/>
              <a:gd name="connsiteY5552" fmla="*/ 345379 h 888187"/>
              <a:gd name="connsiteX5553" fmla="*/ 11101 w 1180740"/>
              <a:gd name="connsiteY5553" fmla="*/ 344973 h 888187"/>
              <a:gd name="connsiteX5554" fmla="*/ 601405 w 1180740"/>
              <a:gd name="connsiteY5554" fmla="*/ 344876 h 888187"/>
              <a:gd name="connsiteX5555" fmla="*/ 604729 w 1180740"/>
              <a:gd name="connsiteY5555" fmla="*/ 346617 h 888187"/>
              <a:gd name="connsiteX5556" fmla="*/ 605459 w 1180740"/>
              <a:gd name="connsiteY5556" fmla="*/ 350037 h 888187"/>
              <a:gd name="connsiteX5557" fmla="*/ 601405 w 1180740"/>
              <a:gd name="connsiteY5557" fmla="*/ 351778 h 888187"/>
              <a:gd name="connsiteX5558" fmla="*/ 599943 w 1180740"/>
              <a:gd name="connsiteY5558" fmla="*/ 351405 h 888187"/>
              <a:gd name="connsiteX5559" fmla="*/ 598086 w 1180740"/>
              <a:gd name="connsiteY5559" fmla="*/ 347612 h 888187"/>
              <a:gd name="connsiteX5560" fmla="*/ 598086 w 1180740"/>
              <a:gd name="connsiteY5560" fmla="*/ 346928 h 888187"/>
              <a:gd name="connsiteX5561" fmla="*/ 601405 w 1180740"/>
              <a:gd name="connsiteY5561" fmla="*/ 344876 h 888187"/>
              <a:gd name="connsiteX5562" fmla="*/ 855575 w 1180740"/>
              <a:gd name="connsiteY5562" fmla="*/ 344695 h 888187"/>
              <a:gd name="connsiteX5563" fmla="*/ 859645 w 1180740"/>
              <a:gd name="connsiteY5563" fmla="*/ 348521 h 888187"/>
              <a:gd name="connsiteX5564" fmla="*/ 857043 w 1180740"/>
              <a:gd name="connsiteY5564" fmla="*/ 353037 h 888187"/>
              <a:gd name="connsiteX5565" fmla="*/ 855174 w 1180740"/>
              <a:gd name="connsiteY5565" fmla="*/ 353727 h 888187"/>
              <a:gd name="connsiteX5566" fmla="*/ 853373 w 1180740"/>
              <a:gd name="connsiteY5566" fmla="*/ 353037 h 888187"/>
              <a:gd name="connsiteX5567" fmla="*/ 851105 w 1180740"/>
              <a:gd name="connsiteY5567" fmla="*/ 347141 h 888187"/>
              <a:gd name="connsiteX5568" fmla="*/ 855575 w 1180740"/>
              <a:gd name="connsiteY5568" fmla="*/ 344695 h 888187"/>
              <a:gd name="connsiteX5569" fmla="*/ 439989 w 1180740"/>
              <a:gd name="connsiteY5569" fmla="*/ 344586 h 888187"/>
              <a:gd name="connsiteX5570" fmla="*/ 442437 w 1180740"/>
              <a:gd name="connsiteY5570" fmla="*/ 346098 h 888187"/>
              <a:gd name="connsiteX5571" fmla="*/ 443975 w 1180740"/>
              <a:gd name="connsiteY5571" fmla="*/ 348842 h 888187"/>
              <a:gd name="connsiteX5572" fmla="*/ 443172 w 1180740"/>
              <a:gd name="connsiteY5572" fmla="*/ 350588 h 888187"/>
              <a:gd name="connsiteX5573" fmla="*/ 439897 w 1180740"/>
              <a:gd name="connsiteY5573" fmla="*/ 352335 h 888187"/>
              <a:gd name="connsiteX5574" fmla="*/ 436888 w 1180740"/>
              <a:gd name="connsiteY5574" fmla="*/ 350588 h 888187"/>
              <a:gd name="connsiteX5575" fmla="*/ 435418 w 1180740"/>
              <a:gd name="connsiteY5575" fmla="*/ 346784 h 888187"/>
              <a:gd name="connsiteX5576" fmla="*/ 437290 w 1180740"/>
              <a:gd name="connsiteY5576" fmla="*/ 345412 h 888187"/>
              <a:gd name="connsiteX5577" fmla="*/ 439989 w 1180740"/>
              <a:gd name="connsiteY5577" fmla="*/ 344586 h 888187"/>
              <a:gd name="connsiteX5578" fmla="*/ 1138663 w 1180740"/>
              <a:gd name="connsiteY5578" fmla="*/ 344481 h 888187"/>
              <a:gd name="connsiteX5579" fmla="*/ 1141505 w 1180740"/>
              <a:gd name="connsiteY5579" fmla="*/ 345575 h 888187"/>
              <a:gd name="connsiteX5580" fmla="*/ 1143389 w 1180740"/>
              <a:gd name="connsiteY5580" fmla="*/ 349062 h 888187"/>
              <a:gd name="connsiteX5581" fmla="*/ 1141102 w 1180740"/>
              <a:gd name="connsiteY5581" fmla="*/ 352232 h 888187"/>
              <a:gd name="connsiteX5582" fmla="*/ 1138546 w 1180740"/>
              <a:gd name="connsiteY5582" fmla="*/ 352612 h 888187"/>
              <a:gd name="connsiteX5583" fmla="*/ 1132155 w 1180740"/>
              <a:gd name="connsiteY5583" fmla="*/ 347667 h 888187"/>
              <a:gd name="connsiteX5584" fmla="*/ 1133702 w 1180740"/>
              <a:gd name="connsiteY5584" fmla="*/ 345575 h 888187"/>
              <a:gd name="connsiteX5585" fmla="*/ 1135518 w 1180740"/>
              <a:gd name="connsiteY5585" fmla="*/ 345195 h 888187"/>
              <a:gd name="connsiteX5586" fmla="*/ 1138663 w 1180740"/>
              <a:gd name="connsiteY5586" fmla="*/ 344481 h 888187"/>
              <a:gd name="connsiteX5587" fmla="*/ 1102509 w 1180740"/>
              <a:gd name="connsiteY5587" fmla="*/ 344361 h 888187"/>
              <a:gd name="connsiteX5588" fmla="*/ 1104733 w 1180740"/>
              <a:gd name="connsiteY5588" fmla="*/ 345836 h 888187"/>
              <a:gd name="connsiteX5589" fmla="*/ 1106215 w 1180740"/>
              <a:gd name="connsiteY5589" fmla="*/ 348978 h 888187"/>
              <a:gd name="connsiteX5590" fmla="*/ 1102509 w 1180740"/>
              <a:gd name="connsiteY5590" fmla="*/ 351864 h 888187"/>
              <a:gd name="connsiteX5591" fmla="*/ 1097995 w 1180740"/>
              <a:gd name="connsiteY5591" fmla="*/ 350453 h 888187"/>
              <a:gd name="connsiteX5592" fmla="*/ 1097995 w 1180740"/>
              <a:gd name="connsiteY5592" fmla="*/ 346862 h 888187"/>
              <a:gd name="connsiteX5593" fmla="*/ 1102509 w 1180740"/>
              <a:gd name="connsiteY5593" fmla="*/ 344361 h 888187"/>
              <a:gd name="connsiteX5594" fmla="*/ 407828 w 1180740"/>
              <a:gd name="connsiteY5594" fmla="*/ 344361 h 888187"/>
              <a:gd name="connsiteX5595" fmla="*/ 410774 w 1180740"/>
              <a:gd name="connsiteY5595" fmla="*/ 344745 h 888187"/>
              <a:gd name="connsiteX5596" fmla="*/ 413051 w 1180740"/>
              <a:gd name="connsiteY5596" fmla="*/ 349363 h 888187"/>
              <a:gd name="connsiteX5597" fmla="*/ 408565 w 1180740"/>
              <a:gd name="connsiteY5597" fmla="*/ 352569 h 888187"/>
              <a:gd name="connsiteX5598" fmla="*/ 405619 w 1180740"/>
              <a:gd name="connsiteY5598" fmla="*/ 351159 h 888187"/>
              <a:gd name="connsiteX5599" fmla="*/ 403744 w 1180740"/>
              <a:gd name="connsiteY5599" fmla="*/ 349748 h 888187"/>
              <a:gd name="connsiteX5600" fmla="*/ 403342 w 1180740"/>
              <a:gd name="connsiteY5600" fmla="*/ 347952 h 888187"/>
              <a:gd name="connsiteX5601" fmla="*/ 407828 w 1180740"/>
              <a:gd name="connsiteY5601" fmla="*/ 344361 h 888187"/>
              <a:gd name="connsiteX5602" fmla="*/ 519625 w 1180740"/>
              <a:gd name="connsiteY5602" fmla="*/ 344357 h 888187"/>
              <a:gd name="connsiteX5603" fmla="*/ 521884 w 1180740"/>
              <a:gd name="connsiteY5603" fmla="*/ 344737 h 888187"/>
              <a:gd name="connsiteX5604" fmla="*/ 523808 w 1180740"/>
              <a:gd name="connsiteY5604" fmla="*/ 347908 h 888187"/>
              <a:gd name="connsiteX5605" fmla="*/ 521134 w 1180740"/>
              <a:gd name="connsiteY5605" fmla="*/ 351777 h 888187"/>
              <a:gd name="connsiteX5606" fmla="*/ 516946 w 1180740"/>
              <a:gd name="connsiteY5606" fmla="*/ 348606 h 888187"/>
              <a:gd name="connsiteX5607" fmla="*/ 519625 w 1180740"/>
              <a:gd name="connsiteY5607" fmla="*/ 344357 h 888187"/>
              <a:gd name="connsiteX5608" fmla="*/ 561098 w 1180740"/>
              <a:gd name="connsiteY5608" fmla="*/ 344340 h 888187"/>
              <a:gd name="connsiteX5609" fmla="*/ 563368 w 1180740"/>
              <a:gd name="connsiteY5609" fmla="*/ 345050 h 888187"/>
              <a:gd name="connsiteX5610" fmla="*/ 564860 w 1180740"/>
              <a:gd name="connsiteY5610" fmla="*/ 349973 h 888187"/>
              <a:gd name="connsiteX5611" fmla="*/ 560724 w 1180740"/>
              <a:gd name="connsiteY5611" fmla="*/ 352055 h 888187"/>
              <a:gd name="connsiteX5612" fmla="*/ 558487 w 1180740"/>
              <a:gd name="connsiteY5612" fmla="*/ 350667 h 888187"/>
              <a:gd name="connsiteX5613" fmla="*/ 557336 w 1180740"/>
              <a:gd name="connsiteY5613" fmla="*/ 347511 h 888187"/>
              <a:gd name="connsiteX5614" fmla="*/ 558826 w 1180740"/>
              <a:gd name="connsiteY5614" fmla="*/ 345428 h 888187"/>
              <a:gd name="connsiteX5615" fmla="*/ 561098 w 1180740"/>
              <a:gd name="connsiteY5615" fmla="*/ 344340 h 888187"/>
              <a:gd name="connsiteX5616" fmla="*/ 203184 w 1180740"/>
              <a:gd name="connsiteY5616" fmla="*/ 344319 h 888187"/>
              <a:gd name="connsiteX5617" fmla="*/ 204282 w 1180740"/>
              <a:gd name="connsiteY5617" fmla="*/ 344699 h 888187"/>
              <a:gd name="connsiteX5618" fmla="*/ 206547 w 1180740"/>
              <a:gd name="connsiteY5618" fmla="*/ 347870 h 888187"/>
              <a:gd name="connsiteX5619" fmla="*/ 206204 w 1180740"/>
              <a:gd name="connsiteY5619" fmla="*/ 349963 h 888187"/>
              <a:gd name="connsiteX5620" fmla="*/ 203939 w 1180740"/>
              <a:gd name="connsiteY5620" fmla="*/ 351738 h 888187"/>
              <a:gd name="connsiteX5621" fmla="*/ 200850 w 1180740"/>
              <a:gd name="connsiteY5621" fmla="*/ 350660 h 888187"/>
              <a:gd name="connsiteX5622" fmla="*/ 199752 w 1180740"/>
              <a:gd name="connsiteY5622" fmla="*/ 348885 h 888187"/>
              <a:gd name="connsiteX5623" fmla="*/ 203184 w 1180740"/>
              <a:gd name="connsiteY5623" fmla="*/ 344319 h 888187"/>
              <a:gd name="connsiteX5624" fmla="*/ 23456 w 1180740"/>
              <a:gd name="connsiteY5624" fmla="*/ 344319 h 888187"/>
              <a:gd name="connsiteX5625" fmla="*/ 26063 w 1180740"/>
              <a:gd name="connsiteY5625" fmla="*/ 344319 h 888187"/>
              <a:gd name="connsiteX5626" fmla="*/ 28670 w 1180740"/>
              <a:gd name="connsiteY5626" fmla="*/ 346072 h 888187"/>
              <a:gd name="connsiteX5627" fmla="*/ 28269 w 1180740"/>
              <a:gd name="connsiteY5627" fmla="*/ 350268 h 888187"/>
              <a:gd name="connsiteX5628" fmla="*/ 24191 w 1180740"/>
              <a:gd name="connsiteY5628" fmla="*/ 351959 h 888187"/>
              <a:gd name="connsiteX5629" fmla="*/ 20848 w 1180740"/>
              <a:gd name="connsiteY5629" fmla="*/ 348514 h 888187"/>
              <a:gd name="connsiteX5630" fmla="*/ 21250 w 1180740"/>
              <a:gd name="connsiteY5630" fmla="*/ 346448 h 888187"/>
              <a:gd name="connsiteX5631" fmla="*/ 23456 w 1180740"/>
              <a:gd name="connsiteY5631" fmla="*/ 344319 h 888187"/>
              <a:gd name="connsiteX5632" fmla="*/ 507721 w 1180740"/>
              <a:gd name="connsiteY5632" fmla="*/ 344257 h 888187"/>
              <a:gd name="connsiteX5633" fmla="*/ 509622 w 1180740"/>
              <a:gd name="connsiteY5633" fmla="*/ 345069 h 888187"/>
              <a:gd name="connsiteX5634" fmla="*/ 511083 w 1180740"/>
              <a:gd name="connsiteY5634" fmla="*/ 347962 h 888187"/>
              <a:gd name="connsiteX5635" fmla="*/ 510020 w 1180740"/>
              <a:gd name="connsiteY5635" fmla="*/ 351497 h 888187"/>
              <a:gd name="connsiteX5636" fmla="*/ 507430 w 1180740"/>
              <a:gd name="connsiteY5636" fmla="*/ 351176 h 888187"/>
              <a:gd name="connsiteX5637" fmla="*/ 504110 w 1180740"/>
              <a:gd name="connsiteY5637" fmla="*/ 347576 h 888187"/>
              <a:gd name="connsiteX5638" fmla="*/ 505571 w 1180740"/>
              <a:gd name="connsiteY5638" fmla="*/ 344747 h 888187"/>
              <a:gd name="connsiteX5639" fmla="*/ 507721 w 1180740"/>
              <a:gd name="connsiteY5639" fmla="*/ 344257 h 888187"/>
              <a:gd name="connsiteX5640" fmla="*/ 764742 w 1180740"/>
              <a:gd name="connsiteY5640" fmla="*/ 344138 h 888187"/>
              <a:gd name="connsiteX5641" fmla="*/ 766333 w 1180740"/>
              <a:gd name="connsiteY5641" fmla="*/ 345944 h 888187"/>
              <a:gd name="connsiteX5642" fmla="*/ 764836 w 1180740"/>
              <a:gd name="connsiteY5642" fmla="*/ 351183 h 888187"/>
              <a:gd name="connsiteX5643" fmla="*/ 763339 w 1180740"/>
              <a:gd name="connsiteY5643" fmla="*/ 351498 h 888187"/>
              <a:gd name="connsiteX5644" fmla="*/ 760345 w 1180740"/>
              <a:gd name="connsiteY5644" fmla="*/ 348343 h 888187"/>
              <a:gd name="connsiteX5645" fmla="*/ 762590 w 1180740"/>
              <a:gd name="connsiteY5645" fmla="*/ 344177 h 888187"/>
              <a:gd name="connsiteX5646" fmla="*/ 764742 w 1180740"/>
              <a:gd name="connsiteY5646" fmla="*/ 344138 h 888187"/>
              <a:gd name="connsiteX5647" fmla="*/ 813722 w 1180740"/>
              <a:gd name="connsiteY5647" fmla="*/ 344040 h 888187"/>
              <a:gd name="connsiteX5648" fmla="*/ 815599 w 1180740"/>
              <a:gd name="connsiteY5648" fmla="*/ 344040 h 888187"/>
              <a:gd name="connsiteX5649" fmla="*/ 818548 w 1180740"/>
              <a:gd name="connsiteY5649" fmla="*/ 350670 h 888187"/>
              <a:gd name="connsiteX5650" fmla="*/ 815599 w 1180740"/>
              <a:gd name="connsiteY5650" fmla="*/ 352754 h 888187"/>
              <a:gd name="connsiteX5651" fmla="*/ 810772 w 1180740"/>
              <a:gd name="connsiteY5651" fmla="*/ 350670 h 888187"/>
              <a:gd name="connsiteX5652" fmla="*/ 808894 w 1180740"/>
              <a:gd name="connsiteY5652" fmla="*/ 347197 h 888187"/>
              <a:gd name="connsiteX5653" fmla="*/ 809632 w 1180740"/>
              <a:gd name="connsiteY5653" fmla="*/ 346124 h 888187"/>
              <a:gd name="connsiteX5654" fmla="*/ 813722 w 1180740"/>
              <a:gd name="connsiteY5654" fmla="*/ 344040 h 888187"/>
              <a:gd name="connsiteX5655" fmla="*/ 844361 w 1180740"/>
              <a:gd name="connsiteY5655" fmla="*/ 343948 h 888187"/>
              <a:gd name="connsiteX5656" fmla="*/ 846791 w 1180740"/>
              <a:gd name="connsiteY5656" fmla="*/ 346793 h 888187"/>
              <a:gd name="connsiteX5657" fmla="*/ 845327 w 1180740"/>
              <a:gd name="connsiteY5657" fmla="*/ 350660 h 888187"/>
              <a:gd name="connsiteX5658" fmla="*/ 840932 w 1180740"/>
              <a:gd name="connsiteY5658" fmla="*/ 351358 h 888187"/>
              <a:gd name="connsiteX5659" fmla="*/ 838336 w 1180740"/>
              <a:gd name="connsiteY5659" fmla="*/ 347490 h 888187"/>
              <a:gd name="connsiteX5660" fmla="*/ 838336 w 1180740"/>
              <a:gd name="connsiteY5660" fmla="*/ 345398 h 888187"/>
              <a:gd name="connsiteX5661" fmla="*/ 840533 w 1180740"/>
              <a:gd name="connsiteY5661" fmla="*/ 344003 h 888187"/>
              <a:gd name="connsiteX5662" fmla="*/ 844361 w 1180740"/>
              <a:gd name="connsiteY5662" fmla="*/ 343948 h 888187"/>
              <a:gd name="connsiteX5663" fmla="*/ 947772 w 1180740"/>
              <a:gd name="connsiteY5663" fmla="*/ 343779 h 888187"/>
              <a:gd name="connsiteX5664" fmla="*/ 949195 w 1180740"/>
              <a:gd name="connsiteY5664" fmla="*/ 344188 h 888187"/>
              <a:gd name="connsiteX5665" fmla="*/ 951392 w 1180740"/>
              <a:gd name="connsiteY5665" fmla="*/ 345599 h 888187"/>
              <a:gd name="connsiteX5666" fmla="*/ 952124 w 1180740"/>
              <a:gd name="connsiteY5666" fmla="*/ 350217 h 888187"/>
              <a:gd name="connsiteX5667" fmla="*/ 948130 w 1180740"/>
              <a:gd name="connsiteY5667" fmla="*/ 352012 h 888187"/>
              <a:gd name="connsiteX5668" fmla="*/ 944801 w 1180740"/>
              <a:gd name="connsiteY5668" fmla="*/ 348100 h 888187"/>
              <a:gd name="connsiteX5669" fmla="*/ 944801 w 1180740"/>
              <a:gd name="connsiteY5669" fmla="*/ 347010 h 888187"/>
              <a:gd name="connsiteX5670" fmla="*/ 946598 w 1180740"/>
              <a:gd name="connsiteY5670" fmla="*/ 344188 h 888187"/>
              <a:gd name="connsiteX5671" fmla="*/ 947772 w 1180740"/>
              <a:gd name="connsiteY5671" fmla="*/ 343779 h 888187"/>
              <a:gd name="connsiteX5672" fmla="*/ 963205 w 1180740"/>
              <a:gd name="connsiteY5672" fmla="*/ 343761 h 888187"/>
              <a:gd name="connsiteX5673" fmla="*/ 967335 w 1180740"/>
              <a:gd name="connsiteY5673" fmla="*/ 348327 h 888187"/>
              <a:gd name="connsiteX5674" fmla="*/ 963205 w 1180740"/>
              <a:gd name="connsiteY5674" fmla="*/ 351498 h 888187"/>
              <a:gd name="connsiteX5675" fmla="*/ 959075 w 1180740"/>
              <a:gd name="connsiteY5675" fmla="*/ 346932 h 888187"/>
              <a:gd name="connsiteX5676" fmla="*/ 963205 w 1180740"/>
              <a:gd name="connsiteY5676" fmla="*/ 343761 h 888187"/>
              <a:gd name="connsiteX5677" fmla="*/ 745272 w 1180740"/>
              <a:gd name="connsiteY5677" fmla="*/ 343761 h 888187"/>
              <a:gd name="connsiteX5678" fmla="*/ 746007 w 1180740"/>
              <a:gd name="connsiteY5678" fmla="*/ 351402 h 888187"/>
              <a:gd name="connsiteX5679" fmla="*/ 743066 w 1180740"/>
              <a:gd name="connsiteY5679" fmla="*/ 351089 h 888187"/>
              <a:gd name="connsiteX5680" fmla="*/ 741194 w 1180740"/>
              <a:gd name="connsiteY5680" fmla="*/ 348646 h 888187"/>
              <a:gd name="connsiteX5681" fmla="*/ 741528 w 1180740"/>
              <a:gd name="connsiteY5681" fmla="*/ 346580 h 888187"/>
              <a:gd name="connsiteX5682" fmla="*/ 745272 w 1180740"/>
              <a:gd name="connsiteY5682" fmla="*/ 343761 h 888187"/>
              <a:gd name="connsiteX5683" fmla="*/ 643699 w 1180740"/>
              <a:gd name="connsiteY5683" fmla="*/ 343761 h 888187"/>
              <a:gd name="connsiteX5684" fmla="*/ 645158 w 1180740"/>
              <a:gd name="connsiteY5684" fmla="*/ 343761 h 888187"/>
              <a:gd name="connsiteX5685" fmla="*/ 648477 w 1180740"/>
              <a:gd name="connsiteY5685" fmla="*/ 346198 h 888187"/>
              <a:gd name="connsiteX5686" fmla="*/ 648477 w 1180740"/>
              <a:gd name="connsiteY5686" fmla="*/ 349697 h 888187"/>
              <a:gd name="connsiteX5687" fmla="*/ 642637 w 1180740"/>
              <a:gd name="connsiteY5687" fmla="*/ 347948 h 888187"/>
              <a:gd name="connsiteX5688" fmla="*/ 643699 w 1180740"/>
              <a:gd name="connsiteY5688" fmla="*/ 343761 h 888187"/>
              <a:gd name="connsiteX5689" fmla="*/ 617761 w 1180740"/>
              <a:gd name="connsiteY5689" fmla="*/ 343761 h 888187"/>
              <a:gd name="connsiteX5690" fmla="*/ 621192 w 1180740"/>
              <a:gd name="connsiteY5690" fmla="*/ 344144 h 888187"/>
              <a:gd name="connsiteX5691" fmla="*/ 622702 w 1180740"/>
              <a:gd name="connsiteY5691" fmla="*/ 347331 h 888187"/>
              <a:gd name="connsiteX5692" fmla="*/ 620437 w 1180740"/>
              <a:gd name="connsiteY5692" fmla="*/ 350518 h 888187"/>
              <a:gd name="connsiteX5693" fmla="*/ 615838 w 1180740"/>
              <a:gd name="connsiteY5693" fmla="*/ 349052 h 888187"/>
              <a:gd name="connsiteX5694" fmla="*/ 615083 w 1180740"/>
              <a:gd name="connsiteY5694" fmla="*/ 346948 h 888187"/>
              <a:gd name="connsiteX5695" fmla="*/ 617761 w 1180740"/>
              <a:gd name="connsiteY5695" fmla="*/ 343761 h 888187"/>
              <a:gd name="connsiteX5696" fmla="*/ 546928 w 1180740"/>
              <a:gd name="connsiteY5696" fmla="*/ 343705 h 888187"/>
              <a:gd name="connsiteX5697" fmla="*/ 549836 w 1180740"/>
              <a:gd name="connsiteY5697" fmla="*/ 344298 h 888187"/>
              <a:gd name="connsiteX5698" fmla="*/ 551729 w 1180740"/>
              <a:gd name="connsiteY5698" fmla="*/ 346044 h 888187"/>
              <a:gd name="connsiteX5699" fmla="*/ 551729 w 1180740"/>
              <a:gd name="connsiteY5699" fmla="*/ 349848 h 888187"/>
              <a:gd name="connsiteX5700" fmla="*/ 548348 w 1180740"/>
              <a:gd name="connsiteY5700" fmla="*/ 351221 h 888187"/>
              <a:gd name="connsiteX5701" fmla="*/ 544628 w 1180740"/>
              <a:gd name="connsiteY5701" fmla="*/ 345732 h 888187"/>
              <a:gd name="connsiteX5702" fmla="*/ 546928 w 1180740"/>
              <a:gd name="connsiteY5702" fmla="*/ 343705 h 888187"/>
              <a:gd name="connsiteX5703" fmla="*/ 825633 w 1180740"/>
              <a:gd name="connsiteY5703" fmla="*/ 343657 h 888187"/>
              <a:gd name="connsiteX5704" fmla="*/ 832023 w 1180740"/>
              <a:gd name="connsiteY5704" fmla="*/ 347509 h 888187"/>
              <a:gd name="connsiteX5705" fmla="*/ 830527 w 1180740"/>
              <a:gd name="connsiteY5705" fmla="*/ 350351 h 888187"/>
              <a:gd name="connsiteX5706" fmla="*/ 827468 w 1180740"/>
              <a:gd name="connsiteY5706" fmla="*/ 352055 h 888187"/>
              <a:gd name="connsiteX5707" fmla="*/ 823322 w 1180740"/>
              <a:gd name="connsiteY5707" fmla="*/ 349277 h 888187"/>
              <a:gd name="connsiteX5708" fmla="*/ 822982 w 1180740"/>
              <a:gd name="connsiteY5708" fmla="*/ 347888 h 888187"/>
              <a:gd name="connsiteX5709" fmla="*/ 825633 w 1180740"/>
              <a:gd name="connsiteY5709" fmla="*/ 343657 h 888187"/>
              <a:gd name="connsiteX5710" fmla="*/ 533322 w 1180740"/>
              <a:gd name="connsiteY5710" fmla="*/ 343483 h 888187"/>
              <a:gd name="connsiteX5711" fmla="*/ 538265 w 1180740"/>
              <a:gd name="connsiteY5711" fmla="*/ 346311 h 888187"/>
              <a:gd name="connsiteX5712" fmla="*/ 537510 w 1180740"/>
              <a:gd name="connsiteY5712" fmla="*/ 350233 h 888187"/>
              <a:gd name="connsiteX5713" fmla="*/ 534834 w 1180740"/>
              <a:gd name="connsiteY5713" fmla="*/ 350940 h 888187"/>
              <a:gd name="connsiteX5714" fmla="*/ 532568 w 1180740"/>
              <a:gd name="connsiteY5714" fmla="*/ 349140 h 888187"/>
              <a:gd name="connsiteX5715" fmla="*/ 533322 w 1180740"/>
              <a:gd name="connsiteY5715" fmla="*/ 343483 h 888187"/>
              <a:gd name="connsiteX5716" fmla="*/ 186668 w 1180740"/>
              <a:gd name="connsiteY5716" fmla="*/ 343401 h 888187"/>
              <a:gd name="connsiteX5717" fmla="*/ 189279 w 1180740"/>
              <a:gd name="connsiteY5717" fmla="*/ 344672 h 888187"/>
              <a:gd name="connsiteX5718" fmla="*/ 190854 w 1180740"/>
              <a:gd name="connsiteY5718" fmla="*/ 347416 h 888187"/>
              <a:gd name="connsiteX5719" fmla="*/ 188183 w 1180740"/>
              <a:gd name="connsiteY5719" fmla="*/ 350909 h 888187"/>
              <a:gd name="connsiteX5720" fmla="*/ 187019 w 1180740"/>
              <a:gd name="connsiteY5720" fmla="*/ 350909 h 888187"/>
              <a:gd name="connsiteX5721" fmla="*/ 183253 w 1180740"/>
              <a:gd name="connsiteY5721" fmla="*/ 348788 h 888187"/>
              <a:gd name="connsiteX5722" fmla="*/ 181746 w 1180740"/>
              <a:gd name="connsiteY5722" fmla="*/ 346730 h 888187"/>
              <a:gd name="connsiteX5723" fmla="*/ 184006 w 1180740"/>
              <a:gd name="connsiteY5723" fmla="*/ 344984 h 888187"/>
              <a:gd name="connsiteX5724" fmla="*/ 186668 w 1180740"/>
              <a:gd name="connsiteY5724" fmla="*/ 343401 h 888187"/>
              <a:gd name="connsiteX5725" fmla="*/ 995918 w 1180740"/>
              <a:gd name="connsiteY5725" fmla="*/ 343306 h 888187"/>
              <a:gd name="connsiteX5726" fmla="*/ 999641 w 1180740"/>
              <a:gd name="connsiteY5726" fmla="*/ 346794 h 888187"/>
              <a:gd name="connsiteX5727" fmla="*/ 995511 w 1180740"/>
              <a:gd name="connsiteY5727" fmla="*/ 350662 h 888187"/>
              <a:gd name="connsiteX5728" fmla="*/ 991788 w 1180740"/>
              <a:gd name="connsiteY5728" fmla="*/ 346096 h 888187"/>
              <a:gd name="connsiteX5729" fmla="*/ 995918 w 1180740"/>
              <a:gd name="connsiteY5729" fmla="*/ 343306 h 888187"/>
              <a:gd name="connsiteX5730" fmla="*/ 933158 w 1180740"/>
              <a:gd name="connsiteY5730" fmla="*/ 343291 h 888187"/>
              <a:gd name="connsiteX5731" fmla="*/ 935908 w 1180740"/>
              <a:gd name="connsiteY5731" fmla="*/ 343307 h 888187"/>
              <a:gd name="connsiteX5732" fmla="*/ 937401 w 1180740"/>
              <a:gd name="connsiteY5732" fmla="*/ 345024 h 888187"/>
              <a:gd name="connsiteX5733" fmla="*/ 937741 w 1180740"/>
              <a:gd name="connsiteY5733" fmla="*/ 349284 h 888187"/>
              <a:gd name="connsiteX5734" fmla="*/ 934007 w 1180740"/>
              <a:gd name="connsiteY5734" fmla="*/ 350683 h 888187"/>
              <a:gd name="connsiteX5735" fmla="*/ 931766 w 1180740"/>
              <a:gd name="connsiteY5735" fmla="*/ 350365 h 888187"/>
              <a:gd name="connsiteX5736" fmla="*/ 926878 w 1180740"/>
              <a:gd name="connsiteY5736" fmla="*/ 350365 h 888187"/>
              <a:gd name="connsiteX5737" fmla="*/ 917441 w 1180740"/>
              <a:gd name="connsiteY5737" fmla="*/ 349284 h 888187"/>
              <a:gd name="connsiteX5738" fmla="*/ 920089 w 1180740"/>
              <a:gd name="connsiteY5738" fmla="*/ 345787 h 888187"/>
              <a:gd name="connsiteX5739" fmla="*/ 923483 w 1180740"/>
              <a:gd name="connsiteY5739" fmla="*/ 345787 h 888187"/>
              <a:gd name="connsiteX5740" fmla="*/ 926063 w 1180740"/>
              <a:gd name="connsiteY5740" fmla="*/ 347186 h 888187"/>
              <a:gd name="connsiteX5741" fmla="*/ 931020 w 1180740"/>
              <a:gd name="connsiteY5741" fmla="*/ 344325 h 888187"/>
              <a:gd name="connsiteX5742" fmla="*/ 933158 w 1180740"/>
              <a:gd name="connsiteY5742" fmla="*/ 343291 h 888187"/>
              <a:gd name="connsiteX5743" fmla="*/ 1075541 w 1180740"/>
              <a:gd name="connsiteY5743" fmla="*/ 343117 h 888187"/>
              <a:gd name="connsiteX5744" fmla="*/ 1077555 w 1180740"/>
              <a:gd name="connsiteY5744" fmla="*/ 345173 h 888187"/>
              <a:gd name="connsiteX5745" fmla="*/ 1077963 w 1180740"/>
              <a:gd name="connsiteY5745" fmla="*/ 347340 h 888187"/>
              <a:gd name="connsiteX5746" fmla="*/ 1077215 w 1180740"/>
              <a:gd name="connsiteY5746" fmla="*/ 348360 h 888187"/>
              <a:gd name="connsiteX5747" fmla="*/ 1075312 w 1180740"/>
              <a:gd name="connsiteY5747" fmla="*/ 349826 h 888187"/>
              <a:gd name="connsiteX5748" fmla="*/ 1070418 w 1180740"/>
              <a:gd name="connsiteY5748" fmla="*/ 348743 h 888187"/>
              <a:gd name="connsiteX5749" fmla="*/ 1068514 w 1180740"/>
              <a:gd name="connsiteY5749" fmla="*/ 346958 h 888187"/>
              <a:gd name="connsiteX5750" fmla="*/ 1069670 w 1180740"/>
              <a:gd name="connsiteY5750" fmla="*/ 345173 h 888187"/>
              <a:gd name="connsiteX5751" fmla="*/ 1072661 w 1180740"/>
              <a:gd name="connsiteY5751" fmla="*/ 343452 h 888187"/>
              <a:gd name="connsiteX5752" fmla="*/ 1075541 w 1180740"/>
              <a:gd name="connsiteY5752" fmla="*/ 343117 h 888187"/>
              <a:gd name="connsiteX5753" fmla="*/ 1117632 w 1180740"/>
              <a:gd name="connsiteY5753" fmla="*/ 343018 h 888187"/>
              <a:gd name="connsiteX5754" fmla="*/ 1120483 w 1180740"/>
              <a:gd name="connsiteY5754" fmla="*/ 343057 h 888187"/>
              <a:gd name="connsiteX5755" fmla="*/ 1122310 w 1180740"/>
              <a:gd name="connsiteY5755" fmla="*/ 343746 h 888187"/>
              <a:gd name="connsiteX5756" fmla="*/ 1122310 w 1180740"/>
              <a:gd name="connsiteY5756" fmla="*/ 349696 h 888187"/>
              <a:gd name="connsiteX5757" fmla="*/ 1120077 w 1180740"/>
              <a:gd name="connsiteY5757" fmla="*/ 350385 h 888187"/>
              <a:gd name="connsiteX5758" fmla="*/ 1115610 w 1180740"/>
              <a:gd name="connsiteY5758" fmla="*/ 346189 h 888187"/>
              <a:gd name="connsiteX5759" fmla="*/ 1115949 w 1180740"/>
              <a:gd name="connsiteY5759" fmla="*/ 344811 h 888187"/>
              <a:gd name="connsiteX5760" fmla="*/ 1117632 w 1180740"/>
              <a:gd name="connsiteY5760" fmla="*/ 343018 h 888187"/>
              <a:gd name="connsiteX5761" fmla="*/ 1169919 w 1180740"/>
              <a:gd name="connsiteY5761" fmla="*/ 342980 h 888187"/>
              <a:gd name="connsiteX5762" fmla="*/ 1174198 w 1180740"/>
              <a:gd name="connsiteY5762" fmla="*/ 344125 h 888187"/>
              <a:gd name="connsiteX5763" fmla="*/ 1173797 w 1180740"/>
              <a:gd name="connsiteY5763" fmla="*/ 350397 h 888187"/>
              <a:gd name="connsiteX5764" fmla="*/ 1167525 w 1180740"/>
              <a:gd name="connsiteY5764" fmla="*/ 348955 h 888187"/>
              <a:gd name="connsiteX5765" fmla="*/ 1166057 w 1180740"/>
              <a:gd name="connsiteY5765" fmla="*/ 346571 h 888187"/>
              <a:gd name="connsiteX5766" fmla="*/ 1166791 w 1180740"/>
              <a:gd name="connsiteY5766" fmla="*/ 345505 h 888187"/>
              <a:gd name="connsiteX5767" fmla="*/ 1169919 w 1180740"/>
              <a:gd name="connsiteY5767" fmla="*/ 342980 h 888187"/>
              <a:gd name="connsiteX5768" fmla="*/ 726106 w 1180740"/>
              <a:gd name="connsiteY5768" fmla="*/ 342964 h 888187"/>
              <a:gd name="connsiteX5769" fmla="*/ 731802 w 1180740"/>
              <a:gd name="connsiteY5769" fmla="*/ 347213 h 888187"/>
              <a:gd name="connsiteX5770" fmla="*/ 730704 w 1180740"/>
              <a:gd name="connsiteY5770" fmla="*/ 349306 h 888187"/>
              <a:gd name="connsiteX5771" fmla="*/ 727616 w 1180740"/>
              <a:gd name="connsiteY5771" fmla="*/ 350384 h 888187"/>
              <a:gd name="connsiteX5772" fmla="*/ 726106 w 1180740"/>
              <a:gd name="connsiteY5772" fmla="*/ 349686 h 888187"/>
              <a:gd name="connsiteX5773" fmla="*/ 725008 w 1180740"/>
              <a:gd name="connsiteY5773" fmla="*/ 344359 h 888187"/>
              <a:gd name="connsiteX5774" fmla="*/ 725008 w 1180740"/>
              <a:gd name="connsiteY5774" fmla="*/ 343345 h 888187"/>
              <a:gd name="connsiteX5775" fmla="*/ 726106 w 1180740"/>
              <a:gd name="connsiteY5775" fmla="*/ 342964 h 888187"/>
              <a:gd name="connsiteX5776" fmla="*/ 631343 w 1180740"/>
              <a:gd name="connsiteY5776" fmla="*/ 342964 h 888187"/>
              <a:gd name="connsiteX5777" fmla="*/ 635791 w 1180740"/>
              <a:gd name="connsiteY5777" fmla="*/ 347213 h 888187"/>
              <a:gd name="connsiteX5778" fmla="*/ 632472 w 1180740"/>
              <a:gd name="connsiteY5778" fmla="*/ 350384 h 888187"/>
              <a:gd name="connsiteX5779" fmla="*/ 628422 w 1180740"/>
              <a:gd name="connsiteY5779" fmla="*/ 346515 h 888187"/>
              <a:gd name="connsiteX5780" fmla="*/ 631343 w 1180740"/>
              <a:gd name="connsiteY5780" fmla="*/ 342964 h 888187"/>
              <a:gd name="connsiteX5781" fmla="*/ 1059913 w 1180740"/>
              <a:gd name="connsiteY5781" fmla="*/ 342926 h 888187"/>
              <a:gd name="connsiteX5782" fmla="*/ 1063687 w 1180740"/>
              <a:gd name="connsiteY5782" fmla="*/ 346495 h 888187"/>
              <a:gd name="connsiteX5783" fmla="*/ 1059913 w 1180740"/>
              <a:gd name="connsiteY5783" fmla="*/ 350384 h 888187"/>
              <a:gd name="connsiteX5784" fmla="*/ 1055726 w 1180740"/>
              <a:gd name="connsiteY5784" fmla="*/ 346113 h 888187"/>
              <a:gd name="connsiteX5785" fmla="*/ 1059913 w 1180740"/>
              <a:gd name="connsiteY5785" fmla="*/ 342926 h 888187"/>
              <a:gd name="connsiteX5786" fmla="*/ 1028499 w 1180740"/>
              <a:gd name="connsiteY5786" fmla="*/ 342926 h 888187"/>
              <a:gd name="connsiteX5787" fmla="*/ 1029240 w 1180740"/>
              <a:gd name="connsiteY5787" fmla="*/ 342926 h 888187"/>
              <a:gd name="connsiteX5788" fmla="*/ 1031531 w 1180740"/>
              <a:gd name="connsiteY5788" fmla="*/ 347092 h 888187"/>
              <a:gd name="connsiteX5789" fmla="*/ 1027421 w 1180740"/>
              <a:gd name="connsiteY5789" fmla="*/ 349828 h 888187"/>
              <a:gd name="connsiteX5790" fmla="*/ 1023648 w 1180740"/>
              <a:gd name="connsiteY5790" fmla="*/ 347403 h 888187"/>
              <a:gd name="connsiteX5791" fmla="*/ 1023648 w 1180740"/>
              <a:gd name="connsiteY5791" fmla="*/ 346408 h 888187"/>
              <a:gd name="connsiteX5792" fmla="*/ 1028499 w 1180740"/>
              <a:gd name="connsiteY5792" fmla="*/ 342926 h 888187"/>
              <a:gd name="connsiteX5793" fmla="*/ 1045089 w 1180740"/>
              <a:gd name="connsiteY5793" fmla="*/ 342784 h 888187"/>
              <a:gd name="connsiteX5794" fmla="*/ 1048109 w 1180740"/>
              <a:gd name="connsiteY5794" fmla="*/ 347644 h 888187"/>
              <a:gd name="connsiteX5795" fmla="*/ 1044334 w 1180740"/>
              <a:gd name="connsiteY5795" fmla="*/ 350105 h 888187"/>
              <a:gd name="connsiteX5796" fmla="*/ 1041315 w 1180740"/>
              <a:gd name="connsiteY5796" fmla="*/ 348338 h 888187"/>
              <a:gd name="connsiteX5797" fmla="*/ 1040903 w 1180740"/>
              <a:gd name="connsiteY5797" fmla="*/ 345940 h 888187"/>
              <a:gd name="connsiteX5798" fmla="*/ 1045089 w 1180740"/>
              <a:gd name="connsiteY5798" fmla="*/ 342784 h 888187"/>
              <a:gd name="connsiteX5799" fmla="*/ 1083789 w 1180740"/>
              <a:gd name="connsiteY5799" fmla="*/ 342776 h 888187"/>
              <a:gd name="connsiteX5800" fmla="*/ 1088670 w 1180740"/>
              <a:gd name="connsiteY5800" fmla="*/ 346581 h 888187"/>
              <a:gd name="connsiteX5801" fmla="*/ 1086798 w 1180740"/>
              <a:gd name="connsiteY5801" fmla="*/ 349699 h 888187"/>
              <a:gd name="connsiteX5802" fmla="*/ 1082720 w 1180740"/>
              <a:gd name="connsiteY5802" fmla="*/ 348639 h 888187"/>
              <a:gd name="connsiteX5803" fmla="*/ 1080514 w 1180740"/>
              <a:gd name="connsiteY5803" fmla="*/ 345894 h 888187"/>
              <a:gd name="connsiteX5804" fmla="*/ 1080848 w 1180740"/>
              <a:gd name="connsiteY5804" fmla="*/ 344148 h 888187"/>
              <a:gd name="connsiteX5805" fmla="*/ 1083789 w 1180740"/>
              <a:gd name="connsiteY5805" fmla="*/ 342776 h 888187"/>
              <a:gd name="connsiteX5806" fmla="*/ 658082 w 1180740"/>
              <a:gd name="connsiteY5806" fmla="*/ 342751 h 888187"/>
              <a:gd name="connsiteX5807" fmla="*/ 662255 w 1180740"/>
              <a:gd name="connsiteY5807" fmla="*/ 345173 h 888187"/>
              <a:gd name="connsiteX5808" fmla="*/ 662255 w 1180740"/>
              <a:gd name="connsiteY5808" fmla="*/ 346257 h 888187"/>
              <a:gd name="connsiteX5809" fmla="*/ 659245 w 1180740"/>
              <a:gd name="connsiteY5809" fmla="*/ 349826 h 888187"/>
              <a:gd name="connsiteX5810" fmla="*/ 655483 w 1180740"/>
              <a:gd name="connsiteY5810" fmla="*/ 346257 h 888187"/>
              <a:gd name="connsiteX5811" fmla="*/ 655483 w 1180740"/>
              <a:gd name="connsiteY5811" fmla="*/ 345938 h 888187"/>
              <a:gd name="connsiteX5812" fmla="*/ 658082 w 1180740"/>
              <a:gd name="connsiteY5812" fmla="*/ 342751 h 888187"/>
              <a:gd name="connsiteX5813" fmla="*/ 1009919 w 1180740"/>
              <a:gd name="connsiteY5813" fmla="*/ 342647 h 888187"/>
              <a:gd name="connsiteX5814" fmla="*/ 1012547 w 1180740"/>
              <a:gd name="connsiteY5814" fmla="*/ 343676 h 888187"/>
              <a:gd name="connsiteX5815" fmla="*/ 1014771 w 1180740"/>
              <a:gd name="connsiteY5815" fmla="*/ 346183 h 888187"/>
              <a:gd name="connsiteX5816" fmla="*/ 1012547 w 1180740"/>
              <a:gd name="connsiteY5816" fmla="*/ 350104 h 888187"/>
              <a:gd name="connsiteX5817" fmla="*/ 1011065 w 1180740"/>
              <a:gd name="connsiteY5817" fmla="*/ 350104 h 888187"/>
              <a:gd name="connsiteX5818" fmla="*/ 1008437 w 1180740"/>
              <a:gd name="connsiteY5818" fmla="*/ 348690 h 888187"/>
              <a:gd name="connsiteX5819" fmla="*/ 1007696 w 1180740"/>
              <a:gd name="connsiteY5819" fmla="*/ 345090 h 888187"/>
              <a:gd name="connsiteX5820" fmla="*/ 1009919 w 1180740"/>
              <a:gd name="connsiteY5820" fmla="*/ 342647 h 888187"/>
              <a:gd name="connsiteX5821" fmla="*/ 977012 w 1180740"/>
              <a:gd name="connsiteY5821" fmla="*/ 342647 h 888187"/>
              <a:gd name="connsiteX5822" fmla="*/ 982205 w 1180740"/>
              <a:gd name="connsiteY5822" fmla="*/ 347191 h 888187"/>
              <a:gd name="connsiteX5823" fmla="*/ 978144 w 1180740"/>
              <a:gd name="connsiteY5823" fmla="*/ 350663 h 888187"/>
              <a:gd name="connsiteX5824" fmla="*/ 973350 w 1180740"/>
              <a:gd name="connsiteY5824" fmla="*/ 346497 h 888187"/>
              <a:gd name="connsiteX5825" fmla="*/ 977012 w 1180740"/>
              <a:gd name="connsiteY5825" fmla="*/ 342647 h 888187"/>
              <a:gd name="connsiteX5826" fmla="*/ 694479 w 1180740"/>
              <a:gd name="connsiteY5826" fmla="*/ 342647 h 888187"/>
              <a:gd name="connsiteX5827" fmla="*/ 698206 w 1180740"/>
              <a:gd name="connsiteY5827" fmla="*/ 347507 h 888187"/>
              <a:gd name="connsiteX5828" fmla="*/ 694479 w 1180740"/>
              <a:gd name="connsiteY5828" fmla="*/ 350347 h 888187"/>
              <a:gd name="connsiteX5829" fmla="*/ 690084 w 1180740"/>
              <a:gd name="connsiteY5829" fmla="*/ 346497 h 888187"/>
              <a:gd name="connsiteX5830" fmla="*/ 694479 w 1180740"/>
              <a:gd name="connsiteY5830" fmla="*/ 342647 h 888187"/>
              <a:gd name="connsiteX5831" fmla="*/ 675989 w 1180740"/>
              <a:gd name="connsiteY5831" fmla="*/ 342402 h 888187"/>
              <a:gd name="connsiteX5832" fmla="*/ 679762 w 1180740"/>
              <a:gd name="connsiteY5832" fmla="*/ 346892 h 888187"/>
              <a:gd name="connsiteX5833" fmla="*/ 675249 w 1180740"/>
              <a:gd name="connsiteY5833" fmla="*/ 350011 h 888187"/>
              <a:gd name="connsiteX5834" fmla="*/ 671948 w 1180740"/>
              <a:gd name="connsiteY5834" fmla="*/ 345894 h 888187"/>
              <a:gd name="connsiteX5835" fmla="*/ 675989 w 1180740"/>
              <a:gd name="connsiteY5835" fmla="*/ 342402 h 888187"/>
              <a:gd name="connsiteX5836" fmla="*/ 1155649 w 1180740"/>
              <a:gd name="connsiteY5836" fmla="*/ 342368 h 888187"/>
              <a:gd name="connsiteX5837" fmla="*/ 1160043 w 1180740"/>
              <a:gd name="connsiteY5837" fmla="*/ 346859 h 888187"/>
              <a:gd name="connsiteX5838" fmla="*/ 1155249 w 1180740"/>
              <a:gd name="connsiteY5838" fmla="*/ 350663 h 888187"/>
              <a:gd name="connsiteX5839" fmla="*/ 1151188 w 1180740"/>
              <a:gd name="connsiteY5839" fmla="*/ 345861 h 888187"/>
              <a:gd name="connsiteX5840" fmla="*/ 1155649 w 1180740"/>
              <a:gd name="connsiteY5840" fmla="*/ 342368 h 888187"/>
              <a:gd name="connsiteX5841" fmla="*/ 779279 w 1180740"/>
              <a:gd name="connsiteY5841" fmla="*/ 341712 h 888187"/>
              <a:gd name="connsiteX5842" fmla="*/ 781572 w 1180740"/>
              <a:gd name="connsiteY5842" fmla="*/ 342264 h 888187"/>
              <a:gd name="connsiteX5843" fmla="*/ 783805 w 1180740"/>
              <a:gd name="connsiteY5843" fmla="*/ 345799 h 888187"/>
              <a:gd name="connsiteX5844" fmla="*/ 782655 w 1180740"/>
              <a:gd name="connsiteY5844" fmla="*/ 348576 h 888187"/>
              <a:gd name="connsiteX5845" fmla="*/ 781166 w 1180740"/>
              <a:gd name="connsiteY5845" fmla="*/ 349270 h 888187"/>
              <a:gd name="connsiteX5846" fmla="*/ 775142 w 1180740"/>
              <a:gd name="connsiteY5846" fmla="*/ 347503 h 888187"/>
              <a:gd name="connsiteX5847" fmla="*/ 774804 w 1180740"/>
              <a:gd name="connsiteY5847" fmla="*/ 345799 h 888187"/>
              <a:gd name="connsiteX5848" fmla="*/ 777037 w 1180740"/>
              <a:gd name="connsiteY5848" fmla="*/ 342958 h 888187"/>
              <a:gd name="connsiteX5849" fmla="*/ 779279 w 1180740"/>
              <a:gd name="connsiteY5849" fmla="*/ 341712 h 888187"/>
              <a:gd name="connsiteX5850" fmla="*/ 710449 w 1180740"/>
              <a:gd name="connsiteY5850" fmla="*/ 341197 h 888187"/>
              <a:gd name="connsiteX5851" fmla="*/ 712688 w 1180740"/>
              <a:gd name="connsiteY5851" fmla="*/ 342049 h 888187"/>
              <a:gd name="connsiteX5852" fmla="*/ 714895 w 1180740"/>
              <a:gd name="connsiteY5852" fmla="*/ 344447 h 888187"/>
              <a:gd name="connsiteX5853" fmla="*/ 710817 w 1180740"/>
              <a:gd name="connsiteY5853" fmla="*/ 348676 h 888187"/>
              <a:gd name="connsiteX5854" fmla="*/ 708209 w 1180740"/>
              <a:gd name="connsiteY5854" fmla="*/ 347603 h 888187"/>
              <a:gd name="connsiteX5855" fmla="*/ 707139 w 1180740"/>
              <a:gd name="connsiteY5855" fmla="*/ 345899 h 888187"/>
              <a:gd name="connsiteX5856" fmla="*/ 708209 w 1180740"/>
              <a:gd name="connsiteY5856" fmla="*/ 341670 h 888187"/>
              <a:gd name="connsiteX5857" fmla="*/ 710449 w 1180740"/>
              <a:gd name="connsiteY5857" fmla="*/ 341197 h 888187"/>
              <a:gd name="connsiteX5858" fmla="*/ 797166 w 1180740"/>
              <a:gd name="connsiteY5858" fmla="*/ 340457 h 888187"/>
              <a:gd name="connsiteX5859" fmla="*/ 802056 w 1180740"/>
              <a:gd name="connsiteY5859" fmla="*/ 342231 h 888187"/>
              <a:gd name="connsiteX5860" fmla="*/ 804366 w 1180740"/>
              <a:gd name="connsiteY5860" fmla="*/ 346795 h 888187"/>
              <a:gd name="connsiteX5861" fmla="*/ 803958 w 1180740"/>
              <a:gd name="connsiteY5861" fmla="*/ 348569 h 888187"/>
              <a:gd name="connsiteX5862" fmla="*/ 796079 w 1180740"/>
              <a:gd name="connsiteY5862" fmla="*/ 349647 h 888187"/>
              <a:gd name="connsiteX5863" fmla="*/ 793430 w 1180740"/>
              <a:gd name="connsiteY5863" fmla="*/ 346478 h 888187"/>
              <a:gd name="connsiteX5864" fmla="*/ 793770 w 1180740"/>
              <a:gd name="connsiteY5864" fmla="*/ 344323 h 888187"/>
              <a:gd name="connsiteX5865" fmla="*/ 797166 w 1180740"/>
              <a:gd name="connsiteY5865" fmla="*/ 340457 h 888187"/>
              <a:gd name="connsiteX5866" fmla="*/ 831259 w 1180740"/>
              <a:gd name="connsiteY5866" fmla="*/ 314232 h 888187"/>
              <a:gd name="connsiteX5867" fmla="*/ 836144 w 1180740"/>
              <a:gd name="connsiteY5867" fmla="*/ 318067 h 888187"/>
              <a:gd name="connsiteX5868" fmla="*/ 833091 w 1180740"/>
              <a:gd name="connsiteY5868" fmla="*/ 323976 h 888187"/>
              <a:gd name="connsiteX5869" fmla="*/ 831599 w 1180740"/>
              <a:gd name="connsiteY5869" fmla="*/ 324667 h 888187"/>
              <a:gd name="connsiteX5870" fmla="*/ 822981 w 1180740"/>
              <a:gd name="connsiteY5870" fmla="*/ 320518 h 888187"/>
              <a:gd name="connsiteX5871" fmla="*/ 822574 w 1180740"/>
              <a:gd name="connsiteY5871" fmla="*/ 318758 h 888187"/>
              <a:gd name="connsiteX5872" fmla="*/ 825628 w 1180740"/>
              <a:gd name="connsiteY5872" fmla="*/ 314547 h 888187"/>
              <a:gd name="connsiteX5873" fmla="*/ 831259 w 1180740"/>
              <a:gd name="connsiteY5873" fmla="*/ 314232 h 888187"/>
              <a:gd name="connsiteX5874" fmla="*/ 649614 w 1180740"/>
              <a:gd name="connsiteY5874" fmla="*/ 314088 h 888187"/>
              <a:gd name="connsiteX5875" fmla="*/ 658246 w 1180740"/>
              <a:gd name="connsiteY5875" fmla="*/ 316917 h 888187"/>
              <a:gd name="connsiteX5876" fmla="*/ 656003 w 1180740"/>
              <a:gd name="connsiteY5876" fmla="*/ 324208 h 888187"/>
              <a:gd name="connsiteX5877" fmla="*/ 651517 w 1180740"/>
              <a:gd name="connsiteY5877" fmla="*/ 325591 h 888187"/>
              <a:gd name="connsiteX5878" fmla="*/ 644312 w 1180740"/>
              <a:gd name="connsiteY5878" fmla="*/ 321757 h 888187"/>
              <a:gd name="connsiteX5879" fmla="*/ 643972 w 1180740"/>
              <a:gd name="connsiteY5879" fmla="*/ 318614 h 888187"/>
              <a:gd name="connsiteX5880" fmla="*/ 649614 w 1180740"/>
              <a:gd name="connsiteY5880" fmla="*/ 314088 h 888187"/>
              <a:gd name="connsiteX5881" fmla="*/ 805196 w 1180740"/>
              <a:gd name="connsiteY5881" fmla="*/ 313778 h 888187"/>
              <a:gd name="connsiteX5882" fmla="*/ 812252 w 1180740"/>
              <a:gd name="connsiteY5882" fmla="*/ 320455 h 888187"/>
              <a:gd name="connsiteX5883" fmla="*/ 808892 w 1180740"/>
              <a:gd name="connsiteY5883" fmla="*/ 324652 h 888187"/>
              <a:gd name="connsiteX5884" fmla="*/ 805196 w 1180740"/>
              <a:gd name="connsiteY5884" fmla="*/ 325033 h 888187"/>
              <a:gd name="connsiteX5885" fmla="*/ 799216 w 1180740"/>
              <a:gd name="connsiteY5885" fmla="*/ 323253 h 888187"/>
              <a:gd name="connsiteX5886" fmla="*/ 797738 w 1180740"/>
              <a:gd name="connsiteY5886" fmla="*/ 318674 h 888187"/>
              <a:gd name="connsiteX5887" fmla="*/ 799619 w 1180740"/>
              <a:gd name="connsiteY5887" fmla="*/ 315495 h 888187"/>
              <a:gd name="connsiteX5888" fmla="*/ 805196 w 1180740"/>
              <a:gd name="connsiteY5888" fmla="*/ 313778 h 888187"/>
              <a:gd name="connsiteX5889" fmla="*/ 1040697 w 1180740"/>
              <a:gd name="connsiteY5889" fmla="*/ 313777 h 888187"/>
              <a:gd name="connsiteX5890" fmla="*/ 1043627 w 1180740"/>
              <a:gd name="connsiteY5890" fmla="*/ 315870 h 888187"/>
              <a:gd name="connsiteX5891" fmla="*/ 1043627 w 1180740"/>
              <a:gd name="connsiteY5891" fmla="*/ 319041 h 888187"/>
              <a:gd name="connsiteX5892" fmla="*/ 1039565 w 1180740"/>
              <a:gd name="connsiteY5892" fmla="*/ 321133 h 888187"/>
              <a:gd name="connsiteX5893" fmla="*/ 1036303 w 1180740"/>
              <a:gd name="connsiteY5893" fmla="*/ 318343 h 888187"/>
              <a:gd name="connsiteX5894" fmla="*/ 1036303 w 1180740"/>
              <a:gd name="connsiteY5894" fmla="*/ 317963 h 888187"/>
              <a:gd name="connsiteX5895" fmla="*/ 1036303 w 1180740"/>
              <a:gd name="connsiteY5895" fmla="*/ 314792 h 888187"/>
              <a:gd name="connsiteX5896" fmla="*/ 1040697 w 1180740"/>
              <a:gd name="connsiteY5896" fmla="*/ 313777 h 888187"/>
              <a:gd name="connsiteX5897" fmla="*/ 854462 w 1180740"/>
              <a:gd name="connsiteY5897" fmla="*/ 313675 h 888187"/>
              <a:gd name="connsiteX5898" fmla="*/ 861177 w 1180740"/>
              <a:gd name="connsiteY5898" fmla="*/ 316855 h 888187"/>
              <a:gd name="connsiteX5899" fmla="*/ 861580 w 1180740"/>
              <a:gd name="connsiteY5899" fmla="*/ 321051 h 888187"/>
              <a:gd name="connsiteX5900" fmla="*/ 852246 w 1180740"/>
              <a:gd name="connsiteY5900" fmla="*/ 323849 h 888187"/>
              <a:gd name="connsiteX5901" fmla="*/ 850030 w 1180740"/>
              <a:gd name="connsiteY5901" fmla="*/ 322133 h 888187"/>
              <a:gd name="connsiteX5902" fmla="*/ 849291 w 1180740"/>
              <a:gd name="connsiteY5902" fmla="*/ 320734 h 888187"/>
              <a:gd name="connsiteX5903" fmla="*/ 849291 w 1180740"/>
              <a:gd name="connsiteY5903" fmla="*/ 316473 h 888187"/>
              <a:gd name="connsiteX5904" fmla="*/ 854462 w 1180740"/>
              <a:gd name="connsiteY5904" fmla="*/ 313675 h 888187"/>
              <a:gd name="connsiteX5905" fmla="*/ 38340 w 1180740"/>
              <a:gd name="connsiteY5905" fmla="*/ 313397 h 888187"/>
              <a:gd name="connsiteX5906" fmla="*/ 39828 w 1180740"/>
              <a:gd name="connsiteY5906" fmla="*/ 313397 h 888187"/>
              <a:gd name="connsiteX5907" fmla="*/ 43549 w 1180740"/>
              <a:gd name="connsiteY5907" fmla="*/ 314088 h 888187"/>
              <a:gd name="connsiteX5908" fmla="*/ 46593 w 1180740"/>
              <a:gd name="connsiteY5908" fmla="*/ 316917 h 888187"/>
              <a:gd name="connsiteX5909" fmla="*/ 46931 w 1180740"/>
              <a:gd name="connsiteY5909" fmla="*/ 320751 h 888187"/>
              <a:gd name="connsiteX5910" fmla="*/ 45849 w 1180740"/>
              <a:gd name="connsiteY5910" fmla="*/ 322825 h 888187"/>
              <a:gd name="connsiteX5911" fmla="*/ 38340 w 1180740"/>
              <a:gd name="connsiteY5911" fmla="*/ 324900 h 888187"/>
              <a:gd name="connsiteX5912" fmla="*/ 35295 w 1180740"/>
              <a:gd name="connsiteY5912" fmla="*/ 323140 h 888187"/>
              <a:gd name="connsiteX5913" fmla="*/ 33469 w 1180740"/>
              <a:gd name="connsiteY5913" fmla="*/ 317922 h 888187"/>
              <a:gd name="connsiteX5914" fmla="*/ 38340 w 1180740"/>
              <a:gd name="connsiteY5914" fmla="*/ 313397 h 888187"/>
              <a:gd name="connsiteX5915" fmla="*/ 778692 w 1180740"/>
              <a:gd name="connsiteY5915" fmla="*/ 312938 h 888187"/>
              <a:gd name="connsiteX5916" fmla="*/ 788453 w 1180740"/>
              <a:gd name="connsiteY5916" fmla="*/ 318847 h 888187"/>
              <a:gd name="connsiteX5917" fmla="*/ 785810 w 1180740"/>
              <a:gd name="connsiteY5917" fmla="*/ 323687 h 888187"/>
              <a:gd name="connsiteX5918" fmla="*/ 779099 w 1180740"/>
              <a:gd name="connsiteY5918" fmla="*/ 324756 h 888187"/>
              <a:gd name="connsiteX5919" fmla="*/ 773473 w 1180740"/>
              <a:gd name="connsiteY5919" fmla="*/ 322681 h 888187"/>
              <a:gd name="connsiteX5920" fmla="*/ 775303 w 1180740"/>
              <a:gd name="connsiteY5920" fmla="*/ 313944 h 888187"/>
              <a:gd name="connsiteX5921" fmla="*/ 777608 w 1180740"/>
              <a:gd name="connsiteY5921" fmla="*/ 313252 h 888187"/>
              <a:gd name="connsiteX5922" fmla="*/ 778692 w 1180740"/>
              <a:gd name="connsiteY5922" fmla="*/ 312938 h 888187"/>
              <a:gd name="connsiteX5923" fmla="*/ 985900 w 1180740"/>
              <a:gd name="connsiteY5923" fmla="*/ 312779 h 888187"/>
              <a:gd name="connsiteX5924" fmla="*/ 988474 w 1180740"/>
              <a:gd name="connsiteY5924" fmla="*/ 313247 h 888187"/>
              <a:gd name="connsiteX5925" fmla="*/ 990718 w 1180740"/>
              <a:gd name="connsiteY5925" fmla="*/ 314993 h 888187"/>
              <a:gd name="connsiteX5926" fmla="*/ 991125 w 1180740"/>
              <a:gd name="connsiteY5926" fmla="*/ 315991 h 888187"/>
              <a:gd name="connsiteX5927" fmla="*/ 989630 w 1180740"/>
              <a:gd name="connsiteY5927" fmla="*/ 319796 h 888187"/>
              <a:gd name="connsiteX5928" fmla="*/ 986571 w 1180740"/>
              <a:gd name="connsiteY5928" fmla="*/ 320856 h 888187"/>
              <a:gd name="connsiteX5929" fmla="*/ 983988 w 1180740"/>
              <a:gd name="connsiteY5929" fmla="*/ 319796 h 888187"/>
              <a:gd name="connsiteX5930" fmla="*/ 982832 w 1180740"/>
              <a:gd name="connsiteY5930" fmla="*/ 318112 h 888187"/>
              <a:gd name="connsiteX5931" fmla="*/ 983580 w 1180740"/>
              <a:gd name="connsiteY5931" fmla="*/ 313621 h 888187"/>
              <a:gd name="connsiteX5932" fmla="*/ 985900 w 1180740"/>
              <a:gd name="connsiteY5932" fmla="*/ 312779 h 888187"/>
              <a:gd name="connsiteX5933" fmla="*/ 1089511 w 1180740"/>
              <a:gd name="connsiteY5933" fmla="*/ 312620 h 888187"/>
              <a:gd name="connsiteX5934" fmla="*/ 1091535 w 1180740"/>
              <a:gd name="connsiteY5934" fmla="*/ 312990 h 888187"/>
              <a:gd name="connsiteX5935" fmla="*/ 1093726 w 1180740"/>
              <a:gd name="connsiteY5935" fmla="*/ 316140 h 888187"/>
              <a:gd name="connsiteX5936" fmla="*/ 1091867 w 1180740"/>
              <a:gd name="connsiteY5936" fmla="*/ 319033 h 888187"/>
              <a:gd name="connsiteX5937" fmla="*/ 1089677 w 1180740"/>
              <a:gd name="connsiteY5937" fmla="*/ 319740 h 888187"/>
              <a:gd name="connsiteX5938" fmla="*/ 1086756 w 1180740"/>
              <a:gd name="connsiteY5938" fmla="*/ 315818 h 888187"/>
              <a:gd name="connsiteX5939" fmla="*/ 1087486 w 1180740"/>
              <a:gd name="connsiteY5939" fmla="*/ 313311 h 888187"/>
              <a:gd name="connsiteX5940" fmla="*/ 1089511 w 1180740"/>
              <a:gd name="connsiteY5940" fmla="*/ 312620 h 888187"/>
              <a:gd name="connsiteX5941" fmla="*/ 1010507 w 1180740"/>
              <a:gd name="connsiteY5941" fmla="*/ 312282 h 888187"/>
              <a:gd name="connsiteX5942" fmla="*/ 1015808 w 1180740"/>
              <a:gd name="connsiteY5942" fmla="*/ 316448 h 888187"/>
              <a:gd name="connsiteX5943" fmla="*/ 1010167 w 1180740"/>
              <a:gd name="connsiteY5943" fmla="*/ 320298 h 888187"/>
              <a:gd name="connsiteX5944" fmla="*/ 1006360 w 1180740"/>
              <a:gd name="connsiteY5944" fmla="*/ 316448 h 888187"/>
              <a:gd name="connsiteX5945" fmla="*/ 1010507 w 1180740"/>
              <a:gd name="connsiteY5945" fmla="*/ 312282 h 888187"/>
              <a:gd name="connsiteX5946" fmla="*/ 883654 w 1180740"/>
              <a:gd name="connsiteY5946" fmla="*/ 312282 h 888187"/>
              <a:gd name="connsiteX5947" fmla="*/ 887037 w 1180740"/>
              <a:gd name="connsiteY5947" fmla="*/ 313293 h 888187"/>
              <a:gd name="connsiteX5948" fmla="*/ 887375 w 1180740"/>
              <a:gd name="connsiteY5948" fmla="*/ 319923 h 888187"/>
              <a:gd name="connsiteX5949" fmla="*/ 879866 w 1180740"/>
              <a:gd name="connsiteY5949" fmla="*/ 321691 h 888187"/>
              <a:gd name="connsiteX5950" fmla="*/ 876213 w 1180740"/>
              <a:gd name="connsiteY5950" fmla="*/ 318913 h 888187"/>
              <a:gd name="connsiteX5951" fmla="*/ 878107 w 1180740"/>
              <a:gd name="connsiteY5951" fmla="*/ 313987 h 888187"/>
              <a:gd name="connsiteX5952" fmla="*/ 883654 w 1180740"/>
              <a:gd name="connsiteY5952" fmla="*/ 312282 h 888187"/>
              <a:gd name="connsiteX5953" fmla="*/ 1064485 w 1180740"/>
              <a:gd name="connsiteY5953" fmla="*/ 312195 h 888187"/>
              <a:gd name="connsiteX5954" fmla="*/ 1067852 w 1180740"/>
              <a:gd name="connsiteY5954" fmla="*/ 315625 h 888187"/>
              <a:gd name="connsiteX5955" fmla="*/ 1064890 w 1180740"/>
              <a:gd name="connsiteY5955" fmla="*/ 319430 h 888187"/>
              <a:gd name="connsiteX5956" fmla="*/ 1061119 w 1180740"/>
              <a:gd name="connsiteY5956" fmla="*/ 317372 h 888187"/>
              <a:gd name="connsiteX5957" fmla="*/ 1060782 w 1180740"/>
              <a:gd name="connsiteY5957" fmla="*/ 314939 h 888187"/>
              <a:gd name="connsiteX5958" fmla="*/ 1064485 w 1180740"/>
              <a:gd name="connsiteY5958" fmla="*/ 312195 h 888187"/>
              <a:gd name="connsiteX5959" fmla="*/ 1157657 w 1180740"/>
              <a:gd name="connsiteY5959" fmla="*/ 312016 h 888187"/>
              <a:gd name="connsiteX5960" fmla="*/ 1159486 w 1180740"/>
              <a:gd name="connsiteY5960" fmla="*/ 313641 h 888187"/>
              <a:gd name="connsiteX5961" fmla="*/ 1160637 w 1180740"/>
              <a:gd name="connsiteY5961" fmla="*/ 316812 h 888187"/>
              <a:gd name="connsiteX5962" fmla="*/ 1158334 w 1180740"/>
              <a:gd name="connsiteY5962" fmla="*/ 318207 h 888187"/>
              <a:gd name="connsiteX5963" fmla="*/ 1155016 w 1180740"/>
              <a:gd name="connsiteY5963" fmla="*/ 317510 h 888187"/>
              <a:gd name="connsiteX5964" fmla="*/ 1153864 w 1180740"/>
              <a:gd name="connsiteY5964" fmla="*/ 313641 h 888187"/>
              <a:gd name="connsiteX5965" fmla="*/ 1155016 w 1180740"/>
              <a:gd name="connsiteY5965" fmla="*/ 312246 h 888187"/>
              <a:gd name="connsiteX5966" fmla="*/ 1157657 w 1180740"/>
              <a:gd name="connsiteY5966" fmla="*/ 312016 h 888187"/>
              <a:gd name="connsiteX5967" fmla="*/ 1133997 w 1180740"/>
              <a:gd name="connsiteY5967" fmla="*/ 312004 h 888187"/>
              <a:gd name="connsiteX5968" fmla="*/ 1135462 w 1180740"/>
              <a:gd name="connsiteY5968" fmla="*/ 312004 h 888187"/>
              <a:gd name="connsiteX5969" fmla="*/ 1137726 w 1180740"/>
              <a:gd name="connsiteY5969" fmla="*/ 312004 h 888187"/>
              <a:gd name="connsiteX5970" fmla="*/ 1138791 w 1180740"/>
              <a:gd name="connsiteY5970" fmla="*/ 314779 h 888187"/>
              <a:gd name="connsiteX5971" fmla="*/ 1135861 w 1180740"/>
              <a:gd name="connsiteY5971" fmla="*/ 318627 h 888187"/>
              <a:gd name="connsiteX5972" fmla="*/ 1134397 w 1180740"/>
              <a:gd name="connsiteY5972" fmla="*/ 317933 h 888187"/>
              <a:gd name="connsiteX5973" fmla="*/ 1131800 w 1180740"/>
              <a:gd name="connsiteY5973" fmla="*/ 315473 h 888187"/>
              <a:gd name="connsiteX5974" fmla="*/ 1132532 w 1180740"/>
              <a:gd name="connsiteY5974" fmla="*/ 312382 h 888187"/>
              <a:gd name="connsiteX5975" fmla="*/ 1133997 w 1180740"/>
              <a:gd name="connsiteY5975" fmla="*/ 312004 h 888187"/>
              <a:gd name="connsiteX5976" fmla="*/ 546431 w 1180740"/>
              <a:gd name="connsiteY5976" fmla="*/ 312004 h 888187"/>
              <a:gd name="connsiteX5977" fmla="*/ 550965 w 1180740"/>
              <a:gd name="connsiteY5977" fmla="*/ 315122 h 888187"/>
              <a:gd name="connsiteX5978" fmla="*/ 549476 w 1180740"/>
              <a:gd name="connsiteY5978" fmla="*/ 318927 h 888187"/>
              <a:gd name="connsiteX5979" fmla="*/ 547581 w 1180740"/>
              <a:gd name="connsiteY5979" fmla="*/ 319613 h 888187"/>
              <a:gd name="connsiteX5980" fmla="*/ 542710 w 1180740"/>
              <a:gd name="connsiteY5980" fmla="*/ 317555 h 888187"/>
              <a:gd name="connsiteX5981" fmla="*/ 542710 w 1180740"/>
              <a:gd name="connsiteY5981" fmla="*/ 314062 h 888187"/>
              <a:gd name="connsiteX5982" fmla="*/ 546431 w 1180740"/>
              <a:gd name="connsiteY5982" fmla="*/ 312004 h 888187"/>
              <a:gd name="connsiteX5983" fmla="*/ 579629 w 1180740"/>
              <a:gd name="connsiteY5983" fmla="*/ 311908 h 888187"/>
              <a:gd name="connsiteX5984" fmla="*/ 584027 w 1180740"/>
              <a:gd name="connsiteY5984" fmla="*/ 311972 h 888187"/>
              <a:gd name="connsiteX5985" fmla="*/ 586992 w 1180740"/>
              <a:gd name="connsiteY5985" fmla="*/ 315474 h 888187"/>
              <a:gd name="connsiteX5986" fmla="*/ 585172 w 1180740"/>
              <a:gd name="connsiteY5986" fmla="*/ 317957 h 888187"/>
              <a:gd name="connsiteX5987" fmla="*/ 578769 w 1180740"/>
              <a:gd name="connsiteY5987" fmla="*/ 317257 h 888187"/>
              <a:gd name="connsiteX5988" fmla="*/ 576949 w 1180740"/>
              <a:gd name="connsiteY5988" fmla="*/ 315856 h 888187"/>
              <a:gd name="connsiteX5989" fmla="*/ 579629 w 1180740"/>
              <a:gd name="connsiteY5989" fmla="*/ 311908 h 888187"/>
              <a:gd name="connsiteX5990" fmla="*/ 632348 w 1180740"/>
              <a:gd name="connsiteY5990" fmla="*/ 311825 h 888187"/>
              <a:gd name="connsiteX5991" fmla="*/ 638398 w 1180740"/>
              <a:gd name="connsiteY5991" fmla="*/ 314600 h 888187"/>
              <a:gd name="connsiteX5992" fmla="*/ 638738 w 1180740"/>
              <a:gd name="connsiteY5992" fmla="*/ 315988 h 888187"/>
              <a:gd name="connsiteX5993" fmla="*/ 638738 w 1180740"/>
              <a:gd name="connsiteY5993" fmla="*/ 318826 h 888187"/>
              <a:gd name="connsiteX5994" fmla="*/ 635747 w 1180740"/>
              <a:gd name="connsiteY5994" fmla="*/ 323368 h 888187"/>
              <a:gd name="connsiteX5995" fmla="*/ 630105 w 1180740"/>
              <a:gd name="connsiteY5995" fmla="*/ 324755 h 888187"/>
              <a:gd name="connsiteX5996" fmla="*/ 623715 w 1180740"/>
              <a:gd name="connsiteY5996" fmla="*/ 321286 h 888187"/>
              <a:gd name="connsiteX5997" fmla="*/ 624463 w 1180740"/>
              <a:gd name="connsiteY5997" fmla="*/ 314600 h 888187"/>
              <a:gd name="connsiteX5998" fmla="*/ 628202 w 1180740"/>
              <a:gd name="connsiteY5998" fmla="*/ 312519 h 888187"/>
              <a:gd name="connsiteX5999" fmla="*/ 632348 w 1180740"/>
              <a:gd name="connsiteY5999" fmla="*/ 311825 h 888187"/>
              <a:gd name="connsiteX6000" fmla="*/ 1111989 w 1180740"/>
              <a:gd name="connsiteY6000" fmla="*/ 311820 h 888187"/>
              <a:gd name="connsiteX6001" fmla="*/ 1115088 w 1180740"/>
              <a:gd name="connsiteY6001" fmla="*/ 313872 h 888187"/>
              <a:gd name="connsiteX6002" fmla="*/ 1114262 w 1180740"/>
              <a:gd name="connsiteY6002" fmla="*/ 317354 h 888187"/>
              <a:gd name="connsiteX6003" fmla="*/ 1110061 w 1180740"/>
              <a:gd name="connsiteY6003" fmla="*/ 316670 h 888187"/>
              <a:gd name="connsiteX6004" fmla="*/ 1108959 w 1180740"/>
              <a:gd name="connsiteY6004" fmla="*/ 314245 h 888187"/>
              <a:gd name="connsiteX6005" fmla="*/ 1109303 w 1180740"/>
              <a:gd name="connsiteY6005" fmla="*/ 313188 h 888187"/>
              <a:gd name="connsiteX6006" fmla="*/ 1111989 w 1180740"/>
              <a:gd name="connsiteY6006" fmla="*/ 311820 h 888187"/>
              <a:gd name="connsiteX6007" fmla="*/ 315022 w 1180740"/>
              <a:gd name="connsiteY6007" fmla="*/ 311491 h 888187"/>
              <a:gd name="connsiteX6008" fmla="*/ 318121 w 1180740"/>
              <a:gd name="connsiteY6008" fmla="*/ 312587 h 888187"/>
              <a:gd name="connsiteX6009" fmla="*/ 319223 w 1180740"/>
              <a:gd name="connsiteY6009" fmla="*/ 316910 h 888187"/>
              <a:gd name="connsiteX6010" fmla="*/ 316606 w 1180740"/>
              <a:gd name="connsiteY6010" fmla="*/ 317232 h 888187"/>
              <a:gd name="connsiteX6011" fmla="*/ 313163 w 1180740"/>
              <a:gd name="connsiteY6011" fmla="*/ 314007 h 888187"/>
              <a:gd name="connsiteX6012" fmla="*/ 315022 w 1180740"/>
              <a:gd name="connsiteY6012" fmla="*/ 311491 h 888187"/>
              <a:gd name="connsiteX6013" fmla="*/ 509608 w 1180740"/>
              <a:gd name="connsiteY6013" fmla="*/ 311480 h 888187"/>
              <a:gd name="connsiteX6014" fmla="*/ 514430 w 1180740"/>
              <a:gd name="connsiteY6014" fmla="*/ 314972 h 888187"/>
              <a:gd name="connsiteX6015" fmla="*/ 511818 w 1180740"/>
              <a:gd name="connsiteY6015" fmla="*/ 318777 h 888187"/>
              <a:gd name="connsiteX6016" fmla="*/ 508135 w 1180740"/>
              <a:gd name="connsiteY6016" fmla="*/ 318777 h 888187"/>
              <a:gd name="connsiteX6017" fmla="*/ 506996 w 1180740"/>
              <a:gd name="connsiteY6017" fmla="*/ 318091 h 888187"/>
              <a:gd name="connsiteX6018" fmla="*/ 505188 w 1180740"/>
              <a:gd name="connsiteY6018" fmla="*/ 314598 h 888187"/>
              <a:gd name="connsiteX6019" fmla="*/ 509608 w 1180740"/>
              <a:gd name="connsiteY6019" fmla="*/ 311480 h 888187"/>
              <a:gd name="connsiteX6020" fmla="*/ 290673 w 1180740"/>
              <a:gd name="connsiteY6020" fmla="*/ 311479 h 888187"/>
              <a:gd name="connsiteX6021" fmla="*/ 294390 w 1180740"/>
              <a:gd name="connsiteY6021" fmla="*/ 312909 h 888187"/>
              <a:gd name="connsiteX6022" fmla="*/ 295122 w 1180740"/>
              <a:gd name="connsiteY6022" fmla="*/ 313904 h 888187"/>
              <a:gd name="connsiteX6023" fmla="*/ 293593 w 1180740"/>
              <a:gd name="connsiteY6023" fmla="*/ 317697 h 888187"/>
              <a:gd name="connsiteX6024" fmla="*/ 291403 w 1180740"/>
              <a:gd name="connsiteY6024" fmla="*/ 318070 h 888187"/>
              <a:gd name="connsiteX6025" fmla="*/ 288815 w 1180740"/>
              <a:gd name="connsiteY6025" fmla="*/ 316702 h 888187"/>
              <a:gd name="connsiteX6026" fmla="*/ 288483 w 1180740"/>
              <a:gd name="connsiteY6026" fmla="*/ 314277 h 888187"/>
              <a:gd name="connsiteX6027" fmla="*/ 290673 w 1180740"/>
              <a:gd name="connsiteY6027" fmla="*/ 311479 h 888187"/>
              <a:gd name="connsiteX6028" fmla="*/ 700765 w 1180740"/>
              <a:gd name="connsiteY6028" fmla="*/ 311447 h 888187"/>
              <a:gd name="connsiteX6029" fmla="*/ 705290 w 1180740"/>
              <a:gd name="connsiteY6029" fmla="*/ 312212 h 888187"/>
              <a:gd name="connsiteX6030" fmla="*/ 710490 w 1180740"/>
              <a:gd name="connsiteY6030" fmla="*/ 317509 h 888187"/>
              <a:gd name="connsiteX6031" fmla="*/ 707181 w 1180740"/>
              <a:gd name="connsiteY6031" fmla="*/ 322103 h 888187"/>
              <a:gd name="connsiteX6032" fmla="*/ 702251 w 1180740"/>
              <a:gd name="connsiteY6032" fmla="*/ 322805 h 888187"/>
              <a:gd name="connsiteX6033" fmla="*/ 698537 w 1180740"/>
              <a:gd name="connsiteY6033" fmla="*/ 322103 h 888187"/>
              <a:gd name="connsiteX6034" fmla="*/ 694822 w 1180740"/>
              <a:gd name="connsiteY6034" fmla="*/ 316424 h 888187"/>
              <a:gd name="connsiteX6035" fmla="*/ 700765 w 1180740"/>
              <a:gd name="connsiteY6035" fmla="*/ 311447 h 888187"/>
              <a:gd name="connsiteX6036" fmla="*/ 561624 w 1180740"/>
              <a:gd name="connsiteY6036" fmla="*/ 311447 h 888187"/>
              <a:gd name="connsiteX6037" fmla="*/ 567344 w 1180740"/>
              <a:gd name="connsiteY6037" fmla="*/ 312212 h 888187"/>
              <a:gd name="connsiteX6038" fmla="*/ 569930 w 1180740"/>
              <a:gd name="connsiteY6038" fmla="*/ 314315 h 888187"/>
              <a:gd name="connsiteX6039" fmla="*/ 568093 w 1180740"/>
              <a:gd name="connsiteY6039" fmla="*/ 317821 h 888187"/>
              <a:gd name="connsiteX6040" fmla="*/ 563531 w 1180740"/>
              <a:gd name="connsiteY6040" fmla="*/ 318904 h 888187"/>
              <a:gd name="connsiteX6041" fmla="*/ 558287 w 1180740"/>
              <a:gd name="connsiteY6041" fmla="*/ 316419 h 888187"/>
              <a:gd name="connsiteX6042" fmla="*/ 559785 w 1180740"/>
              <a:gd name="connsiteY6042" fmla="*/ 311829 h 888187"/>
              <a:gd name="connsiteX6043" fmla="*/ 561624 w 1180740"/>
              <a:gd name="connsiteY6043" fmla="*/ 311447 h 888187"/>
              <a:gd name="connsiteX6044" fmla="*/ 337165 w 1180740"/>
              <a:gd name="connsiteY6044" fmla="*/ 311447 h 888187"/>
              <a:gd name="connsiteX6045" fmla="*/ 339841 w 1180740"/>
              <a:gd name="connsiteY6045" fmla="*/ 312197 h 888187"/>
              <a:gd name="connsiteX6046" fmla="*/ 340596 w 1180740"/>
              <a:gd name="connsiteY6046" fmla="*/ 313571 h 888187"/>
              <a:gd name="connsiteX6047" fmla="*/ 338744 w 1180740"/>
              <a:gd name="connsiteY6047" fmla="*/ 317695 h 888187"/>
              <a:gd name="connsiteX6048" fmla="*/ 336822 w 1180740"/>
              <a:gd name="connsiteY6048" fmla="*/ 317695 h 888187"/>
              <a:gd name="connsiteX6049" fmla="*/ 335655 w 1180740"/>
              <a:gd name="connsiteY6049" fmla="*/ 311822 h 888187"/>
              <a:gd name="connsiteX6050" fmla="*/ 337165 w 1180740"/>
              <a:gd name="connsiteY6050" fmla="*/ 311447 h 888187"/>
              <a:gd name="connsiteX6051" fmla="*/ 440189 w 1180740"/>
              <a:gd name="connsiteY6051" fmla="*/ 311305 h 888187"/>
              <a:gd name="connsiteX6052" fmla="*/ 442186 w 1180740"/>
              <a:gd name="connsiteY6052" fmla="*/ 313072 h 888187"/>
              <a:gd name="connsiteX6053" fmla="*/ 443651 w 1180740"/>
              <a:gd name="connsiteY6053" fmla="*/ 314776 h 888187"/>
              <a:gd name="connsiteX6054" fmla="*/ 441787 w 1180740"/>
              <a:gd name="connsiteY6054" fmla="*/ 316922 h 888187"/>
              <a:gd name="connsiteX6055" fmla="*/ 436261 w 1180740"/>
              <a:gd name="connsiteY6055" fmla="*/ 316165 h 888187"/>
              <a:gd name="connsiteX6056" fmla="*/ 437393 w 1180740"/>
              <a:gd name="connsiteY6056" fmla="*/ 311621 h 888187"/>
              <a:gd name="connsiteX6057" fmla="*/ 440189 w 1180740"/>
              <a:gd name="connsiteY6057" fmla="*/ 311305 h 888187"/>
              <a:gd name="connsiteX6058" fmla="*/ 269367 w 1180740"/>
              <a:gd name="connsiteY6058" fmla="*/ 311263 h 888187"/>
              <a:gd name="connsiteX6059" fmla="*/ 271956 w 1180740"/>
              <a:gd name="connsiteY6059" fmla="*/ 311263 h 888187"/>
              <a:gd name="connsiteX6060" fmla="*/ 274146 w 1180740"/>
              <a:gd name="connsiteY6060" fmla="*/ 314372 h 888187"/>
              <a:gd name="connsiteX6061" fmla="*/ 271956 w 1180740"/>
              <a:gd name="connsiteY6061" fmla="*/ 317481 h 888187"/>
              <a:gd name="connsiteX6062" fmla="*/ 268636 w 1180740"/>
              <a:gd name="connsiteY6062" fmla="*/ 316797 h 888187"/>
              <a:gd name="connsiteX6063" fmla="*/ 269367 w 1180740"/>
              <a:gd name="connsiteY6063" fmla="*/ 311263 h 888187"/>
              <a:gd name="connsiteX6064" fmla="*/ 933284 w 1180740"/>
              <a:gd name="connsiteY6064" fmla="*/ 311168 h 888187"/>
              <a:gd name="connsiteX6065" fmla="*/ 936685 w 1180740"/>
              <a:gd name="connsiteY6065" fmla="*/ 312249 h 888187"/>
              <a:gd name="connsiteX6066" fmla="*/ 938929 w 1180740"/>
              <a:gd name="connsiteY6066" fmla="*/ 317845 h 888187"/>
              <a:gd name="connsiteX6067" fmla="*/ 935188 w 1180740"/>
              <a:gd name="connsiteY6067" fmla="*/ 321024 h 888187"/>
              <a:gd name="connsiteX6068" fmla="*/ 931788 w 1180740"/>
              <a:gd name="connsiteY6068" fmla="*/ 321724 h 888187"/>
              <a:gd name="connsiteX6069" fmla="*/ 926075 w 1180740"/>
              <a:gd name="connsiteY6069" fmla="*/ 315047 h 888187"/>
              <a:gd name="connsiteX6070" fmla="*/ 927639 w 1180740"/>
              <a:gd name="connsiteY6070" fmla="*/ 313266 h 888187"/>
              <a:gd name="connsiteX6071" fmla="*/ 933284 w 1180740"/>
              <a:gd name="connsiteY6071" fmla="*/ 311168 h 888187"/>
              <a:gd name="connsiteX6072" fmla="*/ 908573 w 1180740"/>
              <a:gd name="connsiteY6072" fmla="*/ 311168 h 888187"/>
              <a:gd name="connsiteX6073" fmla="*/ 913786 w 1180740"/>
              <a:gd name="connsiteY6073" fmla="*/ 313614 h 888187"/>
              <a:gd name="connsiteX6074" fmla="*/ 913786 w 1180740"/>
              <a:gd name="connsiteY6074" fmla="*/ 318131 h 888187"/>
              <a:gd name="connsiteX6075" fmla="*/ 910444 w 1180740"/>
              <a:gd name="connsiteY6075" fmla="*/ 319824 h 888187"/>
              <a:gd name="connsiteX6076" fmla="*/ 905632 w 1180740"/>
              <a:gd name="connsiteY6076" fmla="*/ 318444 h 888187"/>
              <a:gd name="connsiteX6077" fmla="*/ 904897 w 1180740"/>
              <a:gd name="connsiteY6077" fmla="*/ 313614 h 888187"/>
              <a:gd name="connsiteX6078" fmla="*/ 906702 w 1180740"/>
              <a:gd name="connsiteY6078" fmla="*/ 311858 h 888187"/>
              <a:gd name="connsiteX6079" fmla="*/ 908573 w 1180740"/>
              <a:gd name="connsiteY6079" fmla="*/ 311168 h 888187"/>
              <a:gd name="connsiteX6080" fmla="*/ 231331 w 1180740"/>
              <a:gd name="connsiteY6080" fmla="*/ 311168 h 888187"/>
              <a:gd name="connsiteX6081" fmla="*/ 235482 w 1180740"/>
              <a:gd name="connsiteY6081" fmla="*/ 315734 h 888187"/>
              <a:gd name="connsiteX6082" fmla="*/ 232079 w 1180740"/>
              <a:gd name="connsiteY6082" fmla="*/ 318905 h 888187"/>
              <a:gd name="connsiteX6083" fmla="*/ 227520 w 1180740"/>
              <a:gd name="connsiteY6083" fmla="*/ 315353 h 888187"/>
              <a:gd name="connsiteX6084" fmla="*/ 231331 w 1180740"/>
              <a:gd name="connsiteY6084" fmla="*/ 311168 h 888187"/>
              <a:gd name="connsiteX6085" fmla="*/ 13930 w 1180740"/>
              <a:gd name="connsiteY6085" fmla="*/ 311072 h 888187"/>
              <a:gd name="connsiteX6086" fmla="*/ 16341 w 1180740"/>
              <a:gd name="connsiteY6086" fmla="*/ 311271 h 888187"/>
              <a:gd name="connsiteX6087" fmla="*/ 17413 w 1180740"/>
              <a:gd name="connsiteY6087" fmla="*/ 311589 h 888187"/>
              <a:gd name="connsiteX6088" fmla="*/ 20025 w 1180740"/>
              <a:gd name="connsiteY6088" fmla="*/ 317948 h 888187"/>
              <a:gd name="connsiteX6089" fmla="*/ 16341 w 1180740"/>
              <a:gd name="connsiteY6089" fmla="*/ 322208 h 888187"/>
              <a:gd name="connsiteX6090" fmla="*/ 12591 w 1180740"/>
              <a:gd name="connsiteY6090" fmla="*/ 322526 h 888187"/>
              <a:gd name="connsiteX6091" fmla="*/ 10380 w 1180740"/>
              <a:gd name="connsiteY6091" fmla="*/ 322526 h 888187"/>
              <a:gd name="connsiteX6092" fmla="*/ 7031 w 1180740"/>
              <a:gd name="connsiteY6092" fmla="*/ 316931 h 888187"/>
              <a:gd name="connsiteX6093" fmla="*/ 11519 w 1180740"/>
              <a:gd name="connsiteY6093" fmla="*/ 311971 h 888187"/>
              <a:gd name="connsiteX6094" fmla="*/ 13930 w 1180740"/>
              <a:gd name="connsiteY6094" fmla="*/ 311072 h 888187"/>
              <a:gd name="connsiteX6095" fmla="*/ 62359 w 1180740"/>
              <a:gd name="connsiteY6095" fmla="*/ 310924 h 888187"/>
              <a:gd name="connsiteX6096" fmla="*/ 69027 w 1180740"/>
              <a:gd name="connsiteY6096" fmla="*/ 313056 h 888187"/>
              <a:gd name="connsiteX6097" fmla="*/ 69768 w 1180740"/>
              <a:gd name="connsiteY6097" fmla="*/ 318947 h 888187"/>
              <a:gd name="connsiteX6098" fmla="*/ 64582 w 1180740"/>
              <a:gd name="connsiteY6098" fmla="*/ 322771 h 888187"/>
              <a:gd name="connsiteX6099" fmla="*/ 60473 w 1180740"/>
              <a:gd name="connsiteY6099" fmla="*/ 322081 h 888187"/>
              <a:gd name="connsiteX6100" fmla="*/ 56701 w 1180740"/>
              <a:gd name="connsiteY6100" fmla="*/ 318258 h 888187"/>
              <a:gd name="connsiteX6101" fmla="*/ 55623 w 1180740"/>
              <a:gd name="connsiteY6101" fmla="*/ 316127 h 888187"/>
              <a:gd name="connsiteX6102" fmla="*/ 55960 w 1180740"/>
              <a:gd name="connsiteY6102" fmla="*/ 314434 h 888187"/>
              <a:gd name="connsiteX6103" fmla="*/ 58587 w 1180740"/>
              <a:gd name="connsiteY6103" fmla="*/ 311614 h 888187"/>
              <a:gd name="connsiteX6104" fmla="*/ 62359 w 1180740"/>
              <a:gd name="connsiteY6104" fmla="*/ 310924 h 888187"/>
              <a:gd name="connsiteX6105" fmla="*/ 607546 w 1180740"/>
              <a:gd name="connsiteY6105" fmla="*/ 310890 h 888187"/>
              <a:gd name="connsiteX6106" fmla="*/ 616171 w 1180740"/>
              <a:gd name="connsiteY6106" fmla="*/ 314720 h 888187"/>
              <a:gd name="connsiteX6107" fmla="*/ 616578 w 1180740"/>
              <a:gd name="connsiteY6107" fmla="*/ 317860 h 888187"/>
              <a:gd name="connsiteX6108" fmla="*/ 612028 w 1180740"/>
              <a:gd name="connsiteY6108" fmla="*/ 321000 h 888187"/>
              <a:gd name="connsiteX6109" fmla="*/ 607886 w 1180740"/>
              <a:gd name="connsiteY6109" fmla="*/ 321691 h 888187"/>
              <a:gd name="connsiteX6110" fmla="*/ 603403 w 1180740"/>
              <a:gd name="connsiteY6110" fmla="*/ 320310 h 888187"/>
              <a:gd name="connsiteX6111" fmla="*/ 599598 w 1180740"/>
              <a:gd name="connsiteY6111" fmla="*/ 318551 h 888187"/>
              <a:gd name="connsiteX6112" fmla="*/ 599259 w 1180740"/>
              <a:gd name="connsiteY6112" fmla="*/ 315097 h 888187"/>
              <a:gd name="connsiteX6113" fmla="*/ 604898 w 1180740"/>
              <a:gd name="connsiteY6113" fmla="*/ 311957 h 888187"/>
              <a:gd name="connsiteX6114" fmla="*/ 606392 w 1180740"/>
              <a:gd name="connsiteY6114" fmla="*/ 311266 h 888187"/>
              <a:gd name="connsiteX6115" fmla="*/ 607546 w 1180740"/>
              <a:gd name="connsiteY6115" fmla="*/ 310890 h 888187"/>
              <a:gd name="connsiteX6116" fmla="*/ 526648 w 1180740"/>
              <a:gd name="connsiteY6116" fmla="*/ 310611 h 888187"/>
              <a:gd name="connsiteX6117" fmla="*/ 530732 w 1180740"/>
              <a:gd name="connsiteY6117" fmla="*/ 313084 h 888187"/>
              <a:gd name="connsiteX6118" fmla="*/ 532272 w 1180740"/>
              <a:gd name="connsiteY6118" fmla="*/ 315177 h 888187"/>
              <a:gd name="connsiteX6119" fmla="*/ 526648 w 1180740"/>
              <a:gd name="connsiteY6119" fmla="*/ 318348 h 888187"/>
              <a:gd name="connsiteX6120" fmla="*/ 522965 w 1180740"/>
              <a:gd name="connsiteY6120" fmla="*/ 315874 h 888187"/>
              <a:gd name="connsiteX6121" fmla="*/ 522229 w 1180740"/>
              <a:gd name="connsiteY6121" fmla="*/ 313084 h 888187"/>
              <a:gd name="connsiteX6122" fmla="*/ 526648 w 1180740"/>
              <a:gd name="connsiteY6122" fmla="*/ 310611 h 888187"/>
              <a:gd name="connsiteX6123" fmla="*/ 461933 w 1180740"/>
              <a:gd name="connsiteY6123" fmla="*/ 310611 h 888187"/>
              <a:gd name="connsiteX6124" fmla="*/ 466805 w 1180740"/>
              <a:gd name="connsiteY6124" fmla="*/ 314147 h 888187"/>
              <a:gd name="connsiteX6125" fmla="*/ 466061 w 1180740"/>
              <a:gd name="connsiteY6125" fmla="*/ 315947 h 888187"/>
              <a:gd name="connsiteX6126" fmla="*/ 462677 w 1180740"/>
              <a:gd name="connsiteY6126" fmla="*/ 317747 h 888187"/>
              <a:gd name="connsiteX6127" fmla="*/ 458143 w 1180740"/>
              <a:gd name="connsiteY6127" fmla="*/ 315561 h 888187"/>
              <a:gd name="connsiteX6128" fmla="*/ 460784 w 1180740"/>
              <a:gd name="connsiteY6128" fmla="*/ 311318 h 888187"/>
              <a:gd name="connsiteX6129" fmla="*/ 461933 w 1180740"/>
              <a:gd name="connsiteY6129" fmla="*/ 310611 h 888187"/>
              <a:gd name="connsiteX6130" fmla="*/ 251201 w 1180740"/>
              <a:gd name="connsiteY6130" fmla="*/ 310429 h 888187"/>
              <a:gd name="connsiteX6131" fmla="*/ 254870 w 1180740"/>
              <a:gd name="connsiteY6131" fmla="*/ 311807 h 888187"/>
              <a:gd name="connsiteX6132" fmla="*/ 256004 w 1180740"/>
              <a:gd name="connsiteY6132" fmla="*/ 314250 h 888187"/>
              <a:gd name="connsiteX6133" fmla="*/ 256004 w 1180740"/>
              <a:gd name="connsiteY6133" fmla="*/ 315252 h 888187"/>
              <a:gd name="connsiteX6134" fmla="*/ 253002 w 1180740"/>
              <a:gd name="connsiteY6134" fmla="*/ 317694 h 888187"/>
              <a:gd name="connsiteX6135" fmla="*/ 250067 w 1180740"/>
              <a:gd name="connsiteY6135" fmla="*/ 316692 h 888187"/>
              <a:gd name="connsiteX6136" fmla="*/ 249334 w 1180740"/>
              <a:gd name="connsiteY6136" fmla="*/ 313561 h 888187"/>
              <a:gd name="connsiteX6137" fmla="*/ 251201 w 1180740"/>
              <a:gd name="connsiteY6137" fmla="*/ 310429 h 888187"/>
              <a:gd name="connsiteX6138" fmla="*/ 209216 w 1180740"/>
              <a:gd name="connsiteY6138" fmla="*/ 310244 h 888187"/>
              <a:gd name="connsiteX6139" fmla="*/ 212999 w 1180740"/>
              <a:gd name="connsiteY6139" fmla="*/ 310923 h 888187"/>
              <a:gd name="connsiteX6140" fmla="*/ 214916 w 1180740"/>
              <a:gd name="connsiteY6140" fmla="*/ 314775 h 888187"/>
              <a:gd name="connsiteX6141" fmla="*/ 212656 w 1180740"/>
              <a:gd name="connsiteY6141" fmla="*/ 318311 h 888187"/>
              <a:gd name="connsiteX6142" fmla="*/ 211492 w 1180740"/>
              <a:gd name="connsiteY6142" fmla="*/ 318627 h 888187"/>
              <a:gd name="connsiteX6143" fmla="*/ 206563 w 1180740"/>
              <a:gd name="connsiteY6143" fmla="*/ 312691 h 888187"/>
              <a:gd name="connsiteX6144" fmla="*/ 209216 w 1180740"/>
              <a:gd name="connsiteY6144" fmla="*/ 310244 h 888187"/>
              <a:gd name="connsiteX6145" fmla="*/ 348352 w 1180740"/>
              <a:gd name="connsiteY6145" fmla="*/ 310054 h 888187"/>
              <a:gd name="connsiteX6146" fmla="*/ 349443 w 1180740"/>
              <a:gd name="connsiteY6146" fmla="*/ 310429 h 888187"/>
              <a:gd name="connsiteX6147" fmla="*/ 351760 w 1180740"/>
              <a:gd name="connsiteY6147" fmla="*/ 312491 h 888187"/>
              <a:gd name="connsiteX6148" fmla="*/ 349852 w 1180740"/>
              <a:gd name="connsiteY6148" fmla="*/ 316677 h 888187"/>
              <a:gd name="connsiteX6149" fmla="*/ 345695 w 1180740"/>
              <a:gd name="connsiteY6149" fmla="*/ 312178 h 888187"/>
              <a:gd name="connsiteX6150" fmla="*/ 348352 w 1180740"/>
              <a:gd name="connsiteY6150" fmla="*/ 310054 h 888187"/>
              <a:gd name="connsiteX6151" fmla="*/ 752369 w 1180740"/>
              <a:gd name="connsiteY6151" fmla="*/ 310004 h 888187"/>
              <a:gd name="connsiteX6152" fmla="*/ 755508 w 1180740"/>
              <a:gd name="connsiteY6152" fmla="*/ 310758 h 888187"/>
              <a:gd name="connsiteX6153" fmla="*/ 760358 w 1180740"/>
              <a:gd name="connsiteY6153" fmla="*/ 314633 h 888187"/>
              <a:gd name="connsiteX6154" fmla="*/ 758472 w 1180740"/>
              <a:gd name="connsiteY6154" fmla="*/ 320669 h 888187"/>
              <a:gd name="connsiteX6155" fmla="*/ 757327 w 1180740"/>
              <a:gd name="connsiteY6155" fmla="*/ 320987 h 888187"/>
              <a:gd name="connsiteX6156" fmla="*/ 747628 w 1180740"/>
              <a:gd name="connsiteY6156" fmla="*/ 319589 h 888187"/>
              <a:gd name="connsiteX6157" fmla="*/ 746146 w 1180740"/>
              <a:gd name="connsiteY6157" fmla="*/ 315713 h 888187"/>
              <a:gd name="connsiteX6158" fmla="*/ 752369 w 1180740"/>
              <a:gd name="connsiteY6158" fmla="*/ 310004 h 888187"/>
              <a:gd name="connsiteX6159" fmla="*/ 127103 w 1180740"/>
              <a:gd name="connsiteY6159" fmla="*/ 309918 h 888187"/>
              <a:gd name="connsiteX6160" fmla="*/ 134522 w 1180740"/>
              <a:gd name="connsiteY6160" fmla="*/ 313097 h 888187"/>
              <a:gd name="connsiteX6161" fmla="*/ 135258 w 1180740"/>
              <a:gd name="connsiteY6161" fmla="*/ 315195 h 888187"/>
              <a:gd name="connsiteX6162" fmla="*/ 133785 w 1180740"/>
              <a:gd name="connsiteY6162" fmla="*/ 317675 h 888187"/>
              <a:gd name="connsiteX6163" fmla="*/ 127103 w 1180740"/>
              <a:gd name="connsiteY6163" fmla="*/ 319774 h 888187"/>
              <a:gd name="connsiteX6164" fmla="*/ 125632 w 1180740"/>
              <a:gd name="connsiteY6164" fmla="*/ 318375 h 888187"/>
              <a:gd name="connsiteX6165" fmla="*/ 124563 w 1180740"/>
              <a:gd name="connsiteY6165" fmla="*/ 316213 h 888187"/>
              <a:gd name="connsiteX6166" fmla="*/ 124897 w 1180740"/>
              <a:gd name="connsiteY6166" fmla="*/ 311317 h 888187"/>
              <a:gd name="connsiteX6167" fmla="*/ 127103 w 1180740"/>
              <a:gd name="connsiteY6167" fmla="*/ 309918 h 888187"/>
              <a:gd name="connsiteX6168" fmla="*/ 1177320 w 1180740"/>
              <a:gd name="connsiteY6168" fmla="*/ 309912 h 888187"/>
              <a:gd name="connsiteX6169" fmla="*/ 1180740 w 1180740"/>
              <a:gd name="connsiteY6169" fmla="*/ 309912 h 888187"/>
              <a:gd name="connsiteX6170" fmla="*/ 1180740 w 1180740"/>
              <a:gd name="connsiteY6170" fmla="*/ 316895 h 888187"/>
              <a:gd name="connsiteX6171" fmla="*/ 1180704 w 1180740"/>
              <a:gd name="connsiteY6171" fmla="*/ 316918 h 888187"/>
              <a:gd name="connsiteX6172" fmla="*/ 1176981 w 1180740"/>
              <a:gd name="connsiteY6172" fmla="*/ 314457 h 888187"/>
              <a:gd name="connsiteX6173" fmla="*/ 1176575 w 1180740"/>
              <a:gd name="connsiteY6173" fmla="*/ 313384 h 888187"/>
              <a:gd name="connsiteX6174" fmla="*/ 1177320 w 1180740"/>
              <a:gd name="connsiteY6174" fmla="*/ 309912 h 888187"/>
              <a:gd name="connsiteX6175" fmla="*/ 678301 w 1180740"/>
              <a:gd name="connsiteY6175" fmla="*/ 309908 h 888187"/>
              <a:gd name="connsiteX6176" fmla="*/ 685083 w 1180740"/>
              <a:gd name="connsiteY6176" fmla="*/ 313355 h 888187"/>
              <a:gd name="connsiteX6177" fmla="*/ 683930 w 1180740"/>
              <a:gd name="connsiteY6177" fmla="*/ 319623 h 888187"/>
              <a:gd name="connsiteX6178" fmla="*/ 677554 w 1180740"/>
              <a:gd name="connsiteY6178" fmla="*/ 321378 h 888187"/>
              <a:gd name="connsiteX6179" fmla="*/ 675249 w 1180740"/>
              <a:gd name="connsiteY6179" fmla="*/ 321002 h 888187"/>
              <a:gd name="connsiteX6180" fmla="*/ 672672 w 1180740"/>
              <a:gd name="connsiteY6180" fmla="*/ 319247 h 888187"/>
              <a:gd name="connsiteX6181" fmla="*/ 671925 w 1180740"/>
              <a:gd name="connsiteY6181" fmla="*/ 314420 h 888187"/>
              <a:gd name="connsiteX6182" fmla="*/ 678301 w 1180740"/>
              <a:gd name="connsiteY6182" fmla="*/ 309908 h 888187"/>
              <a:gd name="connsiteX6183" fmla="*/ 84804 w 1180740"/>
              <a:gd name="connsiteY6183" fmla="*/ 309775 h 888187"/>
              <a:gd name="connsiteX6184" fmla="*/ 86690 w 1180740"/>
              <a:gd name="connsiteY6184" fmla="*/ 310090 h 888187"/>
              <a:gd name="connsiteX6185" fmla="*/ 90799 w 1180740"/>
              <a:gd name="connsiteY6185" fmla="*/ 315998 h 888187"/>
              <a:gd name="connsiteX6186" fmla="*/ 87767 w 1180740"/>
              <a:gd name="connsiteY6186" fmla="*/ 320901 h 888187"/>
              <a:gd name="connsiteX6187" fmla="*/ 84063 w 1180740"/>
              <a:gd name="connsiteY6187" fmla="*/ 321278 h 888187"/>
              <a:gd name="connsiteX6188" fmla="*/ 82177 w 1180740"/>
              <a:gd name="connsiteY6188" fmla="*/ 319833 h 888187"/>
              <a:gd name="connsiteX6189" fmla="*/ 78472 w 1180740"/>
              <a:gd name="connsiteY6189" fmla="*/ 317758 h 888187"/>
              <a:gd name="connsiteX6190" fmla="*/ 76250 w 1180740"/>
              <a:gd name="connsiteY6190" fmla="*/ 314615 h 888187"/>
              <a:gd name="connsiteX6191" fmla="*/ 76990 w 1180740"/>
              <a:gd name="connsiteY6191" fmla="*/ 313232 h 888187"/>
              <a:gd name="connsiteX6192" fmla="*/ 78472 w 1180740"/>
              <a:gd name="connsiteY6192" fmla="*/ 312541 h 888187"/>
              <a:gd name="connsiteX6193" fmla="*/ 84804 w 1180740"/>
              <a:gd name="connsiteY6193" fmla="*/ 309775 h 888187"/>
              <a:gd name="connsiteX6194" fmla="*/ 191744 w 1180740"/>
              <a:gd name="connsiteY6194" fmla="*/ 309716 h 888187"/>
              <a:gd name="connsiteX6195" fmla="*/ 194322 w 1180740"/>
              <a:gd name="connsiteY6195" fmla="*/ 310563 h 888187"/>
              <a:gd name="connsiteX6196" fmla="*/ 195790 w 1180740"/>
              <a:gd name="connsiteY6196" fmla="*/ 312319 h 888187"/>
              <a:gd name="connsiteX6197" fmla="*/ 195790 w 1180740"/>
              <a:gd name="connsiteY6197" fmla="*/ 315769 h 888187"/>
              <a:gd name="connsiteX6198" fmla="*/ 191719 w 1180740"/>
              <a:gd name="connsiteY6198" fmla="*/ 318529 h 888187"/>
              <a:gd name="connsiteX6199" fmla="*/ 186915 w 1180740"/>
              <a:gd name="connsiteY6199" fmla="*/ 315769 h 888187"/>
              <a:gd name="connsiteX6200" fmla="*/ 186581 w 1180740"/>
              <a:gd name="connsiteY6200" fmla="*/ 315079 h 888187"/>
              <a:gd name="connsiteX6201" fmla="*/ 189117 w 1180740"/>
              <a:gd name="connsiteY6201" fmla="*/ 310187 h 888187"/>
              <a:gd name="connsiteX6202" fmla="*/ 191744 w 1180740"/>
              <a:gd name="connsiteY6202" fmla="*/ 309716 h 888187"/>
              <a:gd name="connsiteX6203" fmla="*/ 959394 w 1180740"/>
              <a:gd name="connsiteY6203" fmla="*/ 309632 h 888187"/>
              <a:gd name="connsiteX6204" fmla="*/ 962326 w 1180740"/>
              <a:gd name="connsiteY6204" fmla="*/ 309906 h 888187"/>
              <a:gd name="connsiteX6205" fmla="*/ 963826 w 1180740"/>
              <a:gd name="connsiteY6205" fmla="*/ 310593 h 888187"/>
              <a:gd name="connsiteX6206" fmla="*/ 966144 w 1180740"/>
              <a:gd name="connsiteY6206" fmla="*/ 313718 h 888187"/>
              <a:gd name="connsiteX6207" fmla="*/ 963076 w 1180740"/>
              <a:gd name="connsiteY6207" fmla="*/ 317843 h 888187"/>
              <a:gd name="connsiteX6208" fmla="*/ 960416 w 1180740"/>
              <a:gd name="connsiteY6208" fmla="*/ 318531 h 888187"/>
              <a:gd name="connsiteX6209" fmla="*/ 956257 w 1180740"/>
              <a:gd name="connsiteY6209" fmla="*/ 316468 h 888187"/>
              <a:gd name="connsiteX6210" fmla="*/ 957075 w 1180740"/>
              <a:gd name="connsiteY6210" fmla="*/ 310906 h 888187"/>
              <a:gd name="connsiteX6211" fmla="*/ 959394 w 1180740"/>
              <a:gd name="connsiteY6211" fmla="*/ 309632 h 888187"/>
              <a:gd name="connsiteX6212" fmla="*/ 105018 w 1180740"/>
              <a:gd name="connsiteY6212" fmla="*/ 309620 h 888187"/>
              <a:gd name="connsiteX6213" fmla="*/ 110817 w 1180740"/>
              <a:gd name="connsiteY6213" fmla="*/ 309730 h 888187"/>
              <a:gd name="connsiteX6214" fmla="*/ 112309 w 1180740"/>
              <a:gd name="connsiteY6214" fmla="*/ 311112 h 888187"/>
              <a:gd name="connsiteX6215" fmla="*/ 114140 w 1180740"/>
              <a:gd name="connsiteY6215" fmla="*/ 315953 h 888187"/>
              <a:gd name="connsiteX6216" fmla="*/ 110410 w 1180740"/>
              <a:gd name="connsiteY6216" fmla="*/ 320164 h 888187"/>
              <a:gd name="connsiteX6217" fmla="*/ 105527 w 1180740"/>
              <a:gd name="connsiteY6217" fmla="*/ 320855 h 888187"/>
              <a:gd name="connsiteX6218" fmla="*/ 104034 w 1180740"/>
              <a:gd name="connsiteY6218" fmla="*/ 320855 h 888187"/>
              <a:gd name="connsiteX6219" fmla="*/ 100643 w 1180740"/>
              <a:gd name="connsiteY6219" fmla="*/ 313187 h 888187"/>
              <a:gd name="connsiteX6220" fmla="*/ 105018 w 1180740"/>
              <a:gd name="connsiteY6220" fmla="*/ 309620 h 888187"/>
              <a:gd name="connsiteX6221" fmla="*/ 365210 w 1180740"/>
              <a:gd name="connsiteY6221" fmla="*/ 309540 h 888187"/>
              <a:gd name="connsiteX6222" fmla="*/ 367475 w 1180740"/>
              <a:gd name="connsiteY6222" fmla="*/ 312432 h 888187"/>
              <a:gd name="connsiteX6223" fmla="*/ 366377 w 1180740"/>
              <a:gd name="connsiteY6223" fmla="*/ 315582 h 888187"/>
              <a:gd name="connsiteX6224" fmla="*/ 362946 w 1180740"/>
              <a:gd name="connsiteY6224" fmla="*/ 315968 h 888187"/>
              <a:gd name="connsiteX6225" fmla="*/ 359857 w 1180740"/>
              <a:gd name="connsiteY6225" fmla="*/ 312754 h 888187"/>
              <a:gd name="connsiteX6226" fmla="*/ 361436 w 1180740"/>
              <a:gd name="connsiteY6226" fmla="*/ 310633 h 888187"/>
              <a:gd name="connsiteX6227" fmla="*/ 365210 w 1180740"/>
              <a:gd name="connsiteY6227" fmla="*/ 309540 h 888187"/>
              <a:gd name="connsiteX6228" fmla="*/ 728003 w 1180740"/>
              <a:gd name="connsiteY6228" fmla="*/ 309536 h 888187"/>
              <a:gd name="connsiteX6229" fmla="*/ 731373 w 1180740"/>
              <a:gd name="connsiteY6229" fmla="*/ 310616 h 888187"/>
              <a:gd name="connsiteX6230" fmla="*/ 736225 w 1180740"/>
              <a:gd name="connsiteY6230" fmla="*/ 316591 h 888187"/>
              <a:gd name="connsiteX6231" fmla="*/ 735079 w 1180740"/>
              <a:gd name="connsiteY6231" fmla="*/ 319769 h 888187"/>
              <a:gd name="connsiteX6232" fmla="*/ 728744 w 1180740"/>
              <a:gd name="connsiteY6232" fmla="*/ 321866 h 888187"/>
              <a:gd name="connsiteX6233" fmla="*/ 720943 w 1180740"/>
              <a:gd name="connsiteY6233" fmla="*/ 319387 h 888187"/>
              <a:gd name="connsiteX6234" fmla="*/ 720943 w 1180740"/>
              <a:gd name="connsiteY6234" fmla="*/ 311316 h 888187"/>
              <a:gd name="connsiteX6235" fmla="*/ 728003 w 1180740"/>
              <a:gd name="connsiteY6235" fmla="*/ 309536 h 888187"/>
              <a:gd name="connsiteX6236" fmla="*/ 379748 w 1180740"/>
              <a:gd name="connsiteY6236" fmla="*/ 309497 h 888187"/>
              <a:gd name="connsiteX6237" fmla="*/ 383539 w 1180740"/>
              <a:gd name="connsiteY6237" fmla="*/ 311983 h 888187"/>
              <a:gd name="connsiteX6238" fmla="*/ 382388 w 1180740"/>
              <a:gd name="connsiteY6238" fmla="*/ 315871 h 888187"/>
              <a:gd name="connsiteX6239" fmla="*/ 378259 w 1180740"/>
              <a:gd name="connsiteY6239" fmla="*/ 316190 h 888187"/>
              <a:gd name="connsiteX6240" fmla="*/ 377108 w 1180740"/>
              <a:gd name="connsiteY6240" fmla="*/ 315170 h 888187"/>
              <a:gd name="connsiteX6241" fmla="*/ 376363 w 1180740"/>
              <a:gd name="connsiteY6241" fmla="*/ 313385 h 888187"/>
              <a:gd name="connsiteX6242" fmla="*/ 379748 w 1180740"/>
              <a:gd name="connsiteY6242" fmla="*/ 309497 h 888187"/>
              <a:gd name="connsiteX6243" fmla="*/ 486270 w 1180740"/>
              <a:gd name="connsiteY6243" fmla="*/ 309077 h 888187"/>
              <a:gd name="connsiteX6244" fmla="*/ 491092 w 1180740"/>
              <a:gd name="connsiteY6244" fmla="*/ 313623 h 888187"/>
              <a:gd name="connsiteX6245" fmla="*/ 489953 w 1180740"/>
              <a:gd name="connsiteY6245" fmla="*/ 316402 h 888187"/>
              <a:gd name="connsiteX6246" fmla="*/ 487006 w 1180740"/>
              <a:gd name="connsiteY6246" fmla="*/ 317475 h 888187"/>
              <a:gd name="connsiteX6247" fmla="*/ 482922 w 1180740"/>
              <a:gd name="connsiteY6247" fmla="*/ 315013 h 888187"/>
              <a:gd name="connsiteX6248" fmla="*/ 486270 w 1180740"/>
              <a:gd name="connsiteY6248" fmla="*/ 309077 h 888187"/>
              <a:gd name="connsiteX6249" fmla="*/ 146415 w 1180740"/>
              <a:gd name="connsiteY6249" fmla="*/ 308661 h 888187"/>
              <a:gd name="connsiteX6250" fmla="*/ 151227 w 1180740"/>
              <a:gd name="connsiteY6250" fmla="*/ 308661 h 888187"/>
              <a:gd name="connsiteX6251" fmla="*/ 155638 w 1180740"/>
              <a:gd name="connsiteY6251" fmla="*/ 311791 h 888187"/>
              <a:gd name="connsiteX6252" fmla="*/ 155638 w 1180740"/>
              <a:gd name="connsiteY6252" fmla="*/ 314921 h 888187"/>
              <a:gd name="connsiteX6253" fmla="*/ 152297 w 1180740"/>
              <a:gd name="connsiteY6253" fmla="*/ 318740 h 888187"/>
              <a:gd name="connsiteX6254" fmla="*/ 146749 w 1180740"/>
              <a:gd name="connsiteY6254" fmla="*/ 317363 h 888187"/>
              <a:gd name="connsiteX6255" fmla="*/ 146014 w 1180740"/>
              <a:gd name="connsiteY6255" fmla="*/ 310727 h 888187"/>
              <a:gd name="connsiteX6256" fmla="*/ 146415 w 1180740"/>
              <a:gd name="connsiteY6256" fmla="*/ 308661 h 888187"/>
              <a:gd name="connsiteX6257" fmla="*/ 397018 w 1180740"/>
              <a:gd name="connsiteY6257" fmla="*/ 308006 h 888187"/>
              <a:gd name="connsiteX6258" fmla="*/ 399167 w 1180740"/>
              <a:gd name="connsiteY6258" fmla="*/ 308625 h 888187"/>
              <a:gd name="connsiteX6259" fmla="*/ 401424 w 1180740"/>
              <a:gd name="connsiteY6259" fmla="*/ 311415 h 888187"/>
              <a:gd name="connsiteX6260" fmla="*/ 399565 w 1180740"/>
              <a:gd name="connsiteY6260" fmla="*/ 313888 h 888187"/>
              <a:gd name="connsiteX6261" fmla="*/ 396644 w 1180740"/>
              <a:gd name="connsiteY6261" fmla="*/ 314269 h 888187"/>
              <a:gd name="connsiteX6262" fmla="*/ 394786 w 1180740"/>
              <a:gd name="connsiteY6262" fmla="*/ 312176 h 888187"/>
              <a:gd name="connsiteX6263" fmla="*/ 395118 w 1180740"/>
              <a:gd name="connsiteY6263" fmla="*/ 309005 h 888187"/>
              <a:gd name="connsiteX6264" fmla="*/ 397018 w 1180740"/>
              <a:gd name="connsiteY6264" fmla="*/ 308006 h 888187"/>
              <a:gd name="connsiteX6265" fmla="*/ 414437 w 1180740"/>
              <a:gd name="connsiteY6265" fmla="*/ 307547 h 888187"/>
              <a:gd name="connsiteX6266" fmla="*/ 416702 w 1180740"/>
              <a:gd name="connsiteY6266" fmla="*/ 308297 h 888187"/>
              <a:gd name="connsiteX6267" fmla="*/ 418212 w 1180740"/>
              <a:gd name="connsiteY6267" fmla="*/ 312795 h 888187"/>
              <a:gd name="connsiteX6268" fmla="*/ 414026 w 1180740"/>
              <a:gd name="connsiteY6268" fmla="*/ 313795 h 888187"/>
              <a:gd name="connsiteX6269" fmla="*/ 411006 w 1180740"/>
              <a:gd name="connsiteY6269" fmla="*/ 310358 h 888187"/>
              <a:gd name="connsiteX6270" fmla="*/ 411761 w 1180740"/>
              <a:gd name="connsiteY6270" fmla="*/ 308984 h 888187"/>
              <a:gd name="connsiteX6271" fmla="*/ 414437 w 1180740"/>
              <a:gd name="connsiteY6271" fmla="*/ 307547 h 888187"/>
              <a:gd name="connsiteX6272" fmla="*/ 172724 w 1180740"/>
              <a:gd name="connsiteY6272" fmla="*/ 307089 h 888187"/>
              <a:gd name="connsiteX6273" fmla="*/ 178340 w 1180740"/>
              <a:gd name="connsiteY6273" fmla="*/ 312009 h 888187"/>
              <a:gd name="connsiteX6274" fmla="*/ 178678 w 1180740"/>
              <a:gd name="connsiteY6274" fmla="*/ 313397 h 888187"/>
              <a:gd name="connsiteX6275" fmla="*/ 178678 w 1180740"/>
              <a:gd name="connsiteY6275" fmla="*/ 314784 h 888187"/>
              <a:gd name="connsiteX6276" fmla="*/ 171168 w 1180740"/>
              <a:gd name="connsiteY6276" fmla="*/ 317623 h 888187"/>
              <a:gd name="connsiteX6277" fmla="*/ 166702 w 1180740"/>
              <a:gd name="connsiteY6277" fmla="*/ 313775 h 888187"/>
              <a:gd name="connsiteX6278" fmla="*/ 166296 w 1180740"/>
              <a:gd name="connsiteY6278" fmla="*/ 310937 h 888187"/>
              <a:gd name="connsiteX6279" fmla="*/ 172724 w 1180740"/>
              <a:gd name="connsiteY6279" fmla="*/ 307089 h 888187"/>
              <a:gd name="connsiteX6280" fmla="*/ 1115556 w 1180740"/>
              <a:gd name="connsiteY6280" fmla="*/ 280132 h 888187"/>
              <a:gd name="connsiteX6281" fmla="*/ 1117705 w 1180740"/>
              <a:gd name="connsiteY6281" fmla="*/ 280373 h 888187"/>
              <a:gd name="connsiteX6282" fmla="*/ 1119166 w 1180740"/>
              <a:gd name="connsiteY6282" fmla="*/ 284166 h 888187"/>
              <a:gd name="connsiteX6283" fmla="*/ 1117307 w 1180740"/>
              <a:gd name="connsiteY6283" fmla="*/ 286591 h 888187"/>
              <a:gd name="connsiteX6284" fmla="*/ 1114386 w 1180740"/>
              <a:gd name="connsiteY6284" fmla="*/ 285223 h 888187"/>
              <a:gd name="connsiteX6285" fmla="*/ 1113656 w 1180740"/>
              <a:gd name="connsiteY6285" fmla="*/ 281430 h 888187"/>
              <a:gd name="connsiteX6286" fmla="*/ 1115556 w 1180740"/>
              <a:gd name="connsiteY6286" fmla="*/ 280132 h 888187"/>
              <a:gd name="connsiteX6287" fmla="*/ 1099807 w 1180740"/>
              <a:gd name="connsiteY6287" fmla="*/ 279743 h 888187"/>
              <a:gd name="connsiteX6288" fmla="*/ 1101771 w 1180740"/>
              <a:gd name="connsiteY6288" fmla="*/ 281225 h 888187"/>
              <a:gd name="connsiteX6289" fmla="*/ 1103242 w 1180740"/>
              <a:gd name="connsiteY6289" fmla="*/ 284396 h 888187"/>
              <a:gd name="connsiteX6290" fmla="*/ 1099498 w 1180740"/>
              <a:gd name="connsiteY6290" fmla="*/ 286488 h 888187"/>
              <a:gd name="connsiteX6291" fmla="*/ 1095420 w 1180740"/>
              <a:gd name="connsiteY6291" fmla="*/ 284396 h 888187"/>
              <a:gd name="connsiteX6292" fmla="*/ 1095086 w 1180740"/>
              <a:gd name="connsiteY6292" fmla="*/ 283698 h 888187"/>
              <a:gd name="connsiteX6293" fmla="*/ 1097292 w 1180740"/>
              <a:gd name="connsiteY6293" fmla="*/ 279830 h 888187"/>
              <a:gd name="connsiteX6294" fmla="*/ 1099807 w 1180740"/>
              <a:gd name="connsiteY6294" fmla="*/ 279743 h 888187"/>
              <a:gd name="connsiteX6295" fmla="*/ 485681 w 1180740"/>
              <a:gd name="connsiteY6295" fmla="*/ 279132 h 888187"/>
              <a:gd name="connsiteX6296" fmla="*/ 488269 w 1180740"/>
              <a:gd name="connsiteY6296" fmla="*/ 283997 h 888187"/>
              <a:gd name="connsiteX6297" fmla="*/ 484619 w 1180740"/>
              <a:gd name="connsiteY6297" fmla="*/ 287427 h 888187"/>
              <a:gd name="connsiteX6298" fmla="*/ 482364 w 1180740"/>
              <a:gd name="connsiteY6298" fmla="*/ 286741 h 888187"/>
              <a:gd name="connsiteX6299" fmla="*/ 480904 w 1180740"/>
              <a:gd name="connsiteY6299" fmla="*/ 283311 h 888187"/>
              <a:gd name="connsiteX6300" fmla="*/ 483890 w 1180740"/>
              <a:gd name="connsiteY6300" fmla="*/ 279506 h 888187"/>
              <a:gd name="connsiteX6301" fmla="*/ 485681 w 1180740"/>
              <a:gd name="connsiteY6301" fmla="*/ 279132 h 888187"/>
              <a:gd name="connsiteX6302" fmla="*/ 283297 w 1180740"/>
              <a:gd name="connsiteY6302" fmla="*/ 279132 h 888187"/>
              <a:gd name="connsiteX6303" fmla="*/ 287834 w 1180740"/>
              <a:gd name="connsiteY6303" fmla="*/ 283676 h 888187"/>
              <a:gd name="connsiteX6304" fmla="*/ 283297 w 1180740"/>
              <a:gd name="connsiteY6304" fmla="*/ 287147 h 888187"/>
              <a:gd name="connsiteX6305" fmla="*/ 279577 w 1180740"/>
              <a:gd name="connsiteY6305" fmla="*/ 283361 h 888187"/>
              <a:gd name="connsiteX6306" fmla="*/ 283297 w 1180740"/>
              <a:gd name="connsiteY6306" fmla="*/ 279132 h 888187"/>
              <a:gd name="connsiteX6307" fmla="*/ 246765 w 1180740"/>
              <a:gd name="connsiteY6307" fmla="*/ 278596 h 888187"/>
              <a:gd name="connsiteX6308" fmla="*/ 249179 w 1180740"/>
              <a:gd name="connsiteY6308" fmla="*/ 280379 h 888187"/>
              <a:gd name="connsiteX6309" fmla="*/ 249179 w 1180740"/>
              <a:gd name="connsiteY6309" fmla="*/ 281073 h 888187"/>
              <a:gd name="connsiteX6310" fmla="*/ 246982 w 1180740"/>
              <a:gd name="connsiteY6310" fmla="*/ 285618 h 888187"/>
              <a:gd name="connsiteX6311" fmla="*/ 244718 w 1180740"/>
              <a:gd name="connsiteY6311" fmla="*/ 286312 h 888187"/>
              <a:gd name="connsiteX6312" fmla="*/ 242520 w 1180740"/>
              <a:gd name="connsiteY6312" fmla="*/ 285996 h 888187"/>
              <a:gd name="connsiteX6313" fmla="*/ 242187 w 1180740"/>
              <a:gd name="connsiteY6313" fmla="*/ 278991 h 888187"/>
              <a:gd name="connsiteX6314" fmla="*/ 243253 w 1180740"/>
              <a:gd name="connsiteY6314" fmla="*/ 278612 h 888187"/>
              <a:gd name="connsiteX6315" fmla="*/ 246765 w 1180740"/>
              <a:gd name="connsiteY6315" fmla="*/ 278596 h 888187"/>
              <a:gd name="connsiteX6316" fmla="*/ 328179 w 1180740"/>
              <a:gd name="connsiteY6316" fmla="*/ 278401 h 888187"/>
              <a:gd name="connsiteX6317" fmla="*/ 332335 w 1180740"/>
              <a:gd name="connsiteY6317" fmla="*/ 281591 h 888187"/>
              <a:gd name="connsiteX6318" fmla="*/ 330839 w 1180740"/>
              <a:gd name="connsiteY6318" fmla="*/ 285802 h 888187"/>
              <a:gd name="connsiteX6319" fmla="*/ 324436 w 1180740"/>
              <a:gd name="connsiteY6319" fmla="*/ 288993 h 888187"/>
              <a:gd name="connsiteX6320" fmla="*/ 321442 w 1180740"/>
              <a:gd name="connsiteY6320" fmla="*/ 287972 h 888187"/>
              <a:gd name="connsiteX6321" fmla="*/ 322190 w 1180740"/>
              <a:gd name="connsiteY6321" fmla="*/ 279804 h 888187"/>
              <a:gd name="connsiteX6322" fmla="*/ 328179 w 1180740"/>
              <a:gd name="connsiteY6322" fmla="*/ 278401 h 888187"/>
              <a:gd name="connsiteX6323" fmla="*/ 1135819 w 1180740"/>
              <a:gd name="connsiteY6323" fmla="*/ 278296 h 888187"/>
              <a:gd name="connsiteX6324" fmla="*/ 1139522 w 1180740"/>
              <a:gd name="connsiteY6324" fmla="*/ 281765 h 888187"/>
              <a:gd name="connsiteX6325" fmla="*/ 1138445 w 1180740"/>
              <a:gd name="connsiteY6325" fmla="*/ 284604 h 888187"/>
              <a:gd name="connsiteX6326" fmla="*/ 1135415 w 1180740"/>
              <a:gd name="connsiteY6326" fmla="*/ 284604 h 888187"/>
              <a:gd name="connsiteX6327" fmla="*/ 1135078 w 1180740"/>
              <a:gd name="connsiteY6327" fmla="*/ 284225 h 888187"/>
              <a:gd name="connsiteX6328" fmla="*/ 1132856 w 1180740"/>
              <a:gd name="connsiteY6328" fmla="*/ 280756 h 888187"/>
              <a:gd name="connsiteX6329" fmla="*/ 1135819 w 1180740"/>
              <a:gd name="connsiteY6329" fmla="*/ 278296 h 888187"/>
              <a:gd name="connsiteX6330" fmla="*/ 1174771 w 1180740"/>
              <a:gd name="connsiteY6330" fmla="*/ 278018 h 888187"/>
              <a:gd name="connsiteX6331" fmla="*/ 1180740 w 1180740"/>
              <a:gd name="connsiteY6331" fmla="*/ 279776 h 888187"/>
              <a:gd name="connsiteX6332" fmla="*/ 1180740 w 1180740"/>
              <a:gd name="connsiteY6332" fmla="*/ 288810 h 888187"/>
              <a:gd name="connsiteX6333" fmla="*/ 1177397 w 1180740"/>
              <a:gd name="connsiteY6333" fmla="*/ 289933 h 888187"/>
              <a:gd name="connsiteX6334" fmla="*/ 1175512 w 1180740"/>
              <a:gd name="connsiteY6334" fmla="*/ 289555 h 888187"/>
              <a:gd name="connsiteX6335" fmla="*/ 1170664 w 1180740"/>
              <a:gd name="connsiteY6335" fmla="*/ 281170 h 888187"/>
              <a:gd name="connsiteX6336" fmla="*/ 1174771 w 1180740"/>
              <a:gd name="connsiteY6336" fmla="*/ 278018 h 888187"/>
              <a:gd name="connsiteX6337" fmla="*/ 1054258 w 1180740"/>
              <a:gd name="connsiteY6337" fmla="*/ 278018 h 888187"/>
              <a:gd name="connsiteX6338" fmla="*/ 1056063 w 1180740"/>
              <a:gd name="connsiteY6338" fmla="*/ 278391 h 888187"/>
              <a:gd name="connsiteX6339" fmla="*/ 1058336 w 1180740"/>
              <a:gd name="connsiteY6339" fmla="*/ 280443 h 888187"/>
              <a:gd name="connsiteX6340" fmla="*/ 1056798 w 1180740"/>
              <a:gd name="connsiteY6340" fmla="*/ 283552 h 888187"/>
              <a:gd name="connsiteX6341" fmla="*/ 1054993 w 1180740"/>
              <a:gd name="connsiteY6341" fmla="*/ 284920 h 888187"/>
              <a:gd name="connsiteX6342" fmla="*/ 1050180 w 1180740"/>
              <a:gd name="connsiteY6342" fmla="*/ 282868 h 888187"/>
              <a:gd name="connsiteX6343" fmla="*/ 1049779 w 1180740"/>
              <a:gd name="connsiteY6343" fmla="*/ 281500 h 888187"/>
              <a:gd name="connsiteX6344" fmla="*/ 1054258 w 1180740"/>
              <a:gd name="connsiteY6344" fmla="*/ 278018 h 888187"/>
              <a:gd name="connsiteX6345" fmla="*/ 307553 w 1180740"/>
              <a:gd name="connsiteY6345" fmla="*/ 278018 h 888187"/>
              <a:gd name="connsiteX6346" fmla="*/ 309421 w 1180740"/>
              <a:gd name="connsiteY6346" fmla="*/ 278704 h 888187"/>
              <a:gd name="connsiteX6347" fmla="*/ 311622 w 1180740"/>
              <a:gd name="connsiteY6347" fmla="*/ 281510 h 888187"/>
              <a:gd name="connsiteX6348" fmla="*/ 310554 w 1180740"/>
              <a:gd name="connsiteY6348" fmla="*/ 283943 h 888187"/>
              <a:gd name="connsiteX6349" fmla="*/ 306086 w 1180740"/>
              <a:gd name="connsiteY6349" fmla="*/ 286313 h 888187"/>
              <a:gd name="connsiteX6350" fmla="*/ 302017 w 1180740"/>
              <a:gd name="connsiteY6350" fmla="*/ 283257 h 888187"/>
              <a:gd name="connsiteX6351" fmla="*/ 302417 w 1180740"/>
              <a:gd name="connsiteY6351" fmla="*/ 280138 h 888187"/>
              <a:gd name="connsiteX6352" fmla="*/ 307553 w 1180740"/>
              <a:gd name="connsiteY6352" fmla="*/ 278018 h 888187"/>
              <a:gd name="connsiteX6353" fmla="*/ 265296 w 1180740"/>
              <a:gd name="connsiteY6353" fmla="*/ 278018 h 888187"/>
              <a:gd name="connsiteX6354" fmla="*/ 270148 w 1180740"/>
              <a:gd name="connsiteY6354" fmla="*/ 279759 h 888187"/>
              <a:gd name="connsiteX6355" fmla="*/ 268666 w 1180740"/>
              <a:gd name="connsiteY6355" fmla="*/ 283552 h 888187"/>
              <a:gd name="connsiteX6356" fmla="*/ 264555 w 1180740"/>
              <a:gd name="connsiteY6356" fmla="*/ 283925 h 888187"/>
              <a:gd name="connsiteX6357" fmla="*/ 263410 w 1180740"/>
              <a:gd name="connsiteY6357" fmla="*/ 282495 h 888187"/>
              <a:gd name="connsiteX6358" fmla="*/ 263073 w 1180740"/>
              <a:gd name="connsiteY6358" fmla="*/ 279075 h 888187"/>
              <a:gd name="connsiteX6359" fmla="*/ 265296 w 1180740"/>
              <a:gd name="connsiteY6359" fmla="*/ 278018 h 888187"/>
              <a:gd name="connsiteX6360" fmla="*/ 227268 w 1180740"/>
              <a:gd name="connsiteY6360" fmla="*/ 278018 h 888187"/>
              <a:gd name="connsiteX6361" fmla="*/ 228775 w 1180740"/>
              <a:gd name="connsiteY6361" fmla="*/ 278704 h 888187"/>
              <a:gd name="connsiteX6362" fmla="*/ 229528 w 1180740"/>
              <a:gd name="connsiteY6362" fmla="*/ 283569 h 888187"/>
              <a:gd name="connsiteX6363" fmla="*/ 224187 w 1180740"/>
              <a:gd name="connsiteY6363" fmla="*/ 284941 h 888187"/>
              <a:gd name="connsiteX6364" fmla="*/ 222681 w 1180740"/>
              <a:gd name="connsiteY6364" fmla="*/ 283943 h 888187"/>
              <a:gd name="connsiteX6365" fmla="*/ 221927 w 1180740"/>
              <a:gd name="connsiteY6365" fmla="*/ 281510 h 888187"/>
              <a:gd name="connsiteX6366" fmla="*/ 227268 w 1180740"/>
              <a:gd name="connsiteY6366" fmla="*/ 278018 h 888187"/>
              <a:gd name="connsiteX6367" fmla="*/ 467825 w 1180740"/>
              <a:gd name="connsiteY6367" fmla="*/ 277182 h 888187"/>
              <a:gd name="connsiteX6368" fmla="*/ 468569 w 1180740"/>
              <a:gd name="connsiteY6368" fmla="*/ 277182 h 888187"/>
              <a:gd name="connsiteX6369" fmla="*/ 473103 w 1180740"/>
              <a:gd name="connsiteY6369" fmla="*/ 282388 h 888187"/>
              <a:gd name="connsiteX6370" fmla="*/ 472697 w 1180740"/>
              <a:gd name="connsiteY6370" fmla="*/ 283831 h 888187"/>
              <a:gd name="connsiteX6371" fmla="*/ 470126 w 1180740"/>
              <a:gd name="connsiteY6371" fmla="*/ 286591 h 888187"/>
              <a:gd name="connsiteX6372" fmla="*/ 465591 w 1180740"/>
              <a:gd name="connsiteY6372" fmla="*/ 286214 h 888187"/>
              <a:gd name="connsiteX6373" fmla="*/ 462953 w 1180740"/>
              <a:gd name="connsiteY6373" fmla="*/ 284145 h 888187"/>
              <a:gd name="connsiteX6374" fmla="*/ 467825 w 1180740"/>
              <a:gd name="connsiteY6374" fmla="*/ 277182 h 888187"/>
              <a:gd name="connsiteX6375" fmla="*/ 941870 w 1180740"/>
              <a:gd name="connsiteY6375" fmla="*/ 277052 h 888187"/>
              <a:gd name="connsiteX6376" fmla="*/ 945999 w 1180740"/>
              <a:gd name="connsiteY6376" fmla="*/ 277052 h 888187"/>
              <a:gd name="connsiteX6377" fmla="*/ 948638 w 1180740"/>
              <a:gd name="connsiteY6377" fmla="*/ 280258 h 888187"/>
              <a:gd name="connsiteX6378" fmla="*/ 945999 w 1180740"/>
              <a:gd name="connsiteY6378" fmla="*/ 284876 h 888187"/>
              <a:gd name="connsiteX6379" fmla="*/ 944916 w 1180740"/>
              <a:gd name="connsiteY6379" fmla="*/ 285197 h 888187"/>
              <a:gd name="connsiteX6380" fmla="*/ 941870 w 1180740"/>
              <a:gd name="connsiteY6380" fmla="*/ 283786 h 888187"/>
              <a:gd name="connsiteX6381" fmla="*/ 940381 w 1180740"/>
              <a:gd name="connsiteY6381" fmla="*/ 280579 h 888187"/>
              <a:gd name="connsiteX6382" fmla="*/ 941870 w 1180740"/>
              <a:gd name="connsiteY6382" fmla="*/ 277052 h 888187"/>
              <a:gd name="connsiteX6383" fmla="*/ 1078187 w 1180740"/>
              <a:gd name="connsiteY6383" fmla="*/ 276625 h 888187"/>
              <a:gd name="connsiteX6384" fmla="*/ 1081977 w 1180740"/>
              <a:gd name="connsiteY6384" fmla="*/ 279108 h 888187"/>
              <a:gd name="connsiteX6385" fmla="*/ 1082721 w 1180740"/>
              <a:gd name="connsiteY6385" fmla="*/ 280891 h 888187"/>
              <a:gd name="connsiteX6386" fmla="*/ 1077105 w 1180740"/>
              <a:gd name="connsiteY6386" fmla="*/ 284393 h 888187"/>
              <a:gd name="connsiteX6387" fmla="*/ 1072571 w 1180740"/>
              <a:gd name="connsiteY6387" fmla="*/ 282292 h 888187"/>
              <a:gd name="connsiteX6388" fmla="*/ 1071826 w 1180740"/>
              <a:gd name="connsiteY6388" fmla="*/ 280191 h 888187"/>
              <a:gd name="connsiteX6389" fmla="*/ 1072232 w 1180740"/>
              <a:gd name="connsiteY6389" fmla="*/ 279490 h 888187"/>
              <a:gd name="connsiteX6390" fmla="*/ 1078187 w 1180740"/>
              <a:gd name="connsiteY6390" fmla="*/ 276625 h 888187"/>
              <a:gd name="connsiteX6391" fmla="*/ 971276 w 1180740"/>
              <a:gd name="connsiteY6391" fmla="*/ 276625 h 888187"/>
              <a:gd name="connsiteX6392" fmla="*/ 972765 w 1180740"/>
              <a:gd name="connsiteY6392" fmla="*/ 277309 h 888187"/>
              <a:gd name="connsiteX6393" fmla="*/ 974254 w 1180740"/>
              <a:gd name="connsiteY6393" fmla="*/ 279423 h 888187"/>
              <a:gd name="connsiteX6394" fmla="*/ 972020 w 1180740"/>
              <a:gd name="connsiteY6394" fmla="*/ 283216 h 888187"/>
              <a:gd name="connsiteX6395" fmla="*/ 967146 w 1180740"/>
              <a:gd name="connsiteY6395" fmla="*/ 280107 h 888187"/>
              <a:gd name="connsiteX6396" fmla="*/ 971276 w 1180740"/>
              <a:gd name="connsiteY6396" fmla="*/ 276625 h 888187"/>
              <a:gd name="connsiteX6397" fmla="*/ 629440 w 1180740"/>
              <a:gd name="connsiteY6397" fmla="*/ 276625 h 888187"/>
              <a:gd name="connsiteX6398" fmla="*/ 631244 w 1180740"/>
              <a:gd name="connsiteY6398" fmla="*/ 277312 h 888187"/>
              <a:gd name="connsiteX6399" fmla="*/ 631244 w 1180740"/>
              <a:gd name="connsiteY6399" fmla="*/ 285312 h 888187"/>
              <a:gd name="connsiteX6400" fmla="*/ 627568 w 1180740"/>
              <a:gd name="connsiteY6400" fmla="*/ 286313 h 888187"/>
              <a:gd name="connsiteX6401" fmla="*/ 622756 w 1180740"/>
              <a:gd name="connsiteY6401" fmla="*/ 281812 h 888187"/>
              <a:gd name="connsiteX6402" fmla="*/ 625363 w 1180740"/>
              <a:gd name="connsiteY6402" fmla="*/ 278000 h 888187"/>
              <a:gd name="connsiteX6403" fmla="*/ 629440 w 1180740"/>
              <a:gd name="connsiteY6403" fmla="*/ 276625 h 888187"/>
              <a:gd name="connsiteX6404" fmla="*/ 445365 w 1180740"/>
              <a:gd name="connsiteY6404" fmla="*/ 276625 h 888187"/>
              <a:gd name="connsiteX6405" fmla="*/ 450918 w 1180740"/>
              <a:gd name="connsiteY6405" fmla="*/ 279794 h 888187"/>
              <a:gd name="connsiteX6406" fmla="*/ 449046 w 1180740"/>
              <a:gd name="connsiteY6406" fmla="*/ 285753 h 888187"/>
              <a:gd name="connsiteX6407" fmla="*/ 444228 w 1180740"/>
              <a:gd name="connsiteY6407" fmla="*/ 287147 h 888187"/>
              <a:gd name="connsiteX6408" fmla="*/ 438674 w 1180740"/>
              <a:gd name="connsiteY6408" fmla="*/ 282266 h 888187"/>
              <a:gd name="connsiteX6409" fmla="*/ 439009 w 1180740"/>
              <a:gd name="connsiteY6409" fmla="*/ 279477 h 888187"/>
              <a:gd name="connsiteX6410" fmla="*/ 442020 w 1180740"/>
              <a:gd name="connsiteY6410" fmla="*/ 277005 h 888187"/>
              <a:gd name="connsiteX6411" fmla="*/ 445365 w 1180740"/>
              <a:gd name="connsiteY6411" fmla="*/ 276625 h 888187"/>
              <a:gd name="connsiteX6412" fmla="*/ 673849 w 1180740"/>
              <a:gd name="connsiteY6412" fmla="*/ 276558 h 888187"/>
              <a:gd name="connsiteX6413" fmla="*/ 675425 w 1180740"/>
              <a:gd name="connsiteY6413" fmla="*/ 277729 h 888187"/>
              <a:gd name="connsiteX6414" fmla="*/ 676975 w 1180740"/>
              <a:gd name="connsiteY6414" fmla="*/ 279112 h 888187"/>
              <a:gd name="connsiteX6415" fmla="*/ 675087 w 1180740"/>
              <a:gd name="connsiteY6415" fmla="*/ 287472 h 888187"/>
              <a:gd name="connsiteX6416" fmla="*/ 668014 w 1180740"/>
              <a:gd name="connsiteY6416" fmla="*/ 287472 h 888187"/>
              <a:gd name="connsiteX6417" fmla="*/ 663500 w 1180740"/>
              <a:gd name="connsiteY6417" fmla="*/ 281186 h 888187"/>
              <a:gd name="connsiteX6418" fmla="*/ 663904 w 1180740"/>
              <a:gd name="connsiteY6418" fmla="*/ 279803 h 888187"/>
              <a:gd name="connsiteX6419" fmla="*/ 671720 w 1180740"/>
              <a:gd name="connsiteY6419" fmla="*/ 276661 h 888187"/>
              <a:gd name="connsiteX6420" fmla="*/ 673849 w 1180740"/>
              <a:gd name="connsiteY6420" fmla="*/ 276558 h 888187"/>
              <a:gd name="connsiteX6421" fmla="*/ 997885 w 1180740"/>
              <a:gd name="connsiteY6421" fmla="*/ 276346 h 888187"/>
              <a:gd name="connsiteX6422" fmla="*/ 1001535 w 1180740"/>
              <a:gd name="connsiteY6422" fmla="*/ 280255 h 888187"/>
              <a:gd name="connsiteX6423" fmla="*/ 998947 w 1180740"/>
              <a:gd name="connsiteY6423" fmla="*/ 282689 h 888187"/>
              <a:gd name="connsiteX6424" fmla="*/ 994565 w 1180740"/>
              <a:gd name="connsiteY6424" fmla="*/ 279550 h 888187"/>
              <a:gd name="connsiteX6425" fmla="*/ 997885 w 1180740"/>
              <a:gd name="connsiteY6425" fmla="*/ 276346 h 888187"/>
              <a:gd name="connsiteX6426" fmla="*/ 648612 w 1180740"/>
              <a:gd name="connsiteY6426" fmla="*/ 276346 h 888187"/>
              <a:gd name="connsiteX6427" fmla="*/ 653157 w 1180740"/>
              <a:gd name="connsiteY6427" fmla="*/ 276662 h 888187"/>
              <a:gd name="connsiteX6428" fmla="*/ 655057 w 1180740"/>
              <a:gd name="connsiteY6428" fmla="*/ 278052 h 888187"/>
              <a:gd name="connsiteX6429" fmla="*/ 655803 w 1180740"/>
              <a:gd name="connsiteY6429" fmla="*/ 279126 h 888187"/>
              <a:gd name="connsiteX6430" fmla="*/ 656889 w 1180740"/>
              <a:gd name="connsiteY6430" fmla="*/ 281905 h 888187"/>
              <a:gd name="connsiteX6431" fmla="*/ 650512 w 1180740"/>
              <a:gd name="connsiteY6431" fmla="*/ 286453 h 888187"/>
              <a:gd name="connsiteX6432" fmla="*/ 643727 w 1180740"/>
              <a:gd name="connsiteY6432" fmla="*/ 280515 h 888187"/>
              <a:gd name="connsiteX6433" fmla="*/ 648612 w 1180740"/>
              <a:gd name="connsiteY6433" fmla="*/ 276346 h 888187"/>
              <a:gd name="connsiteX6434" fmla="*/ 605962 w 1180740"/>
              <a:gd name="connsiteY6434" fmla="*/ 276346 h 888187"/>
              <a:gd name="connsiteX6435" fmla="*/ 609007 w 1180740"/>
              <a:gd name="connsiteY6435" fmla="*/ 279561 h 888187"/>
              <a:gd name="connsiteX6436" fmla="*/ 608601 w 1180740"/>
              <a:gd name="connsiteY6436" fmla="*/ 281296 h 888187"/>
              <a:gd name="connsiteX6437" fmla="*/ 605962 w 1180740"/>
              <a:gd name="connsiteY6437" fmla="*/ 283482 h 888187"/>
              <a:gd name="connsiteX6438" fmla="*/ 602984 w 1180740"/>
              <a:gd name="connsiteY6438" fmla="*/ 282003 h 888187"/>
              <a:gd name="connsiteX6439" fmla="*/ 601086 w 1180740"/>
              <a:gd name="connsiteY6439" fmla="*/ 279561 h 888187"/>
              <a:gd name="connsiteX6440" fmla="*/ 601493 w 1180740"/>
              <a:gd name="connsiteY6440" fmla="*/ 277761 h 888187"/>
              <a:gd name="connsiteX6441" fmla="*/ 605962 w 1180740"/>
              <a:gd name="connsiteY6441" fmla="*/ 276346 h 888187"/>
              <a:gd name="connsiteX6442" fmla="*/ 583540 w 1180740"/>
              <a:gd name="connsiteY6442" fmla="*/ 276346 h 888187"/>
              <a:gd name="connsiteX6443" fmla="*/ 586211 w 1180740"/>
              <a:gd name="connsiteY6443" fmla="*/ 276346 h 888187"/>
              <a:gd name="connsiteX6444" fmla="*/ 588881 w 1180740"/>
              <a:gd name="connsiteY6444" fmla="*/ 281296 h 888187"/>
              <a:gd name="connsiteX6445" fmla="*/ 586211 w 1180740"/>
              <a:gd name="connsiteY6445" fmla="*/ 283482 h 888187"/>
              <a:gd name="connsiteX6446" fmla="*/ 582378 w 1180740"/>
              <a:gd name="connsiteY6446" fmla="*/ 281682 h 888187"/>
              <a:gd name="connsiteX6447" fmla="*/ 581625 w 1180740"/>
              <a:gd name="connsiteY6447" fmla="*/ 279561 h 888187"/>
              <a:gd name="connsiteX6448" fmla="*/ 583540 w 1180740"/>
              <a:gd name="connsiteY6448" fmla="*/ 276346 h 888187"/>
              <a:gd name="connsiteX6449" fmla="*/ 1155070 w 1180740"/>
              <a:gd name="connsiteY6449" fmla="*/ 275969 h 888187"/>
              <a:gd name="connsiteX6450" fmla="*/ 1159208 w 1180740"/>
              <a:gd name="connsiteY6450" fmla="*/ 277216 h 888187"/>
              <a:gd name="connsiteX6451" fmla="*/ 1158469 w 1180740"/>
              <a:gd name="connsiteY6451" fmla="*/ 284922 h 888187"/>
              <a:gd name="connsiteX6452" fmla="*/ 1153634 w 1180740"/>
              <a:gd name="connsiteY6452" fmla="*/ 286312 h 888187"/>
              <a:gd name="connsiteX6453" fmla="*/ 1148396 w 1180740"/>
              <a:gd name="connsiteY6453" fmla="*/ 283533 h 888187"/>
              <a:gd name="connsiteX6454" fmla="*/ 1149135 w 1180740"/>
              <a:gd name="connsiteY6454" fmla="*/ 277595 h 888187"/>
              <a:gd name="connsiteX6455" fmla="*/ 1150680 w 1180740"/>
              <a:gd name="connsiteY6455" fmla="*/ 276521 h 888187"/>
              <a:gd name="connsiteX6456" fmla="*/ 1155070 w 1180740"/>
              <a:gd name="connsiteY6456" fmla="*/ 275969 h 888187"/>
              <a:gd name="connsiteX6457" fmla="*/ 182033 w 1180740"/>
              <a:gd name="connsiteY6457" fmla="*/ 275828 h 888187"/>
              <a:gd name="connsiteX6458" fmla="*/ 186569 w 1180740"/>
              <a:gd name="connsiteY6458" fmla="*/ 277920 h 888187"/>
              <a:gd name="connsiteX6459" fmla="*/ 186163 w 1180740"/>
              <a:gd name="connsiteY6459" fmla="*/ 282168 h 888187"/>
              <a:gd name="connsiteX6460" fmla="*/ 185080 w 1180740"/>
              <a:gd name="connsiteY6460" fmla="*/ 283245 h 888187"/>
              <a:gd name="connsiteX6461" fmla="*/ 181695 w 1180740"/>
              <a:gd name="connsiteY6461" fmla="*/ 283943 h 888187"/>
              <a:gd name="connsiteX6462" fmla="*/ 179054 w 1180740"/>
              <a:gd name="connsiteY6462" fmla="*/ 280392 h 888187"/>
              <a:gd name="connsiteX6463" fmla="*/ 179392 w 1180740"/>
              <a:gd name="connsiteY6463" fmla="*/ 278997 h 888187"/>
              <a:gd name="connsiteX6464" fmla="*/ 182033 w 1180740"/>
              <a:gd name="connsiteY6464" fmla="*/ 275828 h 888187"/>
              <a:gd name="connsiteX6465" fmla="*/ 204884 w 1180740"/>
              <a:gd name="connsiteY6465" fmla="*/ 275789 h 888187"/>
              <a:gd name="connsiteX6466" fmla="*/ 207538 w 1180740"/>
              <a:gd name="connsiteY6466" fmla="*/ 278232 h 888187"/>
              <a:gd name="connsiteX6467" fmla="*/ 207538 w 1180740"/>
              <a:gd name="connsiteY6467" fmla="*/ 280298 h 888187"/>
              <a:gd name="connsiteX6468" fmla="*/ 207198 w 1180740"/>
              <a:gd name="connsiteY6468" fmla="*/ 281676 h 888187"/>
              <a:gd name="connsiteX6469" fmla="*/ 205293 w 1180740"/>
              <a:gd name="connsiteY6469" fmla="*/ 283116 h 888187"/>
              <a:gd name="connsiteX6470" fmla="*/ 200733 w 1180740"/>
              <a:gd name="connsiteY6470" fmla="*/ 282052 h 888187"/>
              <a:gd name="connsiteX6471" fmla="*/ 200733 w 1180740"/>
              <a:gd name="connsiteY6471" fmla="*/ 277543 h 888187"/>
              <a:gd name="connsiteX6472" fmla="*/ 204884 w 1180740"/>
              <a:gd name="connsiteY6472" fmla="*/ 275789 h 888187"/>
              <a:gd name="connsiteX6473" fmla="*/ 728132 w 1180740"/>
              <a:gd name="connsiteY6473" fmla="*/ 275652 h 888187"/>
              <a:gd name="connsiteX6474" fmla="*/ 732995 w 1180740"/>
              <a:gd name="connsiteY6474" fmla="*/ 277367 h 888187"/>
              <a:gd name="connsiteX6475" fmla="*/ 735224 w 1180740"/>
              <a:gd name="connsiteY6475" fmla="*/ 283719 h 888187"/>
              <a:gd name="connsiteX6476" fmla="*/ 734143 w 1180740"/>
              <a:gd name="connsiteY6476" fmla="*/ 286196 h 888187"/>
              <a:gd name="connsiteX6477" fmla="*/ 727727 w 1180740"/>
              <a:gd name="connsiteY6477" fmla="*/ 290769 h 888187"/>
              <a:gd name="connsiteX6478" fmla="*/ 726241 w 1180740"/>
              <a:gd name="connsiteY6478" fmla="*/ 290769 h 888187"/>
              <a:gd name="connsiteX6479" fmla="*/ 718029 w 1180740"/>
              <a:gd name="connsiteY6479" fmla="*/ 287212 h 888187"/>
              <a:gd name="connsiteX6480" fmla="*/ 719920 w 1180740"/>
              <a:gd name="connsiteY6480" fmla="*/ 279145 h 888187"/>
              <a:gd name="connsiteX6481" fmla="*/ 722554 w 1180740"/>
              <a:gd name="connsiteY6481" fmla="*/ 277748 h 888187"/>
              <a:gd name="connsiteX6482" fmla="*/ 728132 w 1180740"/>
              <a:gd name="connsiteY6482" fmla="*/ 275652 h 888187"/>
              <a:gd name="connsiteX6483" fmla="*/ 1027035 w 1180740"/>
              <a:gd name="connsiteY6483" fmla="*/ 275511 h 888187"/>
              <a:gd name="connsiteX6484" fmla="*/ 1028930 w 1180740"/>
              <a:gd name="connsiteY6484" fmla="*/ 275824 h 888187"/>
              <a:gd name="connsiteX6485" fmla="*/ 1030419 w 1180740"/>
              <a:gd name="connsiteY6485" fmla="*/ 276514 h 888187"/>
              <a:gd name="connsiteX6486" fmla="*/ 1031164 w 1180740"/>
              <a:gd name="connsiteY6486" fmla="*/ 278585 h 888187"/>
              <a:gd name="connsiteX6487" fmla="*/ 1027441 w 1180740"/>
              <a:gd name="connsiteY6487" fmla="*/ 281722 h 888187"/>
              <a:gd name="connsiteX6488" fmla="*/ 1023311 w 1180740"/>
              <a:gd name="connsiteY6488" fmla="*/ 279652 h 888187"/>
              <a:gd name="connsiteX6489" fmla="*/ 1027035 w 1180740"/>
              <a:gd name="connsiteY6489" fmla="*/ 275511 h 888187"/>
              <a:gd name="connsiteX6490" fmla="*/ 503812 w 1180740"/>
              <a:gd name="connsiteY6490" fmla="*/ 275339 h 888187"/>
              <a:gd name="connsiteX6491" fmla="*/ 505727 w 1180740"/>
              <a:gd name="connsiteY6491" fmla="*/ 276368 h 888187"/>
              <a:gd name="connsiteX6492" fmla="*/ 506462 w 1180740"/>
              <a:gd name="connsiteY6492" fmla="*/ 280611 h 888187"/>
              <a:gd name="connsiteX6493" fmla="*/ 503520 w 1180740"/>
              <a:gd name="connsiteY6493" fmla="*/ 282025 h 888187"/>
              <a:gd name="connsiteX6494" fmla="*/ 502049 w 1180740"/>
              <a:gd name="connsiteY6494" fmla="*/ 281704 h 888187"/>
              <a:gd name="connsiteX6495" fmla="*/ 499041 w 1180740"/>
              <a:gd name="connsiteY6495" fmla="*/ 279196 h 888187"/>
              <a:gd name="connsiteX6496" fmla="*/ 501649 w 1180740"/>
              <a:gd name="connsiteY6496" fmla="*/ 275661 h 888187"/>
              <a:gd name="connsiteX6497" fmla="*/ 503812 w 1180740"/>
              <a:gd name="connsiteY6497" fmla="*/ 275339 h 888187"/>
              <a:gd name="connsiteX6498" fmla="*/ 546533 w 1180740"/>
              <a:gd name="connsiteY6498" fmla="*/ 275232 h 888187"/>
              <a:gd name="connsiteX6499" fmla="*/ 549208 w 1180740"/>
              <a:gd name="connsiteY6499" fmla="*/ 276627 h 888187"/>
              <a:gd name="connsiteX6500" fmla="*/ 550717 w 1180740"/>
              <a:gd name="connsiteY6500" fmla="*/ 279100 h 888187"/>
              <a:gd name="connsiteX6501" fmla="*/ 549208 w 1180740"/>
              <a:gd name="connsiteY6501" fmla="*/ 282271 h 888187"/>
              <a:gd name="connsiteX6502" fmla="*/ 545024 w 1180740"/>
              <a:gd name="connsiteY6502" fmla="*/ 281891 h 888187"/>
              <a:gd name="connsiteX6503" fmla="*/ 543102 w 1180740"/>
              <a:gd name="connsiteY6503" fmla="*/ 279100 h 888187"/>
              <a:gd name="connsiteX6504" fmla="*/ 543858 w 1180740"/>
              <a:gd name="connsiteY6504" fmla="*/ 277008 h 888187"/>
              <a:gd name="connsiteX6505" fmla="*/ 546533 w 1180740"/>
              <a:gd name="connsiteY6505" fmla="*/ 275232 h 888187"/>
              <a:gd name="connsiteX6506" fmla="*/ 1171 w 1180740"/>
              <a:gd name="connsiteY6506" fmla="*/ 275232 h 888187"/>
              <a:gd name="connsiteX6507" fmla="*/ 4201 w 1180740"/>
              <a:gd name="connsiteY6507" fmla="*/ 277324 h 888187"/>
              <a:gd name="connsiteX6508" fmla="*/ 1515 w 1180740"/>
              <a:gd name="connsiteY6508" fmla="*/ 285438 h 888187"/>
              <a:gd name="connsiteX6509" fmla="*/ 0 w 1180740"/>
              <a:gd name="connsiteY6509" fmla="*/ 285755 h 888187"/>
              <a:gd name="connsiteX6510" fmla="*/ 1171 w 1180740"/>
              <a:gd name="connsiteY6510" fmla="*/ 275232 h 888187"/>
              <a:gd name="connsiteX6511" fmla="*/ 565953 w 1180740"/>
              <a:gd name="connsiteY6511" fmla="*/ 275094 h 888187"/>
              <a:gd name="connsiteX6512" fmla="*/ 567520 w 1180740"/>
              <a:gd name="connsiteY6512" fmla="*/ 276489 h 888187"/>
              <a:gd name="connsiteX6513" fmla="*/ 567111 w 1180740"/>
              <a:gd name="connsiteY6513" fmla="*/ 281055 h 888187"/>
              <a:gd name="connsiteX6514" fmla="*/ 562956 w 1180740"/>
              <a:gd name="connsiteY6514" fmla="*/ 281435 h 888187"/>
              <a:gd name="connsiteX6515" fmla="*/ 560300 w 1180740"/>
              <a:gd name="connsiteY6515" fmla="*/ 278582 h 888187"/>
              <a:gd name="connsiteX6516" fmla="*/ 565953 w 1180740"/>
              <a:gd name="connsiteY6516" fmla="*/ 275094 h 888187"/>
              <a:gd name="connsiteX6517" fmla="*/ 524691 w 1180740"/>
              <a:gd name="connsiteY6517" fmla="*/ 274953 h 888187"/>
              <a:gd name="connsiteX6518" fmla="*/ 528416 w 1180740"/>
              <a:gd name="connsiteY6518" fmla="*/ 279173 h 888187"/>
              <a:gd name="connsiteX6519" fmla="*/ 524691 w 1180740"/>
              <a:gd name="connsiteY6519" fmla="*/ 282690 h 888187"/>
              <a:gd name="connsiteX6520" fmla="*/ 520565 w 1180740"/>
              <a:gd name="connsiteY6520" fmla="*/ 278470 h 888187"/>
              <a:gd name="connsiteX6521" fmla="*/ 524691 w 1180740"/>
              <a:gd name="connsiteY6521" fmla="*/ 274953 h 888187"/>
              <a:gd name="connsiteX6522" fmla="*/ 423815 w 1180740"/>
              <a:gd name="connsiteY6522" fmla="*/ 274953 h 888187"/>
              <a:gd name="connsiteX6523" fmla="*/ 428704 w 1180740"/>
              <a:gd name="connsiteY6523" fmla="*/ 276348 h 888187"/>
              <a:gd name="connsiteX6524" fmla="*/ 431353 w 1180740"/>
              <a:gd name="connsiteY6524" fmla="*/ 278756 h 888187"/>
              <a:gd name="connsiteX6525" fmla="*/ 427618 w 1180740"/>
              <a:gd name="connsiteY6525" fmla="*/ 286172 h 888187"/>
              <a:gd name="connsiteX6526" fmla="*/ 417839 w 1180740"/>
              <a:gd name="connsiteY6526" fmla="*/ 285474 h 888187"/>
              <a:gd name="connsiteX6527" fmla="*/ 414443 w 1180740"/>
              <a:gd name="connsiteY6527" fmla="*/ 279136 h 888187"/>
              <a:gd name="connsiteX6528" fmla="*/ 417024 w 1180740"/>
              <a:gd name="connsiteY6528" fmla="*/ 276348 h 888187"/>
              <a:gd name="connsiteX6529" fmla="*/ 423815 w 1180740"/>
              <a:gd name="connsiteY6529" fmla="*/ 274953 h 888187"/>
              <a:gd name="connsiteX6530" fmla="*/ 400040 w 1180740"/>
              <a:gd name="connsiteY6530" fmla="*/ 274488 h 888187"/>
              <a:gd name="connsiteX6531" fmla="*/ 403802 w 1180740"/>
              <a:gd name="connsiteY6531" fmla="*/ 274875 h 888187"/>
              <a:gd name="connsiteX6532" fmla="*/ 407937 w 1180740"/>
              <a:gd name="connsiteY6532" fmla="*/ 279038 h 888187"/>
              <a:gd name="connsiteX6533" fmla="*/ 404954 w 1180740"/>
              <a:gd name="connsiteY6533" fmla="*/ 285345 h 888187"/>
              <a:gd name="connsiteX6534" fmla="*/ 397024 w 1180740"/>
              <a:gd name="connsiteY6534" fmla="*/ 286732 h 888187"/>
              <a:gd name="connsiteX6535" fmla="*/ 391398 w 1180740"/>
              <a:gd name="connsiteY6535" fmla="*/ 283579 h 888187"/>
              <a:gd name="connsiteX6536" fmla="*/ 396278 w 1180740"/>
              <a:gd name="connsiteY6536" fmla="*/ 275190 h 888187"/>
              <a:gd name="connsiteX6537" fmla="*/ 400040 w 1180740"/>
              <a:gd name="connsiteY6537" fmla="*/ 274488 h 888187"/>
              <a:gd name="connsiteX6538" fmla="*/ 96130 w 1180740"/>
              <a:gd name="connsiteY6538" fmla="*/ 274350 h 888187"/>
              <a:gd name="connsiteX6539" fmla="*/ 99895 w 1180740"/>
              <a:gd name="connsiteY6539" fmla="*/ 275223 h 888187"/>
              <a:gd name="connsiteX6540" fmla="*/ 104371 w 1180740"/>
              <a:gd name="connsiteY6540" fmla="*/ 276984 h 888187"/>
              <a:gd name="connsiteX6541" fmla="*/ 105117 w 1180740"/>
              <a:gd name="connsiteY6541" fmla="*/ 279438 h 888187"/>
              <a:gd name="connsiteX6542" fmla="*/ 102133 w 1180740"/>
              <a:gd name="connsiteY6542" fmla="*/ 285351 h 888187"/>
              <a:gd name="connsiteX6543" fmla="*/ 96842 w 1180740"/>
              <a:gd name="connsiteY6543" fmla="*/ 287049 h 888187"/>
              <a:gd name="connsiteX6544" fmla="*/ 90467 w 1180740"/>
              <a:gd name="connsiteY6544" fmla="*/ 283275 h 888187"/>
              <a:gd name="connsiteX6545" fmla="*/ 90128 w 1180740"/>
              <a:gd name="connsiteY6545" fmla="*/ 279060 h 888187"/>
              <a:gd name="connsiteX6546" fmla="*/ 92366 w 1180740"/>
              <a:gd name="connsiteY6546" fmla="*/ 275600 h 888187"/>
              <a:gd name="connsiteX6547" fmla="*/ 96130 w 1180740"/>
              <a:gd name="connsiteY6547" fmla="*/ 274350 h 888187"/>
              <a:gd name="connsiteX6548" fmla="*/ 19903 w 1180740"/>
              <a:gd name="connsiteY6548" fmla="*/ 274118 h 888187"/>
              <a:gd name="connsiteX6549" fmla="*/ 29283 w 1180740"/>
              <a:gd name="connsiteY6549" fmla="*/ 280871 h 888187"/>
              <a:gd name="connsiteX6550" fmla="*/ 29283 w 1180740"/>
              <a:gd name="connsiteY6550" fmla="*/ 282973 h 888187"/>
              <a:gd name="connsiteX6551" fmla="*/ 20990 w 1180740"/>
              <a:gd name="connsiteY6551" fmla="*/ 287560 h 888187"/>
              <a:gd name="connsiteX6552" fmla="*/ 18747 w 1180740"/>
              <a:gd name="connsiteY6552" fmla="*/ 286860 h 888187"/>
              <a:gd name="connsiteX6553" fmla="*/ 13445 w 1180740"/>
              <a:gd name="connsiteY6553" fmla="*/ 281572 h 888187"/>
              <a:gd name="connsiteX6554" fmla="*/ 13445 w 1180740"/>
              <a:gd name="connsiteY6554" fmla="*/ 280489 h 888187"/>
              <a:gd name="connsiteX6555" fmla="*/ 19903 w 1180740"/>
              <a:gd name="connsiteY6555" fmla="*/ 274118 h 888187"/>
              <a:gd name="connsiteX6556" fmla="*/ 754472 w 1180740"/>
              <a:gd name="connsiteY6556" fmla="*/ 274085 h 888187"/>
              <a:gd name="connsiteX6557" fmla="*/ 756547 w 1180740"/>
              <a:gd name="connsiteY6557" fmla="*/ 274157 h 888187"/>
              <a:gd name="connsiteX6558" fmla="*/ 763974 w 1180740"/>
              <a:gd name="connsiteY6558" fmla="*/ 277716 h 888187"/>
              <a:gd name="connsiteX6559" fmla="*/ 764376 w 1180740"/>
              <a:gd name="connsiteY6559" fmla="*/ 280894 h 888187"/>
              <a:gd name="connsiteX6560" fmla="*/ 761365 w 1180740"/>
              <a:gd name="connsiteY6560" fmla="*/ 285470 h 888187"/>
              <a:gd name="connsiteX6561" fmla="*/ 758420 w 1180740"/>
              <a:gd name="connsiteY6561" fmla="*/ 286869 h 888187"/>
              <a:gd name="connsiteX6562" fmla="*/ 752465 w 1180740"/>
              <a:gd name="connsiteY6562" fmla="*/ 286170 h 888187"/>
              <a:gd name="connsiteX6563" fmla="*/ 749521 w 1180740"/>
              <a:gd name="connsiteY6563" fmla="*/ 282610 h 888187"/>
              <a:gd name="connsiteX6564" fmla="*/ 753201 w 1180740"/>
              <a:gd name="connsiteY6564" fmla="*/ 274538 h 888187"/>
              <a:gd name="connsiteX6565" fmla="*/ 754472 w 1180740"/>
              <a:gd name="connsiteY6565" fmla="*/ 274085 h 888187"/>
              <a:gd name="connsiteX6566" fmla="*/ 896456 w 1180740"/>
              <a:gd name="connsiteY6566" fmla="*/ 274005 h 888187"/>
              <a:gd name="connsiteX6567" fmla="*/ 902764 w 1180740"/>
              <a:gd name="connsiteY6567" fmla="*/ 277824 h 888187"/>
              <a:gd name="connsiteX6568" fmla="*/ 902764 w 1180740"/>
              <a:gd name="connsiteY6568" fmla="*/ 281642 h 888187"/>
              <a:gd name="connsiteX6569" fmla="*/ 900549 w 1180740"/>
              <a:gd name="connsiteY6569" fmla="*/ 283771 h 888187"/>
              <a:gd name="connsiteX6570" fmla="*/ 897194 w 1180740"/>
              <a:gd name="connsiteY6570" fmla="*/ 284084 h 888187"/>
              <a:gd name="connsiteX6571" fmla="*/ 893839 w 1180740"/>
              <a:gd name="connsiteY6571" fmla="*/ 283771 h 888187"/>
              <a:gd name="connsiteX6572" fmla="*/ 891222 w 1180740"/>
              <a:gd name="connsiteY6572" fmla="*/ 278199 h 888187"/>
              <a:gd name="connsiteX6573" fmla="*/ 896456 w 1180740"/>
              <a:gd name="connsiteY6573" fmla="*/ 274005 h 888187"/>
              <a:gd name="connsiteX6574" fmla="*/ 921240 w 1180740"/>
              <a:gd name="connsiteY6574" fmla="*/ 273703 h 888187"/>
              <a:gd name="connsiteX6575" fmla="*/ 927232 w 1180740"/>
              <a:gd name="connsiteY6575" fmla="*/ 276882 h 888187"/>
              <a:gd name="connsiteX6576" fmla="*/ 925010 w 1180740"/>
              <a:gd name="connsiteY6576" fmla="*/ 283241 h 888187"/>
              <a:gd name="connsiteX6577" fmla="*/ 919422 w 1180740"/>
              <a:gd name="connsiteY6577" fmla="*/ 284640 h 888187"/>
              <a:gd name="connsiteX6578" fmla="*/ 915651 w 1180740"/>
              <a:gd name="connsiteY6578" fmla="*/ 282860 h 888187"/>
              <a:gd name="connsiteX6579" fmla="*/ 919018 w 1180740"/>
              <a:gd name="connsiteY6579" fmla="*/ 274402 h 888187"/>
              <a:gd name="connsiteX6580" fmla="*/ 921240 w 1180740"/>
              <a:gd name="connsiteY6580" fmla="*/ 273703 h 888187"/>
              <a:gd name="connsiteX6581" fmla="*/ 787097 w 1180740"/>
              <a:gd name="connsiteY6581" fmla="*/ 273282 h 888187"/>
              <a:gd name="connsiteX6582" fmla="*/ 787842 w 1180740"/>
              <a:gd name="connsiteY6582" fmla="*/ 273282 h 888187"/>
              <a:gd name="connsiteX6583" fmla="*/ 792319 w 1180740"/>
              <a:gd name="connsiteY6583" fmla="*/ 278557 h 888187"/>
              <a:gd name="connsiteX6584" fmla="*/ 789335 w 1180740"/>
              <a:gd name="connsiteY6584" fmla="*/ 284595 h 888187"/>
              <a:gd name="connsiteX6585" fmla="*/ 784451 w 1180740"/>
              <a:gd name="connsiteY6585" fmla="*/ 285994 h 888187"/>
              <a:gd name="connsiteX6586" fmla="*/ 780314 w 1180740"/>
              <a:gd name="connsiteY6586" fmla="*/ 284214 h 888187"/>
              <a:gd name="connsiteX6587" fmla="*/ 778822 w 1180740"/>
              <a:gd name="connsiteY6587" fmla="*/ 277540 h 888187"/>
              <a:gd name="connsiteX6588" fmla="*/ 787097 w 1180740"/>
              <a:gd name="connsiteY6588" fmla="*/ 273282 h 888187"/>
              <a:gd name="connsiteX6589" fmla="*/ 144808 w 1180740"/>
              <a:gd name="connsiteY6589" fmla="*/ 273282 h 888187"/>
              <a:gd name="connsiteX6590" fmla="*/ 147454 w 1180740"/>
              <a:gd name="connsiteY6590" fmla="*/ 275057 h 888187"/>
              <a:gd name="connsiteX6591" fmla="*/ 147454 w 1180740"/>
              <a:gd name="connsiteY6591" fmla="*/ 280319 h 888187"/>
              <a:gd name="connsiteX6592" fmla="*/ 141822 w 1180740"/>
              <a:gd name="connsiteY6592" fmla="*/ 282095 h 888187"/>
              <a:gd name="connsiteX6593" fmla="*/ 137275 w 1180740"/>
              <a:gd name="connsiteY6593" fmla="*/ 281714 h 888187"/>
              <a:gd name="connsiteX6594" fmla="*/ 135036 w 1180740"/>
              <a:gd name="connsiteY6594" fmla="*/ 280002 h 888187"/>
              <a:gd name="connsiteX6595" fmla="*/ 136936 w 1180740"/>
              <a:gd name="connsiteY6595" fmla="*/ 277530 h 888187"/>
              <a:gd name="connsiteX6596" fmla="*/ 139175 w 1180740"/>
              <a:gd name="connsiteY6596" fmla="*/ 276135 h 888187"/>
              <a:gd name="connsiteX6597" fmla="*/ 141075 w 1180740"/>
              <a:gd name="connsiteY6597" fmla="*/ 274740 h 888187"/>
              <a:gd name="connsiteX6598" fmla="*/ 142908 w 1180740"/>
              <a:gd name="connsiteY6598" fmla="*/ 274360 h 888187"/>
              <a:gd name="connsiteX6599" fmla="*/ 144808 w 1180740"/>
              <a:gd name="connsiteY6599" fmla="*/ 273282 h 888187"/>
              <a:gd name="connsiteX6600" fmla="*/ 870066 w 1180740"/>
              <a:gd name="connsiteY6600" fmla="*/ 273003 h 888187"/>
              <a:gd name="connsiteX6601" fmla="*/ 874568 w 1180740"/>
              <a:gd name="connsiteY6601" fmla="*/ 274018 h 888187"/>
              <a:gd name="connsiteX6602" fmla="*/ 877524 w 1180740"/>
              <a:gd name="connsiteY6602" fmla="*/ 277884 h 888187"/>
              <a:gd name="connsiteX6603" fmla="*/ 875307 w 1180740"/>
              <a:gd name="connsiteY6603" fmla="*/ 282447 h 888187"/>
              <a:gd name="connsiteX6604" fmla="*/ 869326 w 1180740"/>
              <a:gd name="connsiteY6604" fmla="*/ 284602 h 888187"/>
              <a:gd name="connsiteX6605" fmla="*/ 863346 w 1180740"/>
              <a:gd name="connsiteY6605" fmla="*/ 282130 h 888187"/>
              <a:gd name="connsiteX6606" fmla="*/ 863346 w 1180740"/>
              <a:gd name="connsiteY6606" fmla="*/ 275095 h 888187"/>
              <a:gd name="connsiteX6607" fmla="*/ 865631 w 1180740"/>
              <a:gd name="connsiteY6607" fmla="*/ 273701 h 888187"/>
              <a:gd name="connsiteX6608" fmla="*/ 870066 w 1180740"/>
              <a:gd name="connsiteY6608" fmla="*/ 273003 h 888187"/>
              <a:gd name="connsiteX6609" fmla="*/ 702230 w 1180740"/>
              <a:gd name="connsiteY6609" fmla="*/ 272725 h 888187"/>
              <a:gd name="connsiteX6610" fmla="*/ 705598 w 1180740"/>
              <a:gd name="connsiteY6610" fmla="*/ 275180 h 888187"/>
              <a:gd name="connsiteX6611" fmla="*/ 706744 w 1180740"/>
              <a:gd name="connsiteY6611" fmla="*/ 281096 h 888187"/>
              <a:gd name="connsiteX6612" fmla="*/ 704858 w 1180740"/>
              <a:gd name="connsiteY6612" fmla="*/ 284621 h 888187"/>
              <a:gd name="connsiteX6613" fmla="*/ 697783 w 1180740"/>
              <a:gd name="connsiteY6613" fmla="*/ 287013 h 888187"/>
              <a:gd name="connsiteX6614" fmla="*/ 691786 w 1180740"/>
              <a:gd name="connsiteY6614" fmla="*/ 284243 h 888187"/>
              <a:gd name="connsiteX6615" fmla="*/ 689967 w 1180740"/>
              <a:gd name="connsiteY6615" fmla="*/ 280404 h 888187"/>
              <a:gd name="connsiteX6616" fmla="*/ 690304 w 1180740"/>
              <a:gd name="connsiteY6616" fmla="*/ 277949 h 888187"/>
              <a:gd name="connsiteX6617" fmla="*/ 692528 w 1180740"/>
              <a:gd name="connsiteY6617" fmla="*/ 276564 h 888187"/>
              <a:gd name="connsiteX6618" fmla="*/ 697783 w 1180740"/>
              <a:gd name="connsiteY6618" fmla="*/ 274487 h 888187"/>
              <a:gd name="connsiteX6619" fmla="*/ 702230 w 1180740"/>
              <a:gd name="connsiteY6619" fmla="*/ 272725 h 888187"/>
              <a:gd name="connsiteX6620" fmla="*/ 167531 w 1180740"/>
              <a:gd name="connsiteY6620" fmla="*/ 272725 h 888187"/>
              <a:gd name="connsiteX6621" fmla="*/ 169426 w 1180740"/>
              <a:gd name="connsiteY6621" fmla="*/ 274481 h 888187"/>
              <a:gd name="connsiteX6622" fmla="*/ 168681 w 1180740"/>
              <a:gd name="connsiteY6622" fmla="*/ 281444 h 888187"/>
              <a:gd name="connsiteX6623" fmla="*/ 165635 w 1180740"/>
              <a:gd name="connsiteY6623" fmla="*/ 281757 h 888187"/>
              <a:gd name="connsiteX6624" fmla="*/ 161912 w 1180740"/>
              <a:gd name="connsiteY6624" fmla="*/ 280377 h 888187"/>
              <a:gd name="connsiteX6625" fmla="*/ 161912 w 1180740"/>
              <a:gd name="connsiteY6625" fmla="*/ 278307 h 888187"/>
              <a:gd name="connsiteX6626" fmla="*/ 165635 w 1180740"/>
              <a:gd name="connsiteY6626" fmla="*/ 273101 h 888187"/>
              <a:gd name="connsiteX6627" fmla="*/ 167531 w 1180740"/>
              <a:gd name="connsiteY6627" fmla="*/ 272725 h 888187"/>
              <a:gd name="connsiteX6628" fmla="*/ 72047 w 1180740"/>
              <a:gd name="connsiteY6628" fmla="*/ 272579 h 888187"/>
              <a:gd name="connsiteX6629" fmla="*/ 78014 w 1180740"/>
              <a:gd name="connsiteY6629" fmla="*/ 275402 h 888187"/>
              <a:gd name="connsiteX6630" fmla="*/ 78760 w 1180740"/>
              <a:gd name="connsiteY6630" fmla="*/ 280923 h 888187"/>
              <a:gd name="connsiteX6631" fmla="*/ 78760 w 1180740"/>
              <a:gd name="connsiteY6631" fmla="*/ 282303 h 888187"/>
              <a:gd name="connsiteX6632" fmla="*/ 71301 w 1180740"/>
              <a:gd name="connsiteY6632" fmla="*/ 287572 h 888187"/>
              <a:gd name="connsiteX6633" fmla="*/ 64114 w 1180740"/>
              <a:gd name="connsiteY6633" fmla="*/ 283369 h 888187"/>
              <a:gd name="connsiteX6634" fmla="*/ 65267 w 1180740"/>
              <a:gd name="connsiteY6634" fmla="*/ 275716 h 888187"/>
              <a:gd name="connsiteX6635" fmla="*/ 70149 w 1180740"/>
              <a:gd name="connsiteY6635" fmla="*/ 273269 h 888187"/>
              <a:gd name="connsiteX6636" fmla="*/ 72047 w 1180740"/>
              <a:gd name="connsiteY6636" fmla="*/ 272579 h 888187"/>
              <a:gd name="connsiteX6637" fmla="*/ 815211 w 1180740"/>
              <a:gd name="connsiteY6637" fmla="*/ 272496 h 888187"/>
              <a:gd name="connsiteX6638" fmla="*/ 817180 w 1180740"/>
              <a:gd name="connsiteY6638" fmla="*/ 273971 h 888187"/>
              <a:gd name="connsiteX6639" fmla="*/ 818654 w 1180740"/>
              <a:gd name="connsiteY6639" fmla="*/ 282048 h 888187"/>
              <a:gd name="connsiteX6640" fmla="*/ 810813 w 1180740"/>
              <a:gd name="connsiteY6640" fmla="*/ 286591 h 888187"/>
              <a:gd name="connsiteX6641" fmla="*/ 805250 w 1180740"/>
              <a:gd name="connsiteY6641" fmla="*/ 285202 h 888187"/>
              <a:gd name="connsiteX6642" fmla="*/ 805652 w 1180740"/>
              <a:gd name="connsiteY6642" fmla="*/ 275422 h 888187"/>
              <a:gd name="connsiteX6643" fmla="*/ 812689 w 1180740"/>
              <a:gd name="connsiteY6643" fmla="*/ 272583 h 888187"/>
              <a:gd name="connsiteX6644" fmla="*/ 815211 w 1180740"/>
              <a:gd name="connsiteY6644" fmla="*/ 272496 h 888187"/>
              <a:gd name="connsiteX6645" fmla="*/ 48137 w 1180740"/>
              <a:gd name="connsiteY6645" fmla="*/ 272420 h 888187"/>
              <a:gd name="connsiteX6646" fmla="*/ 50788 w 1180740"/>
              <a:gd name="connsiteY6646" fmla="*/ 273240 h 888187"/>
              <a:gd name="connsiteX6647" fmla="*/ 53439 w 1180740"/>
              <a:gd name="connsiteY6647" fmla="*/ 277783 h 888187"/>
              <a:gd name="connsiteX6648" fmla="*/ 53439 w 1180740"/>
              <a:gd name="connsiteY6648" fmla="*/ 280244 h 888187"/>
              <a:gd name="connsiteX6649" fmla="*/ 49293 w 1180740"/>
              <a:gd name="connsiteY6649" fmla="*/ 284787 h 888187"/>
              <a:gd name="connsiteX6650" fmla="*/ 46982 w 1180740"/>
              <a:gd name="connsiteY6650" fmla="*/ 284787 h 888187"/>
              <a:gd name="connsiteX6651" fmla="*/ 42835 w 1180740"/>
              <a:gd name="connsiteY6651" fmla="*/ 285860 h 888187"/>
              <a:gd name="connsiteX6652" fmla="*/ 38689 w 1180740"/>
              <a:gd name="connsiteY6652" fmla="*/ 284787 h 888187"/>
              <a:gd name="connsiteX6653" fmla="*/ 37194 w 1180740"/>
              <a:gd name="connsiteY6653" fmla="*/ 278856 h 888187"/>
              <a:gd name="connsiteX6654" fmla="*/ 37941 w 1180740"/>
              <a:gd name="connsiteY6654" fmla="*/ 276080 h 888187"/>
              <a:gd name="connsiteX6655" fmla="*/ 40252 w 1180740"/>
              <a:gd name="connsiteY6655" fmla="*/ 274313 h 888187"/>
              <a:gd name="connsiteX6656" fmla="*/ 45486 w 1180740"/>
              <a:gd name="connsiteY6656" fmla="*/ 272925 h 888187"/>
              <a:gd name="connsiteX6657" fmla="*/ 48137 w 1180740"/>
              <a:gd name="connsiteY6657" fmla="*/ 272420 h 888187"/>
              <a:gd name="connsiteX6658" fmla="*/ 346680 w 1180740"/>
              <a:gd name="connsiteY6658" fmla="*/ 271991 h 888187"/>
              <a:gd name="connsiteX6659" fmla="*/ 350030 w 1180740"/>
              <a:gd name="connsiteY6659" fmla="*/ 272308 h 888187"/>
              <a:gd name="connsiteX6660" fmla="*/ 353022 w 1180740"/>
              <a:gd name="connsiteY6660" fmla="*/ 273322 h 888187"/>
              <a:gd name="connsiteX6661" fmla="*/ 354518 w 1180740"/>
              <a:gd name="connsiteY6661" fmla="*/ 279343 h 888187"/>
              <a:gd name="connsiteX6662" fmla="*/ 350030 w 1180740"/>
              <a:gd name="connsiteY6662" fmla="*/ 282448 h 888187"/>
              <a:gd name="connsiteX6663" fmla="*/ 342073 w 1180740"/>
              <a:gd name="connsiteY6663" fmla="*/ 280040 h 888187"/>
              <a:gd name="connsiteX6664" fmla="*/ 341733 w 1180740"/>
              <a:gd name="connsiteY6664" fmla="*/ 278265 h 888187"/>
              <a:gd name="connsiteX6665" fmla="*/ 341733 w 1180740"/>
              <a:gd name="connsiteY6665" fmla="*/ 277188 h 888187"/>
              <a:gd name="connsiteX6666" fmla="*/ 343637 w 1180740"/>
              <a:gd name="connsiteY6666" fmla="*/ 273005 h 888187"/>
              <a:gd name="connsiteX6667" fmla="*/ 346680 w 1180740"/>
              <a:gd name="connsiteY6667" fmla="*/ 271991 h 888187"/>
              <a:gd name="connsiteX6668" fmla="*/ 119055 w 1180740"/>
              <a:gd name="connsiteY6668" fmla="*/ 271889 h 888187"/>
              <a:gd name="connsiteX6669" fmla="*/ 125759 w 1180740"/>
              <a:gd name="connsiteY6669" fmla="*/ 273671 h 888187"/>
              <a:gd name="connsiteX6670" fmla="*/ 126831 w 1180740"/>
              <a:gd name="connsiteY6670" fmla="*/ 276152 h 888187"/>
              <a:gd name="connsiteX6671" fmla="*/ 121267 w 1180740"/>
              <a:gd name="connsiteY6671" fmla="*/ 282133 h 888187"/>
              <a:gd name="connsiteX6672" fmla="*/ 119457 w 1180740"/>
              <a:gd name="connsiteY6672" fmla="*/ 281751 h 888187"/>
              <a:gd name="connsiteX6673" fmla="*/ 116105 w 1180740"/>
              <a:gd name="connsiteY6673" fmla="*/ 276470 h 888187"/>
              <a:gd name="connsiteX6674" fmla="*/ 116440 w 1180740"/>
              <a:gd name="connsiteY6674" fmla="*/ 274371 h 888187"/>
              <a:gd name="connsiteX6675" fmla="*/ 119055 w 1180740"/>
              <a:gd name="connsiteY6675" fmla="*/ 271889 h 888187"/>
              <a:gd name="connsiteX6676" fmla="*/ 377651 w 1180740"/>
              <a:gd name="connsiteY6676" fmla="*/ 271568 h 888187"/>
              <a:gd name="connsiteX6677" fmla="*/ 382896 w 1180740"/>
              <a:gd name="connsiteY6677" fmla="*/ 278274 h 888187"/>
              <a:gd name="connsiteX6678" fmla="*/ 382161 w 1180740"/>
              <a:gd name="connsiteY6678" fmla="*/ 280059 h 888187"/>
              <a:gd name="connsiteX6679" fmla="*/ 378485 w 1180740"/>
              <a:gd name="connsiteY6679" fmla="*/ 282482 h 888187"/>
              <a:gd name="connsiteX6680" fmla="*/ 369929 w 1180740"/>
              <a:gd name="connsiteY6680" fmla="*/ 280059 h 888187"/>
              <a:gd name="connsiteX6681" fmla="*/ 369194 w 1180740"/>
              <a:gd name="connsiteY6681" fmla="*/ 277190 h 888187"/>
              <a:gd name="connsiteX6682" fmla="*/ 371801 w 1180740"/>
              <a:gd name="connsiteY6682" fmla="*/ 272600 h 888187"/>
              <a:gd name="connsiteX6683" fmla="*/ 374408 w 1180740"/>
              <a:gd name="connsiteY6683" fmla="*/ 271580 h 888187"/>
              <a:gd name="connsiteX6684" fmla="*/ 377651 w 1180740"/>
              <a:gd name="connsiteY6684" fmla="*/ 271568 h 888187"/>
              <a:gd name="connsiteX6685" fmla="*/ 840519 w 1180740"/>
              <a:gd name="connsiteY6685" fmla="*/ 269764 h 888187"/>
              <a:gd name="connsiteX6686" fmla="*/ 846079 w 1180740"/>
              <a:gd name="connsiteY6686" fmla="*/ 270847 h 888187"/>
              <a:gd name="connsiteX6687" fmla="*/ 850165 w 1180740"/>
              <a:gd name="connsiteY6687" fmla="*/ 276135 h 888187"/>
              <a:gd name="connsiteX6688" fmla="*/ 844270 w 1180740"/>
              <a:gd name="connsiteY6688" fmla="*/ 283207 h 888187"/>
              <a:gd name="connsiteX6689" fmla="*/ 839448 w 1180740"/>
              <a:gd name="connsiteY6689" fmla="*/ 282124 h 888187"/>
              <a:gd name="connsiteX6690" fmla="*/ 835362 w 1180740"/>
              <a:gd name="connsiteY6690" fmla="*/ 275052 h 888187"/>
              <a:gd name="connsiteX6691" fmla="*/ 836099 w 1180740"/>
              <a:gd name="connsiteY6691" fmla="*/ 272249 h 888187"/>
              <a:gd name="connsiteX6692" fmla="*/ 840519 w 1180740"/>
              <a:gd name="connsiteY6692" fmla="*/ 269764 h 888187"/>
              <a:gd name="connsiteX6693" fmla="*/ 419571 w 1180740"/>
              <a:gd name="connsiteY6693" fmla="*/ 244813 h 888187"/>
              <a:gd name="connsiteX6694" fmla="*/ 421499 w 1180740"/>
              <a:gd name="connsiteY6694" fmla="*/ 245679 h 888187"/>
              <a:gd name="connsiteX6695" fmla="*/ 423722 w 1180740"/>
              <a:gd name="connsiteY6695" fmla="*/ 248822 h 888187"/>
              <a:gd name="connsiteX6696" fmla="*/ 422240 w 1180740"/>
              <a:gd name="connsiteY6696" fmla="*/ 252028 h 888187"/>
              <a:gd name="connsiteX6697" fmla="*/ 416985 w 1180740"/>
              <a:gd name="connsiteY6697" fmla="*/ 251708 h 888187"/>
              <a:gd name="connsiteX6698" fmla="*/ 415503 w 1180740"/>
              <a:gd name="connsiteY6698" fmla="*/ 247090 h 888187"/>
              <a:gd name="connsiteX6699" fmla="*/ 417389 w 1180740"/>
              <a:gd name="connsiteY6699" fmla="*/ 245294 h 888187"/>
              <a:gd name="connsiteX6700" fmla="*/ 419571 w 1180740"/>
              <a:gd name="connsiteY6700" fmla="*/ 244813 h 888187"/>
              <a:gd name="connsiteX6701" fmla="*/ 547561 w 1180740"/>
              <a:gd name="connsiteY6701" fmla="*/ 244032 h 888187"/>
              <a:gd name="connsiteX6702" fmla="*/ 552819 w 1180740"/>
              <a:gd name="connsiteY6702" fmla="*/ 248844 h 888187"/>
              <a:gd name="connsiteX6703" fmla="*/ 546810 w 1180740"/>
              <a:gd name="connsiteY6703" fmla="*/ 253719 h 888187"/>
              <a:gd name="connsiteX6704" fmla="*/ 542232 w 1180740"/>
              <a:gd name="connsiteY6704" fmla="*/ 249219 h 888187"/>
              <a:gd name="connsiteX6705" fmla="*/ 547561 w 1180740"/>
              <a:gd name="connsiteY6705" fmla="*/ 244032 h 888187"/>
              <a:gd name="connsiteX6706" fmla="*/ 483137 w 1180740"/>
              <a:gd name="connsiteY6706" fmla="*/ 244032 h 888187"/>
              <a:gd name="connsiteX6707" fmla="*/ 486805 w 1180740"/>
              <a:gd name="connsiteY6707" fmla="*/ 248157 h 888187"/>
              <a:gd name="connsiteX6708" fmla="*/ 485672 w 1180740"/>
              <a:gd name="connsiteY6708" fmla="*/ 252344 h 888187"/>
              <a:gd name="connsiteX6709" fmla="*/ 481270 w 1180740"/>
              <a:gd name="connsiteY6709" fmla="*/ 253719 h 888187"/>
              <a:gd name="connsiteX6710" fmla="*/ 478268 w 1180740"/>
              <a:gd name="connsiteY6710" fmla="*/ 251969 h 888187"/>
              <a:gd name="connsiteX6711" fmla="*/ 477196 w 1180740"/>
              <a:gd name="connsiteY6711" fmla="*/ 249219 h 888187"/>
              <a:gd name="connsiteX6712" fmla="*/ 480136 w 1180740"/>
              <a:gd name="connsiteY6712" fmla="*/ 244344 h 888187"/>
              <a:gd name="connsiteX6713" fmla="*/ 483137 w 1180740"/>
              <a:gd name="connsiteY6713" fmla="*/ 244032 h 888187"/>
              <a:gd name="connsiteX6714" fmla="*/ 33771 w 1180740"/>
              <a:gd name="connsiteY6714" fmla="*/ 243756 h 888187"/>
              <a:gd name="connsiteX6715" fmla="*/ 36465 w 1180740"/>
              <a:gd name="connsiteY6715" fmla="*/ 245309 h 888187"/>
              <a:gd name="connsiteX6716" fmla="*/ 38333 w 1180740"/>
              <a:gd name="connsiteY6716" fmla="*/ 247805 h 888187"/>
              <a:gd name="connsiteX6717" fmla="*/ 34997 w 1180740"/>
              <a:gd name="connsiteY6717" fmla="*/ 252735 h 888187"/>
              <a:gd name="connsiteX6718" fmla="*/ 29459 w 1180740"/>
              <a:gd name="connsiteY6718" fmla="*/ 252031 h 888187"/>
              <a:gd name="connsiteX6719" fmla="*/ 28725 w 1180740"/>
              <a:gd name="connsiteY6719" fmla="*/ 247101 h 888187"/>
              <a:gd name="connsiteX6720" fmla="*/ 30527 w 1180740"/>
              <a:gd name="connsiteY6720" fmla="*/ 244604 h 888187"/>
              <a:gd name="connsiteX6721" fmla="*/ 33771 w 1180740"/>
              <a:gd name="connsiteY6721" fmla="*/ 243756 h 888187"/>
              <a:gd name="connsiteX6722" fmla="*/ 79234 w 1180740"/>
              <a:gd name="connsiteY6722" fmla="*/ 243753 h 888187"/>
              <a:gd name="connsiteX6723" fmla="*/ 84128 w 1180740"/>
              <a:gd name="connsiteY6723" fmla="*/ 248001 h 888187"/>
              <a:gd name="connsiteX6724" fmla="*/ 79234 w 1180740"/>
              <a:gd name="connsiteY6724" fmla="*/ 252566 h 888187"/>
              <a:gd name="connsiteX6725" fmla="*/ 74680 w 1180740"/>
              <a:gd name="connsiteY6725" fmla="*/ 248698 h 888187"/>
              <a:gd name="connsiteX6726" fmla="*/ 79234 w 1180740"/>
              <a:gd name="connsiteY6726" fmla="*/ 243753 h 888187"/>
              <a:gd name="connsiteX6727" fmla="*/ 358749 w 1180740"/>
              <a:gd name="connsiteY6727" fmla="*/ 243615 h 888187"/>
              <a:gd name="connsiteX6728" fmla="*/ 365043 w 1180740"/>
              <a:gd name="connsiteY6728" fmla="*/ 245390 h 888187"/>
              <a:gd name="connsiteX6729" fmla="*/ 365445 w 1180740"/>
              <a:gd name="connsiteY6729" fmla="*/ 248876 h 888187"/>
              <a:gd name="connsiteX6730" fmla="*/ 363570 w 1180740"/>
              <a:gd name="connsiteY6730" fmla="*/ 251728 h 888187"/>
              <a:gd name="connsiteX6731" fmla="*/ 362097 w 1180740"/>
              <a:gd name="connsiteY6731" fmla="*/ 252426 h 888187"/>
              <a:gd name="connsiteX6732" fmla="*/ 356540 w 1180740"/>
              <a:gd name="connsiteY6732" fmla="*/ 249573 h 888187"/>
              <a:gd name="connsiteX6733" fmla="*/ 355736 w 1180740"/>
              <a:gd name="connsiteY6733" fmla="*/ 247862 h 888187"/>
              <a:gd name="connsiteX6734" fmla="*/ 358749 w 1180740"/>
              <a:gd name="connsiteY6734" fmla="*/ 243615 h 888187"/>
              <a:gd name="connsiteX6735" fmla="*/ 588894 w 1180740"/>
              <a:gd name="connsiteY6735" fmla="*/ 243377 h 888187"/>
              <a:gd name="connsiteX6736" fmla="*/ 593023 w 1180740"/>
              <a:gd name="connsiteY6736" fmla="*/ 246206 h 888187"/>
              <a:gd name="connsiteX6737" fmla="*/ 593761 w 1180740"/>
              <a:gd name="connsiteY6737" fmla="*/ 250052 h 888187"/>
              <a:gd name="connsiteX6738" fmla="*/ 592621 w 1180740"/>
              <a:gd name="connsiteY6738" fmla="*/ 252511 h 888187"/>
              <a:gd name="connsiteX6739" fmla="*/ 588600 w 1180740"/>
              <a:gd name="connsiteY6739" fmla="*/ 254276 h 888187"/>
              <a:gd name="connsiteX6740" fmla="*/ 586322 w 1180740"/>
              <a:gd name="connsiteY6740" fmla="*/ 253204 h 888187"/>
              <a:gd name="connsiteX6741" fmla="*/ 584513 w 1180740"/>
              <a:gd name="connsiteY6741" fmla="*/ 245513 h 888187"/>
              <a:gd name="connsiteX6742" fmla="*/ 588894 w 1180740"/>
              <a:gd name="connsiteY6742" fmla="*/ 243377 h 888187"/>
              <a:gd name="connsiteX6743" fmla="*/ 873504 w 1180740"/>
              <a:gd name="connsiteY6743" fmla="*/ 243298 h 888187"/>
              <a:gd name="connsiteX6744" fmla="*/ 879011 w 1180740"/>
              <a:gd name="connsiteY6744" fmla="*/ 248179 h 888187"/>
              <a:gd name="connsiteX6745" fmla="*/ 876862 w 1180740"/>
              <a:gd name="connsiteY6745" fmla="*/ 251348 h 888187"/>
              <a:gd name="connsiteX6746" fmla="*/ 875720 w 1180740"/>
              <a:gd name="connsiteY6746" fmla="*/ 252045 h 888187"/>
              <a:gd name="connsiteX6747" fmla="*/ 869408 w 1180740"/>
              <a:gd name="connsiteY6747" fmla="*/ 249573 h 888187"/>
              <a:gd name="connsiteX6748" fmla="*/ 869408 w 1180740"/>
              <a:gd name="connsiteY6748" fmla="*/ 245390 h 888187"/>
              <a:gd name="connsiteX6749" fmla="*/ 873504 w 1180740"/>
              <a:gd name="connsiteY6749" fmla="*/ 243298 h 888187"/>
              <a:gd name="connsiteX6750" fmla="*/ 632152 w 1180740"/>
              <a:gd name="connsiteY6750" fmla="*/ 243292 h 888187"/>
              <a:gd name="connsiteX6751" fmla="*/ 637093 w 1180740"/>
              <a:gd name="connsiteY6751" fmla="*/ 243605 h 888187"/>
              <a:gd name="connsiteX6752" fmla="*/ 639664 w 1180740"/>
              <a:gd name="connsiteY6752" fmla="*/ 246730 h 888187"/>
              <a:gd name="connsiteX6753" fmla="*/ 637837 w 1180740"/>
              <a:gd name="connsiteY6753" fmla="*/ 251230 h 888187"/>
              <a:gd name="connsiteX6754" fmla="*/ 632152 w 1180740"/>
              <a:gd name="connsiteY6754" fmla="*/ 252292 h 888187"/>
              <a:gd name="connsiteX6755" fmla="*/ 629580 w 1180740"/>
              <a:gd name="connsiteY6755" fmla="*/ 249480 h 888187"/>
              <a:gd name="connsiteX6756" fmla="*/ 629580 w 1180740"/>
              <a:gd name="connsiteY6756" fmla="*/ 245730 h 888187"/>
              <a:gd name="connsiteX6757" fmla="*/ 631069 w 1180740"/>
              <a:gd name="connsiteY6757" fmla="*/ 243980 h 888187"/>
              <a:gd name="connsiteX6758" fmla="*/ 632152 w 1180740"/>
              <a:gd name="connsiteY6758" fmla="*/ 243292 h 888187"/>
              <a:gd name="connsiteX6759" fmla="*/ 910906 w 1180740"/>
              <a:gd name="connsiteY6759" fmla="*/ 243196 h 888187"/>
              <a:gd name="connsiteX6760" fmla="*/ 915440 w 1180740"/>
              <a:gd name="connsiteY6760" fmla="*/ 245268 h 888187"/>
              <a:gd name="connsiteX6761" fmla="*/ 915034 w 1180740"/>
              <a:gd name="connsiteY6761" fmla="*/ 250167 h 888187"/>
              <a:gd name="connsiteX6762" fmla="*/ 906440 w 1180740"/>
              <a:gd name="connsiteY6762" fmla="*/ 250167 h 888187"/>
              <a:gd name="connsiteX6763" fmla="*/ 905289 w 1180740"/>
              <a:gd name="connsiteY6763" fmla="*/ 246650 h 888187"/>
              <a:gd name="connsiteX6764" fmla="*/ 910906 w 1180740"/>
              <a:gd name="connsiteY6764" fmla="*/ 243196 h 888187"/>
              <a:gd name="connsiteX6765" fmla="*/ 14929 w 1180740"/>
              <a:gd name="connsiteY6765" fmla="*/ 243196 h 888187"/>
              <a:gd name="connsiteX6766" fmla="*/ 19850 w 1180740"/>
              <a:gd name="connsiteY6766" fmla="*/ 250622 h 888187"/>
              <a:gd name="connsiteX6767" fmla="*/ 16774 w 1180740"/>
              <a:gd name="connsiteY6767" fmla="*/ 253119 h 888187"/>
              <a:gd name="connsiteX6768" fmla="*/ 13357 w 1180740"/>
              <a:gd name="connsiteY6768" fmla="*/ 253439 h 888187"/>
              <a:gd name="connsiteX6769" fmla="*/ 11102 w 1180740"/>
              <a:gd name="connsiteY6769" fmla="*/ 251711 h 888187"/>
              <a:gd name="connsiteX6770" fmla="*/ 10350 w 1180740"/>
              <a:gd name="connsiteY6770" fmla="*/ 246717 h 888187"/>
              <a:gd name="connsiteX6771" fmla="*/ 14929 w 1180740"/>
              <a:gd name="connsiteY6771" fmla="*/ 243196 h 888187"/>
              <a:gd name="connsiteX6772" fmla="*/ 809566 w 1180740"/>
              <a:gd name="connsiteY6772" fmla="*/ 243186 h 888187"/>
              <a:gd name="connsiteX6773" fmla="*/ 813026 w 1180740"/>
              <a:gd name="connsiteY6773" fmla="*/ 243653 h 888187"/>
              <a:gd name="connsiteX6774" fmla="*/ 815259 w 1180740"/>
              <a:gd name="connsiteY6774" fmla="*/ 245428 h 888187"/>
              <a:gd name="connsiteX6775" fmla="*/ 812688 w 1180740"/>
              <a:gd name="connsiteY6775" fmla="*/ 252464 h 888187"/>
              <a:gd name="connsiteX6776" fmla="*/ 809642 w 1180740"/>
              <a:gd name="connsiteY6776" fmla="*/ 253161 h 888187"/>
              <a:gd name="connsiteX6777" fmla="*/ 806259 w 1180740"/>
              <a:gd name="connsiteY6777" fmla="*/ 250689 h 888187"/>
              <a:gd name="connsiteX6778" fmla="*/ 805920 w 1180740"/>
              <a:gd name="connsiteY6778" fmla="*/ 246822 h 888187"/>
              <a:gd name="connsiteX6779" fmla="*/ 806665 w 1180740"/>
              <a:gd name="connsiteY6779" fmla="*/ 245048 h 888187"/>
              <a:gd name="connsiteX6780" fmla="*/ 809566 w 1180740"/>
              <a:gd name="connsiteY6780" fmla="*/ 243186 h 888187"/>
              <a:gd name="connsiteX6781" fmla="*/ 856511 w 1180740"/>
              <a:gd name="connsiteY6781" fmla="*/ 243097 h 888187"/>
              <a:gd name="connsiteX6782" fmla="*/ 859077 w 1180740"/>
              <a:gd name="connsiteY6782" fmla="*/ 244344 h 888187"/>
              <a:gd name="connsiteX6783" fmla="*/ 860164 w 1180740"/>
              <a:gd name="connsiteY6783" fmla="*/ 247880 h 888187"/>
              <a:gd name="connsiteX6784" fmla="*/ 859416 w 1180740"/>
              <a:gd name="connsiteY6784" fmla="*/ 250342 h 888187"/>
              <a:gd name="connsiteX6785" fmla="*/ 857921 w 1180740"/>
              <a:gd name="connsiteY6785" fmla="*/ 251037 h 888187"/>
              <a:gd name="connsiteX6786" fmla="*/ 851939 w 1180740"/>
              <a:gd name="connsiteY6786" fmla="*/ 248574 h 888187"/>
              <a:gd name="connsiteX6787" fmla="*/ 853435 w 1180740"/>
              <a:gd name="connsiteY6787" fmla="*/ 243649 h 888187"/>
              <a:gd name="connsiteX6788" fmla="*/ 856511 w 1180740"/>
              <a:gd name="connsiteY6788" fmla="*/ 243097 h 888187"/>
              <a:gd name="connsiteX6789" fmla="*/ 567353 w 1180740"/>
              <a:gd name="connsiteY6789" fmla="*/ 242956 h 888187"/>
              <a:gd name="connsiteX6790" fmla="*/ 571435 w 1180740"/>
              <a:gd name="connsiteY6790" fmla="*/ 244731 h 888187"/>
              <a:gd name="connsiteX6791" fmla="*/ 573646 w 1180740"/>
              <a:gd name="connsiteY6791" fmla="*/ 249295 h 888187"/>
              <a:gd name="connsiteX6792" fmla="*/ 572172 w 1180740"/>
              <a:gd name="connsiteY6792" fmla="*/ 251069 h 888187"/>
              <a:gd name="connsiteX6793" fmla="*/ 565475 w 1180740"/>
              <a:gd name="connsiteY6793" fmla="*/ 252084 h 888187"/>
              <a:gd name="connsiteX6794" fmla="*/ 564000 w 1180740"/>
              <a:gd name="connsiteY6794" fmla="*/ 250372 h 888187"/>
              <a:gd name="connsiteX6795" fmla="*/ 563598 w 1180740"/>
              <a:gd name="connsiteY6795" fmla="*/ 247520 h 888187"/>
              <a:gd name="connsiteX6796" fmla="*/ 567353 w 1180740"/>
              <a:gd name="connsiteY6796" fmla="*/ 242956 h 888187"/>
              <a:gd name="connsiteX6797" fmla="*/ 524958 w 1180740"/>
              <a:gd name="connsiteY6797" fmla="*/ 242954 h 888187"/>
              <a:gd name="connsiteX6798" fmla="*/ 529881 w 1180740"/>
              <a:gd name="connsiteY6798" fmla="*/ 248195 h 888187"/>
              <a:gd name="connsiteX6799" fmla="*/ 526463 w 1180740"/>
              <a:gd name="connsiteY6799" fmla="*/ 252047 h 888187"/>
              <a:gd name="connsiteX6800" fmla="*/ 521543 w 1180740"/>
              <a:gd name="connsiteY6800" fmla="*/ 251037 h 888187"/>
              <a:gd name="connsiteX6801" fmla="*/ 520041 w 1180740"/>
              <a:gd name="connsiteY6801" fmla="*/ 245038 h 888187"/>
              <a:gd name="connsiteX6802" fmla="*/ 524958 w 1180740"/>
              <a:gd name="connsiteY6802" fmla="*/ 242954 h 888187"/>
              <a:gd name="connsiteX6803" fmla="*/ 890815 w 1180740"/>
              <a:gd name="connsiteY6803" fmla="*/ 242925 h 888187"/>
              <a:gd name="connsiteX6804" fmla="*/ 893682 w 1180740"/>
              <a:gd name="connsiteY6804" fmla="*/ 243051 h 888187"/>
              <a:gd name="connsiteX6805" fmla="*/ 895162 w 1180740"/>
              <a:gd name="connsiteY6805" fmla="*/ 243742 h 888187"/>
              <a:gd name="connsiteX6806" fmla="*/ 896305 w 1180740"/>
              <a:gd name="connsiteY6806" fmla="*/ 250022 h 888187"/>
              <a:gd name="connsiteX6807" fmla="*/ 891462 w 1180740"/>
              <a:gd name="connsiteY6807" fmla="*/ 253162 h 888187"/>
              <a:gd name="connsiteX6808" fmla="*/ 886619 w 1180740"/>
              <a:gd name="connsiteY6808" fmla="*/ 249331 h 888187"/>
              <a:gd name="connsiteX6809" fmla="*/ 888502 w 1180740"/>
              <a:gd name="connsiteY6809" fmla="*/ 244119 h 888187"/>
              <a:gd name="connsiteX6810" fmla="*/ 890815 w 1180740"/>
              <a:gd name="connsiteY6810" fmla="*/ 242925 h 888187"/>
              <a:gd name="connsiteX6811" fmla="*/ 53433 w 1180740"/>
              <a:gd name="connsiteY6811" fmla="*/ 242885 h 888187"/>
              <a:gd name="connsiteX6812" fmla="*/ 57535 w 1180740"/>
              <a:gd name="connsiteY6812" fmla="*/ 244203 h 888187"/>
              <a:gd name="connsiteX6813" fmla="*/ 59744 w 1180740"/>
              <a:gd name="connsiteY6813" fmla="*/ 246351 h 888187"/>
              <a:gd name="connsiteX6814" fmla="*/ 59343 w 1180740"/>
              <a:gd name="connsiteY6814" fmla="*/ 248056 h 888187"/>
              <a:gd name="connsiteX6815" fmla="*/ 58606 w 1180740"/>
              <a:gd name="connsiteY6815" fmla="*/ 250204 h 888187"/>
              <a:gd name="connsiteX6816" fmla="*/ 52312 w 1180740"/>
              <a:gd name="connsiteY6816" fmla="*/ 252604 h 888187"/>
              <a:gd name="connsiteX6817" fmla="*/ 50437 w 1180740"/>
              <a:gd name="connsiteY6817" fmla="*/ 245972 h 888187"/>
              <a:gd name="connsiteX6818" fmla="*/ 53433 w 1180740"/>
              <a:gd name="connsiteY6818" fmla="*/ 242885 h 888187"/>
              <a:gd name="connsiteX6819" fmla="*/ 1016546 w 1180740"/>
              <a:gd name="connsiteY6819" fmla="*/ 242737 h 888187"/>
              <a:gd name="connsiteX6820" fmla="*/ 1018779 w 1180740"/>
              <a:gd name="connsiteY6820" fmla="*/ 243051 h 888187"/>
              <a:gd name="connsiteX6821" fmla="*/ 1021757 w 1180740"/>
              <a:gd name="connsiteY6821" fmla="*/ 248263 h 888187"/>
              <a:gd name="connsiteX6822" fmla="*/ 1021418 w 1180740"/>
              <a:gd name="connsiteY6822" fmla="*/ 249645 h 888187"/>
              <a:gd name="connsiteX6823" fmla="*/ 1018035 w 1180740"/>
              <a:gd name="connsiteY6823" fmla="*/ 252094 h 888187"/>
              <a:gd name="connsiteX6824" fmla="*/ 1010523 w 1180740"/>
              <a:gd name="connsiteY6824" fmla="*/ 247259 h 888187"/>
              <a:gd name="connsiteX6825" fmla="*/ 1016546 w 1180740"/>
              <a:gd name="connsiteY6825" fmla="*/ 242737 h 888187"/>
              <a:gd name="connsiteX6826" fmla="*/ 655137 w 1180740"/>
              <a:gd name="connsiteY6826" fmla="*/ 242639 h 888187"/>
              <a:gd name="connsiteX6827" fmla="*/ 661076 w 1180740"/>
              <a:gd name="connsiteY6827" fmla="*/ 247568 h 888187"/>
              <a:gd name="connsiteX6828" fmla="*/ 655871 w 1180740"/>
              <a:gd name="connsiteY6828" fmla="*/ 252562 h 888187"/>
              <a:gd name="connsiteX6829" fmla="*/ 650735 w 1180740"/>
              <a:gd name="connsiteY6829" fmla="*/ 247568 h 888187"/>
              <a:gd name="connsiteX6830" fmla="*/ 655137 w 1180740"/>
              <a:gd name="connsiteY6830" fmla="*/ 242639 h 888187"/>
              <a:gd name="connsiteX6831" fmla="*/ 340851 w 1180740"/>
              <a:gd name="connsiteY6831" fmla="*/ 242517 h 888187"/>
              <a:gd name="connsiteX6832" fmla="*/ 344328 w 1180740"/>
              <a:gd name="connsiteY6832" fmla="*/ 244962 h 888187"/>
              <a:gd name="connsiteX6833" fmla="*/ 344328 w 1180740"/>
              <a:gd name="connsiteY6833" fmla="*/ 246712 h 888187"/>
              <a:gd name="connsiteX6834" fmla="*/ 342839 w 1180740"/>
              <a:gd name="connsiteY6834" fmla="*/ 250212 h 888187"/>
              <a:gd name="connsiteX6835" fmla="*/ 339794 w 1180740"/>
              <a:gd name="connsiteY6835" fmla="*/ 251212 h 888187"/>
              <a:gd name="connsiteX6836" fmla="*/ 337899 w 1180740"/>
              <a:gd name="connsiteY6836" fmla="*/ 250900 h 888187"/>
              <a:gd name="connsiteX6837" fmla="*/ 335327 w 1180740"/>
              <a:gd name="connsiteY6837" fmla="*/ 247399 h 888187"/>
              <a:gd name="connsiteX6838" fmla="*/ 336816 w 1180740"/>
              <a:gd name="connsiteY6838" fmla="*/ 243962 h 888187"/>
              <a:gd name="connsiteX6839" fmla="*/ 340851 w 1180740"/>
              <a:gd name="connsiteY6839" fmla="*/ 242517 h 888187"/>
              <a:gd name="connsiteX6840" fmla="*/ 610973 w 1180740"/>
              <a:gd name="connsiteY6840" fmla="*/ 242429 h 888187"/>
              <a:gd name="connsiteX6841" fmla="*/ 616168 w 1180740"/>
              <a:gd name="connsiteY6841" fmla="*/ 247232 h 888187"/>
              <a:gd name="connsiteX6842" fmla="*/ 611684 w 1180740"/>
              <a:gd name="connsiteY6842" fmla="*/ 251769 h 888187"/>
              <a:gd name="connsiteX6843" fmla="*/ 608334 w 1180740"/>
              <a:gd name="connsiteY6843" fmla="*/ 251769 h 888187"/>
              <a:gd name="connsiteX6844" fmla="*/ 606128 w 1180740"/>
              <a:gd name="connsiteY6844" fmla="*/ 249626 h 888187"/>
              <a:gd name="connsiteX6845" fmla="*/ 606128 w 1180740"/>
              <a:gd name="connsiteY6845" fmla="*/ 246539 h 888187"/>
              <a:gd name="connsiteX6846" fmla="*/ 608334 w 1180740"/>
              <a:gd name="connsiteY6846" fmla="*/ 243010 h 888187"/>
              <a:gd name="connsiteX6847" fmla="*/ 610973 w 1180740"/>
              <a:gd name="connsiteY6847" fmla="*/ 242429 h 888187"/>
              <a:gd name="connsiteX6848" fmla="*/ 99809 w 1180740"/>
              <a:gd name="connsiteY6848" fmla="*/ 242360 h 888187"/>
              <a:gd name="connsiteX6849" fmla="*/ 104947 w 1180740"/>
              <a:gd name="connsiteY6849" fmla="*/ 247253 h 888187"/>
              <a:gd name="connsiteX6850" fmla="*/ 99409 w 1180740"/>
              <a:gd name="connsiteY6850" fmla="*/ 251769 h 888187"/>
              <a:gd name="connsiteX6851" fmla="*/ 94605 w 1180740"/>
              <a:gd name="connsiteY6851" fmla="*/ 246877 h 888187"/>
              <a:gd name="connsiteX6852" fmla="*/ 99809 w 1180740"/>
              <a:gd name="connsiteY6852" fmla="*/ 242360 h 888187"/>
              <a:gd name="connsiteX6853" fmla="*/ 834119 w 1180740"/>
              <a:gd name="connsiteY6853" fmla="*/ 242265 h 888187"/>
              <a:gd name="connsiteX6854" fmla="*/ 836675 w 1180740"/>
              <a:gd name="connsiteY6854" fmla="*/ 243180 h 888187"/>
              <a:gd name="connsiteX6855" fmla="*/ 840017 w 1180740"/>
              <a:gd name="connsiteY6855" fmla="*/ 247312 h 888187"/>
              <a:gd name="connsiteX6856" fmla="*/ 839616 w 1180740"/>
              <a:gd name="connsiteY6856" fmla="*/ 250129 h 888187"/>
              <a:gd name="connsiteX6857" fmla="*/ 835205 w 1180740"/>
              <a:gd name="connsiteY6857" fmla="*/ 252883 h 888187"/>
              <a:gd name="connsiteX6858" fmla="*/ 832198 w 1180740"/>
              <a:gd name="connsiteY6858" fmla="*/ 252195 h 888187"/>
              <a:gd name="connsiteX6859" fmla="*/ 830727 w 1180740"/>
              <a:gd name="connsiteY6859" fmla="*/ 251131 h 888187"/>
              <a:gd name="connsiteX6860" fmla="*/ 828856 w 1180740"/>
              <a:gd name="connsiteY6860" fmla="*/ 247312 h 888187"/>
              <a:gd name="connsiteX6861" fmla="*/ 829992 w 1180740"/>
              <a:gd name="connsiteY6861" fmla="*/ 244182 h 888187"/>
              <a:gd name="connsiteX6862" fmla="*/ 831863 w 1180740"/>
              <a:gd name="connsiteY6862" fmla="*/ 243180 h 888187"/>
              <a:gd name="connsiteX6863" fmla="*/ 834119 w 1180740"/>
              <a:gd name="connsiteY6863" fmla="*/ 242265 h 888187"/>
              <a:gd name="connsiteX6864" fmla="*/ 502876 w 1180740"/>
              <a:gd name="connsiteY6864" fmla="*/ 242120 h 888187"/>
              <a:gd name="connsiteX6865" fmla="*/ 505843 w 1180740"/>
              <a:gd name="connsiteY6865" fmla="*/ 243515 h 888187"/>
              <a:gd name="connsiteX6866" fmla="*/ 506990 w 1180740"/>
              <a:gd name="connsiteY6866" fmla="*/ 244909 h 888187"/>
              <a:gd name="connsiteX6867" fmla="*/ 505843 w 1180740"/>
              <a:gd name="connsiteY6867" fmla="*/ 250931 h 888187"/>
              <a:gd name="connsiteX6868" fmla="*/ 500988 w 1180740"/>
              <a:gd name="connsiteY6868" fmla="*/ 251248 h 888187"/>
              <a:gd name="connsiteX6869" fmla="*/ 499100 w 1180740"/>
              <a:gd name="connsiteY6869" fmla="*/ 243895 h 888187"/>
              <a:gd name="connsiteX6870" fmla="*/ 502876 w 1180740"/>
              <a:gd name="connsiteY6870" fmla="*/ 242120 h 888187"/>
              <a:gd name="connsiteX6871" fmla="*/ 459459 w 1180740"/>
              <a:gd name="connsiteY6871" fmla="*/ 242120 h 888187"/>
              <a:gd name="connsiteX6872" fmla="*/ 462102 w 1180740"/>
              <a:gd name="connsiteY6872" fmla="*/ 242120 h 888187"/>
              <a:gd name="connsiteX6873" fmla="*/ 466243 w 1180740"/>
              <a:gd name="connsiteY6873" fmla="*/ 243895 h 888187"/>
              <a:gd name="connsiteX6874" fmla="*/ 466583 w 1180740"/>
              <a:gd name="connsiteY6874" fmla="*/ 246684 h 888187"/>
              <a:gd name="connsiteX6875" fmla="*/ 466243 w 1180740"/>
              <a:gd name="connsiteY6875" fmla="*/ 249473 h 888187"/>
              <a:gd name="connsiteX6876" fmla="*/ 463593 w 1180740"/>
              <a:gd name="connsiteY6876" fmla="*/ 251248 h 888187"/>
              <a:gd name="connsiteX6877" fmla="*/ 457550 w 1180740"/>
              <a:gd name="connsiteY6877" fmla="*/ 250234 h 888187"/>
              <a:gd name="connsiteX6878" fmla="*/ 459459 w 1180740"/>
              <a:gd name="connsiteY6878" fmla="*/ 242120 h 888187"/>
              <a:gd name="connsiteX6879" fmla="*/ 127093 w 1180740"/>
              <a:gd name="connsiteY6879" fmla="*/ 242120 h 888187"/>
              <a:gd name="connsiteX6880" fmla="*/ 130836 w 1180740"/>
              <a:gd name="connsiteY6880" fmla="*/ 243895 h 888187"/>
              <a:gd name="connsiteX6881" fmla="*/ 131170 w 1180740"/>
              <a:gd name="connsiteY6881" fmla="*/ 244212 h 888187"/>
              <a:gd name="connsiteX6882" fmla="*/ 129365 w 1180740"/>
              <a:gd name="connsiteY6882" fmla="*/ 250931 h 888187"/>
              <a:gd name="connsiteX6883" fmla="*/ 122282 w 1180740"/>
              <a:gd name="connsiteY6883" fmla="*/ 250234 h 888187"/>
              <a:gd name="connsiteX6884" fmla="*/ 121547 w 1180740"/>
              <a:gd name="connsiteY6884" fmla="*/ 249473 h 888187"/>
              <a:gd name="connsiteX6885" fmla="*/ 127093 w 1180740"/>
              <a:gd name="connsiteY6885" fmla="*/ 242120 h 888187"/>
              <a:gd name="connsiteX6886" fmla="*/ 403840 w 1180740"/>
              <a:gd name="connsiteY6886" fmla="*/ 241803 h 888187"/>
              <a:gd name="connsiteX6887" fmla="*/ 408300 w 1180740"/>
              <a:gd name="connsiteY6887" fmla="*/ 246421 h 888187"/>
              <a:gd name="connsiteX6888" fmla="*/ 403507 w 1180740"/>
              <a:gd name="connsiteY6888" fmla="*/ 250653 h 888187"/>
              <a:gd name="connsiteX6889" fmla="*/ 399446 w 1180740"/>
              <a:gd name="connsiteY6889" fmla="*/ 246421 h 888187"/>
              <a:gd name="connsiteX6890" fmla="*/ 403840 w 1180740"/>
              <a:gd name="connsiteY6890" fmla="*/ 241803 h 888187"/>
              <a:gd name="connsiteX6891" fmla="*/ 383098 w 1180740"/>
              <a:gd name="connsiteY6891" fmla="*/ 241803 h 888187"/>
              <a:gd name="connsiteX6892" fmla="*/ 387970 w 1180740"/>
              <a:gd name="connsiteY6892" fmla="*/ 246421 h 888187"/>
              <a:gd name="connsiteX6893" fmla="*/ 383098 w 1180740"/>
              <a:gd name="connsiteY6893" fmla="*/ 250653 h 888187"/>
              <a:gd name="connsiteX6894" fmla="*/ 378632 w 1180740"/>
              <a:gd name="connsiteY6894" fmla="*/ 246036 h 888187"/>
              <a:gd name="connsiteX6895" fmla="*/ 383098 w 1180740"/>
              <a:gd name="connsiteY6895" fmla="*/ 241803 h 888187"/>
              <a:gd name="connsiteX6896" fmla="*/ 156608 w 1180740"/>
              <a:gd name="connsiteY6896" fmla="*/ 241803 h 888187"/>
              <a:gd name="connsiteX6897" fmla="*/ 161163 w 1180740"/>
              <a:gd name="connsiteY6897" fmla="*/ 246368 h 888187"/>
              <a:gd name="connsiteX6898" fmla="*/ 156268 w 1180740"/>
              <a:gd name="connsiteY6898" fmla="*/ 250933 h 888187"/>
              <a:gd name="connsiteX6899" fmla="*/ 151712 w 1180740"/>
              <a:gd name="connsiteY6899" fmla="*/ 246368 h 888187"/>
              <a:gd name="connsiteX6900" fmla="*/ 156608 w 1180740"/>
              <a:gd name="connsiteY6900" fmla="*/ 241803 h 888187"/>
              <a:gd name="connsiteX6901" fmla="*/ 1056183 w 1180740"/>
              <a:gd name="connsiteY6901" fmla="*/ 241705 h 888187"/>
              <a:gd name="connsiteX6902" fmla="*/ 1059435 w 1180740"/>
              <a:gd name="connsiteY6902" fmla="*/ 242035 h 888187"/>
              <a:gd name="connsiteX6903" fmla="*/ 1063238 w 1180740"/>
              <a:gd name="connsiteY6903" fmla="*/ 245489 h 888187"/>
              <a:gd name="connsiteX6904" fmla="*/ 1062491 w 1180740"/>
              <a:gd name="connsiteY6904" fmla="*/ 249320 h 888187"/>
              <a:gd name="connsiteX6905" fmla="*/ 1053458 w 1180740"/>
              <a:gd name="connsiteY6905" fmla="*/ 246871 h 888187"/>
              <a:gd name="connsiteX6906" fmla="*/ 1053050 w 1180740"/>
              <a:gd name="connsiteY6906" fmla="*/ 245112 h 888187"/>
              <a:gd name="connsiteX6907" fmla="*/ 1053797 w 1180740"/>
              <a:gd name="connsiteY6907" fmla="*/ 243731 h 888187"/>
              <a:gd name="connsiteX6908" fmla="*/ 1056183 w 1180740"/>
              <a:gd name="connsiteY6908" fmla="*/ 241705 h 888187"/>
              <a:gd name="connsiteX6909" fmla="*/ 268573 w 1180740"/>
              <a:gd name="connsiteY6909" fmla="*/ 241660 h 888187"/>
              <a:gd name="connsiteX6910" fmla="*/ 270985 w 1180740"/>
              <a:gd name="connsiteY6910" fmla="*/ 242328 h 888187"/>
              <a:gd name="connsiteX6911" fmla="*/ 273596 w 1180740"/>
              <a:gd name="connsiteY6911" fmla="*/ 245509 h 888187"/>
              <a:gd name="connsiteX6912" fmla="*/ 273261 w 1180740"/>
              <a:gd name="connsiteY6912" fmla="*/ 246590 h 888187"/>
              <a:gd name="connsiteX6913" fmla="*/ 269913 w 1180740"/>
              <a:gd name="connsiteY6913" fmla="*/ 250790 h 888187"/>
              <a:gd name="connsiteX6914" fmla="*/ 264354 w 1180740"/>
              <a:gd name="connsiteY6914" fmla="*/ 248690 h 888187"/>
              <a:gd name="connsiteX6915" fmla="*/ 263550 w 1180740"/>
              <a:gd name="connsiteY6915" fmla="*/ 247608 h 888187"/>
              <a:gd name="connsiteX6916" fmla="*/ 266162 w 1180740"/>
              <a:gd name="connsiteY6916" fmla="*/ 242328 h 888187"/>
              <a:gd name="connsiteX6917" fmla="*/ 268573 w 1180740"/>
              <a:gd name="connsiteY6917" fmla="*/ 241660 h 888187"/>
              <a:gd name="connsiteX6918" fmla="*/ 675397 w 1180740"/>
              <a:gd name="connsiteY6918" fmla="*/ 241629 h 888187"/>
              <a:gd name="connsiteX6919" fmla="*/ 676959 w 1180740"/>
              <a:gd name="connsiteY6919" fmla="*/ 241629 h 888187"/>
              <a:gd name="connsiteX6920" fmla="*/ 681442 w 1180740"/>
              <a:gd name="connsiteY6920" fmla="*/ 244120 h 888187"/>
              <a:gd name="connsiteX6921" fmla="*/ 682189 w 1180740"/>
              <a:gd name="connsiteY6921" fmla="*/ 245526 h 888187"/>
              <a:gd name="connsiteX6922" fmla="*/ 676551 w 1180740"/>
              <a:gd name="connsiteY6922" fmla="*/ 250828 h 888187"/>
              <a:gd name="connsiteX6923" fmla="*/ 675804 w 1180740"/>
              <a:gd name="connsiteY6923" fmla="*/ 250828 h 888187"/>
              <a:gd name="connsiteX6924" fmla="*/ 671662 w 1180740"/>
              <a:gd name="connsiteY6924" fmla="*/ 245526 h 888187"/>
              <a:gd name="connsiteX6925" fmla="*/ 675397 w 1180740"/>
              <a:gd name="connsiteY6925" fmla="*/ 241629 h 888187"/>
              <a:gd name="connsiteX6926" fmla="*/ 934560 w 1180740"/>
              <a:gd name="connsiteY6926" fmla="*/ 241524 h 888187"/>
              <a:gd name="connsiteX6927" fmla="*/ 939381 w 1180740"/>
              <a:gd name="connsiteY6927" fmla="*/ 245712 h 888187"/>
              <a:gd name="connsiteX6928" fmla="*/ 934158 w 1180740"/>
              <a:gd name="connsiteY6928" fmla="*/ 251212 h 888187"/>
              <a:gd name="connsiteX6929" fmla="*/ 929337 w 1180740"/>
              <a:gd name="connsiteY6929" fmla="*/ 246025 h 888187"/>
              <a:gd name="connsiteX6930" fmla="*/ 934560 w 1180740"/>
              <a:gd name="connsiteY6930" fmla="*/ 241524 h 888187"/>
              <a:gd name="connsiteX6931" fmla="*/ 739227 w 1180740"/>
              <a:gd name="connsiteY6931" fmla="*/ 241524 h 888187"/>
              <a:gd name="connsiteX6932" fmla="*/ 741437 w 1180740"/>
              <a:gd name="connsiteY6932" fmla="*/ 241906 h 888187"/>
              <a:gd name="connsiteX6933" fmla="*/ 744785 w 1180740"/>
              <a:gd name="connsiteY6933" fmla="*/ 246491 h 888187"/>
              <a:gd name="connsiteX6934" fmla="*/ 742240 w 1180740"/>
              <a:gd name="connsiteY6934" fmla="*/ 250375 h 888187"/>
              <a:gd name="connsiteX6935" fmla="*/ 739964 w 1180740"/>
              <a:gd name="connsiteY6935" fmla="*/ 250375 h 888187"/>
              <a:gd name="connsiteX6936" fmla="*/ 737017 w 1180740"/>
              <a:gd name="connsiteY6936" fmla="*/ 248592 h 888187"/>
              <a:gd name="connsiteX6937" fmla="*/ 735142 w 1180740"/>
              <a:gd name="connsiteY6937" fmla="*/ 244708 h 888187"/>
              <a:gd name="connsiteX6938" fmla="*/ 736281 w 1180740"/>
              <a:gd name="connsiteY6938" fmla="*/ 242925 h 888187"/>
              <a:gd name="connsiteX6939" fmla="*/ 739227 w 1180740"/>
              <a:gd name="connsiteY6939" fmla="*/ 241524 h 888187"/>
              <a:gd name="connsiteX6940" fmla="*/ 438801 w 1180740"/>
              <a:gd name="connsiteY6940" fmla="*/ 241343 h 888187"/>
              <a:gd name="connsiteX6941" fmla="*/ 441202 w 1180740"/>
              <a:gd name="connsiteY6941" fmla="*/ 241656 h 888187"/>
              <a:gd name="connsiteX6942" fmla="*/ 445766 w 1180740"/>
              <a:gd name="connsiteY6942" fmla="*/ 244410 h 888187"/>
              <a:gd name="connsiteX6943" fmla="*/ 444608 w 1180740"/>
              <a:gd name="connsiteY6943" fmla="*/ 247916 h 888187"/>
              <a:gd name="connsiteX6944" fmla="*/ 436707 w 1180740"/>
              <a:gd name="connsiteY6944" fmla="*/ 250670 h 888187"/>
              <a:gd name="connsiteX6945" fmla="*/ 435208 w 1180740"/>
              <a:gd name="connsiteY6945" fmla="*/ 249606 h 888187"/>
              <a:gd name="connsiteX6946" fmla="*/ 436707 w 1180740"/>
              <a:gd name="connsiteY6946" fmla="*/ 242344 h 888187"/>
              <a:gd name="connsiteX6947" fmla="*/ 438801 w 1180740"/>
              <a:gd name="connsiteY6947" fmla="*/ 241343 h 888187"/>
              <a:gd name="connsiteX6948" fmla="*/ 1040828 w 1180740"/>
              <a:gd name="connsiteY6948" fmla="*/ 241146 h 888187"/>
              <a:gd name="connsiteX6949" fmla="*/ 1043764 w 1180740"/>
              <a:gd name="connsiteY6949" fmla="*/ 247485 h 888187"/>
              <a:gd name="connsiteX6950" fmla="*/ 1042697 w 1180740"/>
              <a:gd name="connsiteY6950" fmla="*/ 248562 h 888187"/>
              <a:gd name="connsiteX6951" fmla="*/ 1036425 w 1180740"/>
              <a:gd name="connsiteY6951" fmla="*/ 249957 h 888187"/>
              <a:gd name="connsiteX6952" fmla="*/ 1033823 w 1180740"/>
              <a:gd name="connsiteY6952" fmla="*/ 245773 h 888187"/>
              <a:gd name="connsiteX6953" fmla="*/ 1034156 w 1180740"/>
              <a:gd name="connsiteY6953" fmla="*/ 243301 h 888187"/>
              <a:gd name="connsiteX6954" fmla="*/ 1040828 w 1180740"/>
              <a:gd name="connsiteY6954" fmla="*/ 241146 h 888187"/>
              <a:gd name="connsiteX6955" fmla="*/ 207673 w 1180740"/>
              <a:gd name="connsiteY6955" fmla="*/ 241033 h 888187"/>
              <a:gd name="connsiteX6956" fmla="*/ 209784 w 1180740"/>
              <a:gd name="connsiteY6956" fmla="*/ 242582 h 888187"/>
              <a:gd name="connsiteX6957" fmla="*/ 210539 w 1180740"/>
              <a:gd name="connsiteY6957" fmla="*/ 245009 h 888187"/>
              <a:gd name="connsiteX6958" fmla="*/ 210196 w 1180740"/>
              <a:gd name="connsiteY6958" fmla="*/ 247181 h 888187"/>
              <a:gd name="connsiteX6959" fmla="*/ 206352 w 1180740"/>
              <a:gd name="connsiteY6959" fmla="*/ 249992 h 888187"/>
              <a:gd name="connsiteX6960" fmla="*/ 202577 w 1180740"/>
              <a:gd name="connsiteY6960" fmla="*/ 246798 h 888187"/>
              <a:gd name="connsiteX6961" fmla="*/ 202577 w 1180740"/>
              <a:gd name="connsiteY6961" fmla="*/ 245009 h 888187"/>
              <a:gd name="connsiteX6962" fmla="*/ 205254 w 1180740"/>
              <a:gd name="connsiteY6962" fmla="*/ 241113 h 888187"/>
              <a:gd name="connsiteX6963" fmla="*/ 207673 w 1180740"/>
              <a:gd name="connsiteY6963" fmla="*/ 241033 h 888187"/>
              <a:gd name="connsiteX6964" fmla="*/ 1073287 w 1180740"/>
              <a:gd name="connsiteY6964" fmla="*/ 240831 h 888187"/>
              <a:gd name="connsiteX6965" fmla="*/ 1080487 w 1180740"/>
              <a:gd name="connsiteY6965" fmla="*/ 244013 h 888187"/>
              <a:gd name="connsiteX6966" fmla="*/ 1079332 w 1180740"/>
              <a:gd name="connsiteY6966" fmla="*/ 248212 h 888187"/>
              <a:gd name="connsiteX6967" fmla="*/ 1078585 w 1180740"/>
              <a:gd name="connsiteY6967" fmla="*/ 248594 h 888187"/>
              <a:gd name="connsiteX6968" fmla="*/ 1073695 w 1180740"/>
              <a:gd name="connsiteY6968" fmla="*/ 249612 h 888187"/>
              <a:gd name="connsiteX6969" fmla="*/ 1070298 w 1180740"/>
              <a:gd name="connsiteY6969" fmla="*/ 246112 h 888187"/>
              <a:gd name="connsiteX6970" fmla="*/ 1072200 w 1180740"/>
              <a:gd name="connsiteY6970" fmla="*/ 241150 h 888187"/>
              <a:gd name="connsiteX6971" fmla="*/ 1073287 w 1180740"/>
              <a:gd name="connsiteY6971" fmla="*/ 240831 h 888187"/>
              <a:gd name="connsiteX6972" fmla="*/ 223761 w 1180740"/>
              <a:gd name="connsiteY6972" fmla="*/ 240450 h 888187"/>
              <a:gd name="connsiteX6973" fmla="*/ 228566 w 1180740"/>
              <a:gd name="connsiteY6973" fmla="*/ 240831 h 888187"/>
              <a:gd name="connsiteX6974" fmla="*/ 230768 w 1180740"/>
              <a:gd name="connsiteY6974" fmla="*/ 245794 h 888187"/>
              <a:gd name="connsiteX6975" fmla="*/ 230034 w 1180740"/>
              <a:gd name="connsiteY6975" fmla="*/ 247512 h 888187"/>
              <a:gd name="connsiteX6976" fmla="*/ 228966 w 1180740"/>
              <a:gd name="connsiteY6976" fmla="*/ 248594 h 888187"/>
              <a:gd name="connsiteX6977" fmla="*/ 222626 w 1180740"/>
              <a:gd name="connsiteY6977" fmla="*/ 248594 h 888187"/>
              <a:gd name="connsiteX6978" fmla="*/ 221558 w 1180740"/>
              <a:gd name="connsiteY6978" fmla="*/ 244013 h 888187"/>
              <a:gd name="connsiteX6979" fmla="*/ 221892 w 1180740"/>
              <a:gd name="connsiteY6979" fmla="*/ 242931 h 888187"/>
              <a:gd name="connsiteX6980" fmla="*/ 223761 w 1180740"/>
              <a:gd name="connsiteY6980" fmla="*/ 240450 h 888187"/>
              <a:gd name="connsiteX6981" fmla="*/ 977401 w 1180740"/>
              <a:gd name="connsiteY6981" fmla="*/ 240449 h 888187"/>
              <a:gd name="connsiteX6982" fmla="*/ 978468 w 1180740"/>
              <a:gd name="connsiteY6982" fmla="*/ 240829 h 888187"/>
              <a:gd name="connsiteX6983" fmla="*/ 981805 w 1180740"/>
              <a:gd name="connsiteY6983" fmla="*/ 244315 h 888187"/>
              <a:gd name="connsiteX6984" fmla="*/ 978135 w 1180740"/>
              <a:gd name="connsiteY6984" fmla="*/ 249577 h 888187"/>
              <a:gd name="connsiteX6985" fmla="*/ 971863 w 1180740"/>
              <a:gd name="connsiteY6985" fmla="*/ 246787 h 888187"/>
              <a:gd name="connsiteX6986" fmla="*/ 971863 w 1180740"/>
              <a:gd name="connsiteY6986" fmla="*/ 245393 h 888187"/>
              <a:gd name="connsiteX6987" fmla="*/ 977401 w 1180740"/>
              <a:gd name="connsiteY6987" fmla="*/ 240449 h 888187"/>
              <a:gd name="connsiteX6988" fmla="*/ 785624 w 1180740"/>
              <a:gd name="connsiteY6988" fmla="*/ 240343 h 888187"/>
              <a:gd name="connsiteX6989" fmla="*/ 787509 w 1180740"/>
              <a:gd name="connsiteY6989" fmla="*/ 241132 h 888187"/>
              <a:gd name="connsiteX6990" fmla="*/ 788644 w 1180740"/>
              <a:gd name="connsiteY6990" fmla="*/ 241882 h 888187"/>
              <a:gd name="connsiteX6991" fmla="*/ 787509 w 1180740"/>
              <a:gd name="connsiteY6991" fmla="*/ 249444 h 888187"/>
              <a:gd name="connsiteX6992" fmla="*/ 785307 w 1180740"/>
              <a:gd name="connsiteY6992" fmla="*/ 249444 h 888187"/>
              <a:gd name="connsiteX6993" fmla="*/ 781237 w 1180740"/>
              <a:gd name="connsiteY6993" fmla="*/ 244632 h 888187"/>
              <a:gd name="connsiteX6994" fmla="*/ 783439 w 1180740"/>
              <a:gd name="connsiteY6994" fmla="*/ 240819 h 888187"/>
              <a:gd name="connsiteX6995" fmla="*/ 785624 w 1180740"/>
              <a:gd name="connsiteY6995" fmla="*/ 240343 h 888187"/>
              <a:gd name="connsiteX6996" fmla="*/ 995896 w 1180740"/>
              <a:gd name="connsiteY6996" fmla="*/ 240132 h 888187"/>
              <a:gd name="connsiteX6997" fmla="*/ 1001534 w 1180740"/>
              <a:gd name="connsiteY6997" fmla="*/ 244632 h 888187"/>
              <a:gd name="connsiteX6998" fmla="*/ 995896 w 1180740"/>
              <a:gd name="connsiteY6998" fmla="*/ 249444 h 888187"/>
              <a:gd name="connsiteX6999" fmla="*/ 990598 w 1180740"/>
              <a:gd name="connsiteY6999" fmla="*/ 244257 h 888187"/>
              <a:gd name="connsiteX7000" fmla="*/ 995896 w 1180740"/>
              <a:gd name="connsiteY7000" fmla="*/ 240132 h 888187"/>
              <a:gd name="connsiteX7001" fmla="*/ 762723 w 1180740"/>
              <a:gd name="connsiteY7001" fmla="*/ 240098 h 888187"/>
              <a:gd name="connsiteX7002" fmla="*/ 764591 w 1180740"/>
              <a:gd name="connsiteY7002" fmla="*/ 241116 h 888187"/>
              <a:gd name="connsiteX7003" fmla="*/ 766459 w 1180740"/>
              <a:gd name="connsiteY7003" fmla="*/ 244295 h 888187"/>
              <a:gd name="connsiteX7004" fmla="*/ 766459 w 1180740"/>
              <a:gd name="connsiteY7004" fmla="*/ 245376 h 888187"/>
              <a:gd name="connsiteX7005" fmla="*/ 765325 w 1180740"/>
              <a:gd name="connsiteY7005" fmla="*/ 249255 h 888187"/>
              <a:gd name="connsiteX7006" fmla="*/ 759787 w 1180740"/>
              <a:gd name="connsiteY7006" fmla="*/ 249255 h 888187"/>
              <a:gd name="connsiteX7007" fmla="*/ 757185 w 1180740"/>
              <a:gd name="connsiteY7007" fmla="*/ 243977 h 888187"/>
              <a:gd name="connsiteX7008" fmla="*/ 762723 w 1180740"/>
              <a:gd name="connsiteY7008" fmla="*/ 240098 h 888187"/>
              <a:gd name="connsiteX7009" fmla="*/ 1100992 w 1180740"/>
              <a:gd name="connsiteY7009" fmla="*/ 239889 h 888187"/>
              <a:gd name="connsiteX7010" fmla="*/ 1106115 w 1180740"/>
              <a:gd name="connsiteY7010" fmla="*/ 240776 h 888187"/>
              <a:gd name="connsiteX7011" fmla="*/ 1107259 w 1180740"/>
              <a:gd name="connsiteY7011" fmla="*/ 243539 h 888187"/>
              <a:gd name="connsiteX7012" fmla="*/ 1104971 w 1180740"/>
              <a:gd name="connsiteY7012" fmla="*/ 248437 h 888187"/>
              <a:gd name="connsiteX7013" fmla="*/ 1102413 w 1180740"/>
              <a:gd name="connsiteY7013" fmla="*/ 249819 h 888187"/>
              <a:gd name="connsiteX7014" fmla="*/ 1099048 w 1180740"/>
              <a:gd name="connsiteY7014" fmla="*/ 249819 h 888187"/>
              <a:gd name="connsiteX7015" fmla="*/ 1095683 w 1180740"/>
              <a:gd name="connsiteY7015" fmla="*/ 244920 h 888187"/>
              <a:gd name="connsiteX7016" fmla="*/ 1096423 w 1180740"/>
              <a:gd name="connsiteY7016" fmla="*/ 242157 h 888187"/>
              <a:gd name="connsiteX7017" fmla="*/ 1100992 w 1180740"/>
              <a:gd name="connsiteY7017" fmla="*/ 239889 h 888187"/>
              <a:gd name="connsiteX7018" fmla="*/ 181166 w 1180740"/>
              <a:gd name="connsiteY7018" fmla="*/ 239853 h 888187"/>
              <a:gd name="connsiteX7019" fmla="*/ 186447 w 1180740"/>
              <a:gd name="connsiteY7019" fmla="*/ 244369 h 888187"/>
              <a:gd name="connsiteX7020" fmla="*/ 182656 w 1180740"/>
              <a:gd name="connsiteY7020" fmla="*/ 249262 h 888187"/>
              <a:gd name="connsiteX7021" fmla="*/ 176698 w 1180740"/>
              <a:gd name="connsiteY7021" fmla="*/ 245059 h 888187"/>
              <a:gd name="connsiteX7022" fmla="*/ 181166 w 1180740"/>
              <a:gd name="connsiteY7022" fmla="*/ 239853 h 888187"/>
              <a:gd name="connsiteX7023" fmla="*/ 1128187 w 1180740"/>
              <a:gd name="connsiteY7023" fmla="*/ 239708 h 888187"/>
              <a:gd name="connsiteX7024" fmla="*/ 1131140 w 1180740"/>
              <a:gd name="connsiteY7024" fmla="*/ 241843 h 888187"/>
              <a:gd name="connsiteX7025" fmla="*/ 1128590 w 1180740"/>
              <a:gd name="connsiteY7025" fmla="*/ 249442 h 888187"/>
              <a:gd name="connsiteX7026" fmla="*/ 1126711 w 1180740"/>
              <a:gd name="connsiteY7026" fmla="*/ 249819 h 888187"/>
              <a:gd name="connsiteX7027" fmla="*/ 1124094 w 1180740"/>
              <a:gd name="connsiteY7027" fmla="*/ 249442 h 888187"/>
              <a:gd name="connsiteX7028" fmla="*/ 1120739 w 1180740"/>
              <a:gd name="connsiteY7028" fmla="*/ 243539 h 888187"/>
              <a:gd name="connsiteX7029" fmla="*/ 1128187 w 1180740"/>
              <a:gd name="connsiteY7029" fmla="*/ 239708 h 888187"/>
              <a:gd name="connsiteX7030" fmla="*/ 714150 w 1180740"/>
              <a:gd name="connsiteY7030" fmla="*/ 239708 h 888187"/>
              <a:gd name="connsiteX7031" fmla="*/ 718244 w 1180740"/>
              <a:gd name="connsiteY7031" fmla="*/ 239708 h 888187"/>
              <a:gd name="connsiteX7032" fmla="*/ 721934 w 1180740"/>
              <a:gd name="connsiteY7032" fmla="*/ 244230 h 888187"/>
              <a:gd name="connsiteX7033" fmla="*/ 715224 w 1180740"/>
              <a:gd name="connsiteY7033" fmla="*/ 248437 h 888187"/>
              <a:gd name="connsiteX7034" fmla="*/ 710393 w 1180740"/>
              <a:gd name="connsiteY7034" fmla="*/ 245988 h 888187"/>
              <a:gd name="connsiteX7035" fmla="*/ 710057 w 1180740"/>
              <a:gd name="connsiteY7035" fmla="*/ 242848 h 888187"/>
              <a:gd name="connsiteX7036" fmla="*/ 714150 w 1180740"/>
              <a:gd name="connsiteY7036" fmla="*/ 239708 h 888187"/>
              <a:gd name="connsiteX7037" fmla="*/ 1168950 w 1180740"/>
              <a:gd name="connsiteY7037" fmla="*/ 239590 h 888187"/>
              <a:gd name="connsiteX7038" fmla="*/ 1171268 w 1180740"/>
              <a:gd name="connsiteY7038" fmla="*/ 239717 h 888187"/>
              <a:gd name="connsiteX7039" fmla="*/ 1174313 w 1180740"/>
              <a:gd name="connsiteY7039" fmla="*/ 240799 h 888187"/>
              <a:gd name="connsiteX7040" fmla="*/ 1176952 w 1180740"/>
              <a:gd name="connsiteY7040" fmla="*/ 245380 h 888187"/>
              <a:gd name="connsiteX7041" fmla="*/ 1172824 w 1180740"/>
              <a:gd name="connsiteY7041" fmla="*/ 248879 h 888187"/>
              <a:gd name="connsiteX7042" fmla="*/ 1171674 w 1180740"/>
              <a:gd name="connsiteY7042" fmla="*/ 249261 h 888187"/>
              <a:gd name="connsiteX7043" fmla="*/ 1169441 w 1180740"/>
              <a:gd name="connsiteY7043" fmla="*/ 248179 h 888187"/>
              <a:gd name="connsiteX7044" fmla="*/ 1166396 w 1180740"/>
              <a:gd name="connsiteY7044" fmla="*/ 244298 h 888187"/>
              <a:gd name="connsiteX7045" fmla="*/ 1167140 w 1180740"/>
              <a:gd name="connsiteY7045" fmla="*/ 240799 h 888187"/>
              <a:gd name="connsiteX7046" fmla="*/ 1168950 w 1180740"/>
              <a:gd name="connsiteY7046" fmla="*/ 239590 h 888187"/>
              <a:gd name="connsiteX7047" fmla="*/ 695870 w 1180740"/>
              <a:gd name="connsiteY7047" fmla="*/ 239574 h 888187"/>
              <a:gd name="connsiteX7048" fmla="*/ 700331 w 1180740"/>
              <a:gd name="connsiteY7048" fmla="*/ 244121 h 888187"/>
              <a:gd name="connsiteX7049" fmla="*/ 695870 w 1180740"/>
              <a:gd name="connsiteY7049" fmla="*/ 248667 h 888187"/>
              <a:gd name="connsiteX7050" fmla="*/ 691475 w 1180740"/>
              <a:gd name="connsiteY7050" fmla="*/ 244121 h 888187"/>
              <a:gd name="connsiteX7051" fmla="*/ 695870 w 1180740"/>
              <a:gd name="connsiteY7051" fmla="*/ 239574 h 888187"/>
              <a:gd name="connsiteX7052" fmla="*/ 247399 w 1180740"/>
              <a:gd name="connsiteY7052" fmla="*/ 239394 h 888187"/>
              <a:gd name="connsiteX7053" fmla="*/ 251886 w 1180740"/>
              <a:gd name="connsiteY7053" fmla="*/ 244600 h 888187"/>
              <a:gd name="connsiteX7054" fmla="*/ 247399 w 1180740"/>
              <a:gd name="connsiteY7054" fmla="*/ 248426 h 888187"/>
              <a:gd name="connsiteX7055" fmla="*/ 242242 w 1180740"/>
              <a:gd name="connsiteY7055" fmla="*/ 244224 h 888187"/>
              <a:gd name="connsiteX7056" fmla="*/ 247399 w 1180740"/>
              <a:gd name="connsiteY7056" fmla="*/ 239394 h 888187"/>
              <a:gd name="connsiteX7057" fmla="*/ 296409 w 1180740"/>
              <a:gd name="connsiteY7057" fmla="*/ 238947 h 888187"/>
              <a:gd name="connsiteX7058" fmla="*/ 299910 w 1180740"/>
              <a:gd name="connsiteY7058" fmla="*/ 242188 h 888187"/>
              <a:gd name="connsiteX7059" fmla="*/ 300245 w 1180740"/>
              <a:gd name="connsiteY7059" fmla="*/ 243962 h 888187"/>
              <a:gd name="connsiteX7060" fmla="*/ 300646 w 1180740"/>
              <a:gd name="connsiteY7060" fmla="*/ 244976 h 888187"/>
              <a:gd name="connsiteX7061" fmla="*/ 299506 w 1180740"/>
              <a:gd name="connsiteY7061" fmla="*/ 246751 h 888187"/>
              <a:gd name="connsiteX7062" fmla="*/ 292504 w 1180740"/>
              <a:gd name="connsiteY7062" fmla="*/ 247829 h 888187"/>
              <a:gd name="connsiteX7063" fmla="*/ 290638 w 1180740"/>
              <a:gd name="connsiteY7063" fmla="*/ 243265 h 888187"/>
              <a:gd name="connsiteX7064" fmla="*/ 292104 w 1180740"/>
              <a:gd name="connsiteY7064" fmla="*/ 240413 h 888187"/>
              <a:gd name="connsiteX7065" fmla="*/ 296409 w 1180740"/>
              <a:gd name="connsiteY7065" fmla="*/ 238947 h 888187"/>
              <a:gd name="connsiteX7066" fmla="*/ 1151193 w 1180740"/>
              <a:gd name="connsiteY7066" fmla="*/ 238739 h 888187"/>
              <a:gd name="connsiteX7067" fmla="*/ 1154577 w 1180740"/>
              <a:gd name="connsiteY7067" fmla="*/ 238739 h 888187"/>
              <a:gd name="connsiteX7068" fmla="*/ 1157554 w 1180740"/>
              <a:gd name="connsiteY7068" fmla="*/ 244676 h 888187"/>
              <a:gd name="connsiteX7069" fmla="*/ 1154577 w 1180740"/>
              <a:gd name="connsiteY7069" fmla="*/ 248845 h 888187"/>
              <a:gd name="connsiteX7070" fmla="*/ 1148554 w 1180740"/>
              <a:gd name="connsiteY7070" fmla="*/ 247456 h 888187"/>
              <a:gd name="connsiteX7071" fmla="*/ 1147810 w 1180740"/>
              <a:gd name="connsiteY7071" fmla="*/ 241897 h 888187"/>
              <a:gd name="connsiteX7072" fmla="*/ 1148554 w 1180740"/>
              <a:gd name="connsiteY7072" fmla="*/ 240444 h 888187"/>
              <a:gd name="connsiteX7073" fmla="*/ 1151193 w 1180740"/>
              <a:gd name="connsiteY7073" fmla="*/ 238739 h 888187"/>
              <a:gd name="connsiteX7074" fmla="*/ 958017 w 1180740"/>
              <a:gd name="connsiteY7074" fmla="*/ 238478 h 888187"/>
              <a:gd name="connsiteX7075" fmla="*/ 960564 w 1180740"/>
              <a:gd name="connsiteY7075" fmla="*/ 238886 h 888187"/>
              <a:gd name="connsiteX7076" fmla="*/ 962466 w 1180740"/>
              <a:gd name="connsiteY7076" fmla="*/ 243111 h 888187"/>
              <a:gd name="connsiteX7077" fmla="*/ 957236 w 1180740"/>
              <a:gd name="connsiteY7077" fmla="*/ 248425 h 888187"/>
              <a:gd name="connsiteX7078" fmla="*/ 955334 w 1180740"/>
              <a:gd name="connsiteY7078" fmla="*/ 248105 h 888187"/>
              <a:gd name="connsiteX7079" fmla="*/ 952278 w 1180740"/>
              <a:gd name="connsiteY7079" fmla="*/ 243111 h 888187"/>
              <a:gd name="connsiteX7080" fmla="*/ 955674 w 1180740"/>
              <a:gd name="connsiteY7080" fmla="*/ 238886 h 888187"/>
              <a:gd name="connsiteX7081" fmla="*/ 958017 w 1180740"/>
              <a:gd name="connsiteY7081" fmla="*/ 238478 h 888187"/>
              <a:gd name="connsiteX7082" fmla="*/ 319208 w 1180740"/>
              <a:gd name="connsiteY7082" fmla="*/ 238182 h 888187"/>
              <a:gd name="connsiteX7083" fmla="*/ 322282 w 1180740"/>
              <a:gd name="connsiteY7083" fmla="*/ 239192 h 888187"/>
              <a:gd name="connsiteX7084" fmla="*/ 323377 w 1180740"/>
              <a:gd name="connsiteY7084" fmla="*/ 240265 h 888187"/>
              <a:gd name="connsiteX7085" fmla="*/ 321872 w 1180740"/>
              <a:gd name="connsiteY7085" fmla="*/ 246201 h 888187"/>
              <a:gd name="connsiteX7086" fmla="*/ 315450 w 1180740"/>
              <a:gd name="connsiteY7086" fmla="*/ 246580 h 888187"/>
              <a:gd name="connsiteX7087" fmla="*/ 313538 w 1180740"/>
              <a:gd name="connsiteY7087" fmla="*/ 241276 h 888187"/>
              <a:gd name="connsiteX7088" fmla="*/ 319208 w 1180740"/>
              <a:gd name="connsiteY7088" fmla="*/ 238182 h 888187"/>
              <a:gd name="connsiteX7089" fmla="*/ 1099100 w 1180740"/>
              <a:gd name="connsiteY7089" fmla="*/ 212028 h 888187"/>
              <a:gd name="connsiteX7090" fmla="*/ 1101345 w 1180740"/>
              <a:gd name="connsiteY7090" fmla="*/ 214142 h 888187"/>
              <a:gd name="connsiteX7091" fmla="*/ 1098351 w 1180740"/>
              <a:gd name="connsiteY7091" fmla="*/ 218246 h 888187"/>
              <a:gd name="connsiteX7092" fmla="*/ 1097603 w 1180740"/>
              <a:gd name="connsiteY7092" fmla="*/ 218619 h 888187"/>
              <a:gd name="connsiteX7093" fmla="*/ 1094949 w 1180740"/>
              <a:gd name="connsiteY7093" fmla="*/ 216878 h 888187"/>
              <a:gd name="connsiteX7094" fmla="*/ 1097603 w 1180740"/>
              <a:gd name="connsiteY7094" fmla="*/ 212401 h 888187"/>
              <a:gd name="connsiteX7095" fmla="*/ 1099100 w 1180740"/>
              <a:gd name="connsiteY7095" fmla="*/ 212028 h 888187"/>
              <a:gd name="connsiteX7096" fmla="*/ 1057439 w 1180740"/>
              <a:gd name="connsiteY7096" fmla="*/ 211938 h 888187"/>
              <a:gd name="connsiteX7097" fmla="*/ 1060156 w 1180740"/>
              <a:gd name="connsiteY7097" fmla="*/ 212136 h 888187"/>
              <a:gd name="connsiteX7098" fmla="*/ 1061307 w 1180740"/>
              <a:gd name="connsiteY7098" fmla="*/ 212897 h 888187"/>
              <a:gd name="connsiteX7099" fmla="*/ 1062051 w 1180740"/>
              <a:gd name="connsiteY7099" fmla="*/ 216385 h 888187"/>
              <a:gd name="connsiteX7100" fmla="*/ 1056771 w 1180740"/>
              <a:gd name="connsiteY7100" fmla="*/ 219175 h 888187"/>
              <a:gd name="connsiteX7101" fmla="*/ 1055282 w 1180740"/>
              <a:gd name="connsiteY7101" fmla="*/ 217780 h 888187"/>
              <a:gd name="connsiteX7102" fmla="*/ 1055282 w 1180740"/>
              <a:gd name="connsiteY7102" fmla="*/ 213594 h 888187"/>
              <a:gd name="connsiteX7103" fmla="*/ 1057439 w 1180740"/>
              <a:gd name="connsiteY7103" fmla="*/ 211938 h 888187"/>
              <a:gd name="connsiteX7104" fmla="*/ 840333 w 1180740"/>
              <a:gd name="connsiteY7104" fmla="*/ 211713 h 888187"/>
              <a:gd name="connsiteX7105" fmla="*/ 843323 w 1180740"/>
              <a:gd name="connsiteY7105" fmla="*/ 215565 h 888187"/>
              <a:gd name="connsiteX7106" fmla="*/ 841080 w 1180740"/>
              <a:gd name="connsiteY7106" fmla="*/ 219038 h 888187"/>
              <a:gd name="connsiteX7107" fmla="*/ 839177 w 1180740"/>
              <a:gd name="connsiteY7107" fmla="*/ 219417 h 888187"/>
              <a:gd name="connsiteX7108" fmla="*/ 835438 w 1180740"/>
              <a:gd name="connsiteY7108" fmla="*/ 218028 h 888187"/>
              <a:gd name="connsiteX7109" fmla="*/ 834283 w 1180740"/>
              <a:gd name="connsiteY7109" fmla="*/ 215186 h 888187"/>
              <a:gd name="connsiteX7110" fmla="*/ 840333 w 1180740"/>
              <a:gd name="connsiteY7110" fmla="*/ 211713 h 888187"/>
              <a:gd name="connsiteX7111" fmla="*/ 1180740 w 1180740"/>
              <a:gd name="connsiteY7111" fmla="*/ 211632 h 888187"/>
              <a:gd name="connsiteX7112" fmla="*/ 1180740 w 1180740"/>
              <a:gd name="connsiteY7112" fmla="*/ 217164 h 888187"/>
              <a:gd name="connsiteX7113" fmla="*/ 1179142 w 1180740"/>
              <a:gd name="connsiteY7113" fmla="*/ 214536 h 888187"/>
              <a:gd name="connsiteX7114" fmla="*/ 1179887 w 1180740"/>
              <a:gd name="connsiteY7114" fmla="*/ 212104 h 888187"/>
              <a:gd name="connsiteX7115" fmla="*/ 15497 w 1180740"/>
              <a:gd name="connsiteY7115" fmla="*/ 211438 h 888187"/>
              <a:gd name="connsiteX7116" fmla="*/ 16535 w 1180740"/>
              <a:gd name="connsiteY7116" fmla="*/ 212897 h 888187"/>
              <a:gd name="connsiteX7117" fmla="*/ 15497 w 1180740"/>
              <a:gd name="connsiteY7117" fmla="*/ 216387 h 888187"/>
              <a:gd name="connsiteX7118" fmla="*/ 13680 w 1180740"/>
              <a:gd name="connsiteY7118" fmla="*/ 217782 h 888187"/>
              <a:gd name="connsiteX7119" fmla="*/ 15497 w 1180740"/>
              <a:gd name="connsiteY7119" fmla="*/ 211438 h 888187"/>
              <a:gd name="connsiteX7120" fmla="*/ 1117341 w 1180740"/>
              <a:gd name="connsiteY7120" fmla="*/ 211160 h 888187"/>
              <a:gd name="connsiteX7121" fmla="*/ 1120350 w 1180740"/>
              <a:gd name="connsiteY7121" fmla="*/ 212555 h 888187"/>
              <a:gd name="connsiteX7122" fmla="*/ 1118812 w 1180740"/>
              <a:gd name="connsiteY7122" fmla="*/ 216425 h 888187"/>
              <a:gd name="connsiteX7123" fmla="*/ 1115536 w 1180740"/>
              <a:gd name="connsiteY7123" fmla="*/ 217123 h 888187"/>
              <a:gd name="connsiteX7124" fmla="*/ 1113664 w 1180740"/>
              <a:gd name="connsiteY7124" fmla="*/ 213253 h 888187"/>
              <a:gd name="connsiteX7125" fmla="*/ 1117341 w 1180740"/>
              <a:gd name="connsiteY7125" fmla="*/ 211160 h 888187"/>
              <a:gd name="connsiteX7126" fmla="*/ 819937 w 1180740"/>
              <a:gd name="connsiteY7126" fmla="*/ 210732 h 888187"/>
              <a:gd name="connsiteX7127" fmla="*/ 821475 w 1180740"/>
              <a:gd name="connsiteY7127" fmla="*/ 214910 h 888187"/>
              <a:gd name="connsiteX7128" fmla="*/ 821475 w 1180740"/>
              <a:gd name="connsiteY7128" fmla="*/ 215596 h 888187"/>
              <a:gd name="connsiteX7129" fmla="*/ 818466 w 1180740"/>
              <a:gd name="connsiteY7129" fmla="*/ 218029 h 888187"/>
              <a:gd name="connsiteX7130" fmla="*/ 814388 w 1180740"/>
              <a:gd name="connsiteY7130" fmla="*/ 216594 h 888187"/>
              <a:gd name="connsiteX7131" fmla="*/ 813653 w 1180740"/>
              <a:gd name="connsiteY7131" fmla="*/ 214910 h 888187"/>
              <a:gd name="connsiteX7132" fmla="*/ 814054 w 1180740"/>
              <a:gd name="connsiteY7132" fmla="*/ 212852 h 888187"/>
              <a:gd name="connsiteX7133" fmla="*/ 819937 w 1180740"/>
              <a:gd name="connsiteY7133" fmla="*/ 210732 h 888187"/>
              <a:gd name="connsiteX7134" fmla="*/ 1080856 w 1180740"/>
              <a:gd name="connsiteY7134" fmla="*/ 210710 h 888187"/>
              <a:gd name="connsiteX7135" fmla="*/ 1083159 w 1180740"/>
              <a:gd name="connsiteY7135" fmla="*/ 211738 h 888187"/>
              <a:gd name="connsiteX7136" fmla="*/ 1083159 w 1180740"/>
              <a:gd name="connsiteY7136" fmla="*/ 214567 h 888187"/>
              <a:gd name="connsiteX7137" fmla="*/ 1080907 w 1180740"/>
              <a:gd name="connsiteY7137" fmla="*/ 216689 h 888187"/>
              <a:gd name="connsiteX7138" fmla="*/ 1077904 w 1180740"/>
              <a:gd name="connsiteY7138" fmla="*/ 217460 h 888187"/>
              <a:gd name="connsiteX7139" fmla="*/ 1075652 w 1180740"/>
              <a:gd name="connsiteY7139" fmla="*/ 214567 h 888187"/>
              <a:gd name="connsiteX7140" fmla="*/ 1078245 w 1180740"/>
              <a:gd name="connsiteY7140" fmla="*/ 211031 h 888187"/>
              <a:gd name="connsiteX7141" fmla="*/ 1080856 w 1180740"/>
              <a:gd name="connsiteY7141" fmla="*/ 210710 h 888187"/>
              <a:gd name="connsiteX7142" fmla="*/ 1042151 w 1180740"/>
              <a:gd name="connsiteY7142" fmla="*/ 210381 h 888187"/>
              <a:gd name="connsiteX7143" fmla="*/ 1045900 w 1180740"/>
              <a:gd name="connsiteY7143" fmla="*/ 210593 h 888187"/>
              <a:gd name="connsiteX7144" fmla="*/ 1051192 w 1180740"/>
              <a:gd name="connsiteY7144" fmla="*/ 213421 h 888187"/>
              <a:gd name="connsiteX7145" fmla="*/ 1051938 w 1180740"/>
              <a:gd name="connsiteY7145" fmla="*/ 214113 h 888187"/>
              <a:gd name="connsiteX7146" fmla="*/ 1051531 w 1180740"/>
              <a:gd name="connsiteY7146" fmla="*/ 216501 h 888187"/>
              <a:gd name="connsiteX7147" fmla="*/ 1048885 w 1180740"/>
              <a:gd name="connsiteY7147" fmla="*/ 217570 h 888187"/>
              <a:gd name="connsiteX7148" fmla="*/ 1047392 w 1180740"/>
              <a:gd name="connsiteY7148" fmla="*/ 218261 h 888187"/>
              <a:gd name="connsiteX7149" fmla="*/ 1043254 w 1180740"/>
              <a:gd name="connsiteY7149" fmla="*/ 220713 h 888187"/>
              <a:gd name="connsiteX7150" fmla="*/ 1040268 w 1180740"/>
              <a:gd name="connsiteY7150" fmla="*/ 220021 h 888187"/>
              <a:gd name="connsiteX7151" fmla="*/ 1038775 w 1180740"/>
              <a:gd name="connsiteY7151" fmla="*/ 217256 h 888187"/>
              <a:gd name="connsiteX7152" fmla="*/ 1039522 w 1180740"/>
              <a:gd name="connsiteY7152" fmla="*/ 213044 h 888187"/>
              <a:gd name="connsiteX7153" fmla="*/ 1042151 w 1180740"/>
              <a:gd name="connsiteY7153" fmla="*/ 210381 h 888187"/>
              <a:gd name="connsiteX7154" fmla="*/ 858782 w 1180740"/>
              <a:gd name="connsiteY7154" fmla="*/ 210324 h 888187"/>
              <a:gd name="connsiteX7155" fmla="*/ 863249 w 1180740"/>
              <a:gd name="connsiteY7155" fmla="*/ 214870 h 888187"/>
              <a:gd name="connsiteX7156" fmla="*/ 858376 w 1180740"/>
              <a:gd name="connsiteY7156" fmla="*/ 219732 h 888187"/>
              <a:gd name="connsiteX7157" fmla="*/ 853503 w 1180740"/>
              <a:gd name="connsiteY7157" fmla="*/ 214870 h 888187"/>
              <a:gd name="connsiteX7158" fmla="*/ 858782 w 1180740"/>
              <a:gd name="connsiteY7158" fmla="*/ 210324 h 888187"/>
              <a:gd name="connsiteX7159" fmla="*/ 797473 w 1180740"/>
              <a:gd name="connsiteY7159" fmla="*/ 210229 h 888187"/>
              <a:gd name="connsiteX7160" fmla="*/ 800307 w 1180740"/>
              <a:gd name="connsiteY7160" fmla="*/ 210850 h 888187"/>
              <a:gd name="connsiteX7161" fmla="*/ 801390 w 1180740"/>
              <a:gd name="connsiteY7161" fmla="*/ 215121 h 888187"/>
              <a:gd name="connsiteX7162" fmla="*/ 797262 w 1180740"/>
              <a:gd name="connsiteY7162" fmla="*/ 217225 h 888187"/>
              <a:gd name="connsiteX7163" fmla="*/ 793133 w 1180740"/>
              <a:gd name="connsiteY7163" fmla="*/ 214038 h 888187"/>
              <a:gd name="connsiteX7164" fmla="*/ 794690 w 1180740"/>
              <a:gd name="connsiteY7164" fmla="*/ 211233 h 888187"/>
              <a:gd name="connsiteX7165" fmla="*/ 797473 w 1180740"/>
              <a:gd name="connsiteY7165" fmla="*/ 210229 h 888187"/>
              <a:gd name="connsiteX7166" fmla="*/ 712749 w 1180740"/>
              <a:gd name="connsiteY7166" fmla="*/ 209659 h 888187"/>
              <a:gd name="connsiteX7167" fmla="*/ 716103 w 1180740"/>
              <a:gd name="connsiteY7167" fmla="*/ 209954 h 888187"/>
              <a:gd name="connsiteX7168" fmla="*/ 717567 w 1180740"/>
              <a:gd name="connsiteY7168" fmla="*/ 212064 h 888187"/>
              <a:gd name="connsiteX7169" fmla="*/ 716436 w 1180740"/>
              <a:gd name="connsiteY7169" fmla="*/ 214238 h 888187"/>
              <a:gd name="connsiteX7170" fmla="*/ 713839 w 1180740"/>
              <a:gd name="connsiteY7170" fmla="*/ 215644 h 888187"/>
              <a:gd name="connsiteX7171" fmla="*/ 710177 w 1180740"/>
              <a:gd name="connsiteY7171" fmla="*/ 215261 h 888187"/>
              <a:gd name="connsiteX7172" fmla="*/ 709445 w 1180740"/>
              <a:gd name="connsiteY7172" fmla="*/ 210657 h 888187"/>
              <a:gd name="connsiteX7173" fmla="*/ 712749 w 1180740"/>
              <a:gd name="connsiteY7173" fmla="*/ 209659 h 888187"/>
              <a:gd name="connsiteX7174" fmla="*/ 1136277 w 1180740"/>
              <a:gd name="connsiteY7174" fmla="*/ 209574 h 888187"/>
              <a:gd name="connsiteX7175" fmla="*/ 1137935 w 1180740"/>
              <a:gd name="connsiteY7175" fmla="*/ 209907 h 888187"/>
              <a:gd name="connsiteX7176" fmla="*/ 1139820 w 1180740"/>
              <a:gd name="connsiteY7176" fmla="*/ 212761 h 888187"/>
              <a:gd name="connsiteX7177" fmla="*/ 1136049 w 1180740"/>
              <a:gd name="connsiteY7177" fmla="*/ 216946 h 888187"/>
              <a:gd name="connsiteX7178" fmla="*/ 1135309 w 1180740"/>
              <a:gd name="connsiteY7178" fmla="*/ 216946 h 888187"/>
              <a:gd name="connsiteX7179" fmla="*/ 1132750 w 1180740"/>
              <a:gd name="connsiteY7179" fmla="*/ 212761 h 888187"/>
              <a:gd name="connsiteX7180" fmla="*/ 1134568 w 1180740"/>
              <a:gd name="connsiteY7180" fmla="*/ 210288 h 888187"/>
              <a:gd name="connsiteX7181" fmla="*/ 1136277 w 1180740"/>
              <a:gd name="connsiteY7181" fmla="*/ 209574 h 888187"/>
              <a:gd name="connsiteX7182" fmla="*/ 110349 w 1180740"/>
              <a:gd name="connsiteY7182" fmla="*/ 209573 h 888187"/>
              <a:gd name="connsiteX7183" fmla="*/ 114750 w 1180740"/>
              <a:gd name="connsiteY7183" fmla="*/ 212457 h 888187"/>
              <a:gd name="connsiteX7184" fmla="*/ 109788 w 1180740"/>
              <a:gd name="connsiteY7184" fmla="*/ 216948 h 888187"/>
              <a:gd name="connsiteX7185" fmla="*/ 109040 w 1180740"/>
              <a:gd name="connsiteY7185" fmla="*/ 216948 h 888187"/>
              <a:gd name="connsiteX7186" fmla="*/ 105302 w 1180740"/>
              <a:gd name="connsiteY7186" fmla="*/ 213517 h 888187"/>
              <a:gd name="connsiteX7187" fmla="*/ 105642 w 1180740"/>
              <a:gd name="connsiteY7187" fmla="*/ 211085 h 888187"/>
              <a:gd name="connsiteX7188" fmla="*/ 110349 w 1180740"/>
              <a:gd name="connsiteY7188" fmla="*/ 209573 h 888187"/>
              <a:gd name="connsiteX7189" fmla="*/ 1159968 w 1180740"/>
              <a:gd name="connsiteY7189" fmla="*/ 209252 h 888187"/>
              <a:gd name="connsiteX7190" fmla="*/ 1164097 w 1180740"/>
              <a:gd name="connsiteY7190" fmla="*/ 213549 h 888187"/>
              <a:gd name="connsiteX7191" fmla="*/ 1159968 w 1180740"/>
              <a:gd name="connsiteY7191" fmla="*/ 217461 h 888187"/>
              <a:gd name="connsiteX7192" fmla="*/ 1155840 w 1180740"/>
              <a:gd name="connsiteY7192" fmla="*/ 214575 h 888187"/>
              <a:gd name="connsiteX7193" fmla="*/ 1159968 w 1180740"/>
              <a:gd name="connsiteY7193" fmla="*/ 209252 h 888187"/>
              <a:gd name="connsiteX7194" fmla="*/ 1027444 w 1180740"/>
              <a:gd name="connsiteY7194" fmla="*/ 209247 h 888187"/>
              <a:gd name="connsiteX7195" fmla="*/ 1028919 w 1180740"/>
              <a:gd name="connsiteY7195" fmla="*/ 209626 h 888187"/>
              <a:gd name="connsiteX7196" fmla="*/ 1031131 w 1180740"/>
              <a:gd name="connsiteY7196" fmla="*/ 211711 h 888187"/>
              <a:gd name="connsiteX7197" fmla="*/ 1028919 w 1180740"/>
              <a:gd name="connsiteY7197" fmla="*/ 218343 h 888187"/>
              <a:gd name="connsiteX7198" fmla="*/ 1023354 w 1180740"/>
              <a:gd name="connsiteY7198" fmla="*/ 217648 h 888187"/>
              <a:gd name="connsiteX7199" fmla="*/ 1020337 w 1180740"/>
              <a:gd name="connsiteY7199" fmla="*/ 213795 h 888187"/>
              <a:gd name="connsiteX7200" fmla="*/ 1027444 w 1180740"/>
              <a:gd name="connsiteY7200" fmla="*/ 209247 h 888187"/>
              <a:gd name="connsiteX7201" fmla="*/ 934962 w 1180740"/>
              <a:gd name="connsiteY7201" fmla="*/ 209139 h 888187"/>
              <a:gd name="connsiteX7202" fmla="*/ 939522 w 1180740"/>
              <a:gd name="connsiteY7202" fmla="*/ 211211 h 888187"/>
              <a:gd name="connsiteX7203" fmla="*/ 939115 w 1180740"/>
              <a:gd name="connsiteY7203" fmla="*/ 218209 h 888187"/>
              <a:gd name="connsiteX7204" fmla="*/ 936538 w 1180740"/>
              <a:gd name="connsiteY7204" fmla="*/ 219596 h 888187"/>
              <a:gd name="connsiteX7205" fmla="*/ 933894 w 1180740"/>
              <a:gd name="connsiteY7205" fmla="*/ 220290 h 888187"/>
              <a:gd name="connsiteX7206" fmla="*/ 928266 w 1180740"/>
              <a:gd name="connsiteY7206" fmla="*/ 218903 h 888187"/>
              <a:gd name="connsiteX7207" fmla="*/ 929012 w 1180740"/>
              <a:gd name="connsiteY7207" fmla="*/ 210833 h 888187"/>
              <a:gd name="connsiteX7208" fmla="*/ 930097 w 1180740"/>
              <a:gd name="connsiteY7208" fmla="*/ 210518 h 888187"/>
              <a:gd name="connsiteX7209" fmla="*/ 934962 w 1180740"/>
              <a:gd name="connsiteY7209" fmla="*/ 209139 h 888187"/>
              <a:gd name="connsiteX7210" fmla="*/ 671939 w 1180740"/>
              <a:gd name="connsiteY7210" fmla="*/ 209031 h 888187"/>
              <a:gd name="connsiteX7211" fmla="*/ 674134 w 1180740"/>
              <a:gd name="connsiteY7211" fmla="*/ 213572 h 888187"/>
              <a:gd name="connsiteX7212" fmla="*/ 672672 w 1180740"/>
              <a:gd name="connsiteY7212" fmla="*/ 214582 h 888187"/>
              <a:gd name="connsiteX7213" fmla="*/ 670074 w 1180740"/>
              <a:gd name="connsiteY7213" fmla="*/ 215275 h 888187"/>
              <a:gd name="connsiteX7214" fmla="*/ 667478 w 1180740"/>
              <a:gd name="connsiteY7214" fmla="*/ 214266 h 888187"/>
              <a:gd name="connsiteX7215" fmla="*/ 667478 w 1180740"/>
              <a:gd name="connsiteY7215" fmla="*/ 212122 h 888187"/>
              <a:gd name="connsiteX7216" fmla="*/ 668210 w 1180740"/>
              <a:gd name="connsiteY7216" fmla="*/ 210734 h 888187"/>
              <a:gd name="connsiteX7217" fmla="*/ 671939 w 1180740"/>
              <a:gd name="connsiteY7217" fmla="*/ 209031 h 888187"/>
              <a:gd name="connsiteX7218" fmla="*/ 910324 w 1180740"/>
              <a:gd name="connsiteY7218" fmla="*/ 208970 h 888187"/>
              <a:gd name="connsiteX7219" fmla="*/ 912760 w 1180740"/>
              <a:gd name="connsiteY7219" fmla="*/ 209350 h 888187"/>
              <a:gd name="connsiteX7220" fmla="*/ 916481 w 1180740"/>
              <a:gd name="connsiteY7220" fmla="*/ 214293 h 888187"/>
              <a:gd name="connsiteX7221" fmla="*/ 913166 w 1180740"/>
              <a:gd name="connsiteY7221" fmla="*/ 219554 h 888187"/>
              <a:gd name="connsiteX7222" fmla="*/ 911610 w 1180740"/>
              <a:gd name="connsiteY7222" fmla="*/ 219871 h 888187"/>
              <a:gd name="connsiteX7223" fmla="*/ 904100 w 1180740"/>
              <a:gd name="connsiteY7223" fmla="*/ 216385 h 888187"/>
              <a:gd name="connsiteX7224" fmla="*/ 903761 w 1180740"/>
              <a:gd name="connsiteY7224" fmla="*/ 214610 h 888187"/>
              <a:gd name="connsiteX7225" fmla="*/ 907888 w 1180740"/>
              <a:gd name="connsiteY7225" fmla="*/ 209350 h 888187"/>
              <a:gd name="connsiteX7226" fmla="*/ 910324 w 1180740"/>
              <a:gd name="connsiteY7226" fmla="*/ 208970 h 888187"/>
              <a:gd name="connsiteX7227" fmla="*/ 778193 w 1180740"/>
              <a:gd name="connsiteY7227" fmla="*/ 208914 h 888187"/>
              <a:gd name="connsiteX7228" fmla="*/ 781455 w 1180740"/>
              <a:gd name="connsiteY7228" fmla="*/ 209439 h 888187"/>
              <a:gd name="connsiteX7229" fmla="*/ 782187 w 1180740"/>
              <a:gd name="connsiteY7229" fmla="*/ 213635 h 888187"/>
              <a:gd name="connsiteX7230" fmla="*/ 780323 w 1180740"/>
              <a:gd name="connsiteY7230" fmla="*/ 215325 h 888187"/>
              <a:gd name="connsiteX7231" fmla="*/ 776262 w 1180740"/>
              <a:gd name="connsiteY7231" fmla="*/ 215325 h 888187"/>
              <a:gd name="connsiteX7232" fmla="*/ 774397 w 1180740"/>
              <a:gd name="connsiteY7232" fmla="*/ 211881 h 888187"/>
              <a:gd name="connsiteX7233" fmla="*/ 775529 w 1180740"/>
              <a:gd name="connsiteY7233" fmla="*/ 210503 h 888187"/>
              <a:gd name="connsiteX7234" fmla="*/ 778193 w 1180740"/>
              <a:gd name="connsiteY7234" fmla="*/ 208914 h 888187"/>
              <a:gd name="connsiteX7235" fmla="*/ 132495 w 1180740"/>
              <a:gd name="connsiteY7235" fmla="*/ 208742 h 888187"/>
              <a:gd name="connsiteX7236" fmla="*/ 134198 w 1180740"/>
              <a:gd name="connsiteY7236" fmla="*/ 209126 h 888187"/>
              <a:gd name="connsiteX7237" fmla="*/ 136051 w 1180740"/>
              <a:gd name="connsiteY7237" fmla="*/ 213259 h 888187"/>
              <a:gd name="connsiteX7238" fmla="*/ 134198 w 1180740"/>
              <a:gd name="connsiteY7238" fmla="*/ 215325 h 888187"/>
              <a:gd name="connsiteX7239" fmla="*/ 128497 w 1180740"/>
              <a:gd name="connsiteY7239" fmla="*/ 213259 h 888187"/>
              <a:gd name="connsiteX7240" fmla="*/ 128840 w 1180740"/>
              <a:gd name="connsiteY7240" fmla="*/ 211881 h 888187"/>
              <a:gd name="connsiteX7241" fmla="*/ 131105 w 1180740"/>
              <a:gd name="connsiteY7241" fmla="*/ 209439 h 888187"/>
              <a:gd name="connsiteX7242" fmla="*/ 132495 w 1180740"/>
              <a:gd name="connsiteY7242" fmla="*/ 208742 h 888187"/>
              <a:gd name="connsiteX7243" fmla="*/ 223774 w 1180740"/>
              <a:gd name="connsiteY7243" fmla="*/ 208650 h 888187"/>
              <a:gd name="connsiteX7244" fmla="*/ 227089 w 1180740"/>
              <a:gd name="connsiteY7244" fmla="*/ 209131 h 888187"/>
              <a:gd name="connsiteX7245" fmla="*/ 230455 w 1180740"/>
              <a:gd name="connsiteY7245" fmla="*/ 213670 h 888187"/>
              <a:gd name="connsiteX7246" fmla="*/ 230455 w 1180740"/>
              <a:gd name="connsiteY7246" fmla="*/ 214679 h 888187"/>
              <a:gd name="connsiteX7247" fmla="*/ 226685 w 1180740"/>
              <a:gd name="connsiteY7247" fmla="*/ 219911 h 888187"/>
              <a:gd name="connsiteX7248" fmla="*/ 221839 w 1180740"/>
              <a:gd name="connsiteY7248" fmla="*/ 218524 h 888187"/>
              <a:gd name="connsiteX7249" fmla="*/ 220021 w 1180740"/>
              <a:gd name="connsiteY7249" fmla="*/ 216444 h 888187"/>
              <a:gd name="connsiteX7250" fmla="*/ 220762 w 1180740"/>
              <a:gd name="connsiteY7250" fmla="*/ 209824 h 888187"/>
              <a:gd name="connsiteX7251" fmla="*/ 223774 w 1180740"/>
              <a:gd name="connsiteY7251" fmla="*/ 208650 h 888187"/>
              <a:gd name="connsiteX7252" fmla="*/ 1003984 w 1180740"/>
              <a:gd name="connsiteY7252" fmla="*/ 208374 h 888187"/>
              <a:gd name="connsiteX7253" fmla="*/ 1007050 w 1180740"/>
              <a:gd name="connsiteY7253" fmla="*/ 209459 h 888187"/>
              <a:gd name="connsiteX7254" fmla="*/ 1010047 w 1180740"/>
              <a:gd name="connsiteY7254" fmla="*/ 214755 h 888187"/>
              <a:gd name="connsiteX7255" fmla="*/ 1005892 w 1180740"/>
              <a:gd name="connsiteY7255" fmla="*/ 219349 h 888187"/>
              <a:gd name="connsiteX7256" fmla="*/ 1003644 w 1180740"/>
              <a:gd name="connsiteY7256" fmla="*/ 219349 h 888187"/>
              <a:gd name="connsiteX7257" fmla="*/ 999829 w 1180740"/>
              <a:gd name="connsiteY7257" fmla="*/ 210863 h 888187"/>
              <a:gd name="connsiteX7258" fmla="*/ 1000579 w 1180740"/>
              <a:gd name="connsiteY7258" fmla="*/ 209842 h 888187"/>
              <a:gd name="connsiteX7259" fmla="*/ 1003984 w 1180740"/>
              <a:gd name="connsiteY7259" fmla="*/ 208374 h 888187"/>
              <a:gd name="connsiteX7260" fmla="*/ 608217 w 1180740"/>
              <a:gd name="connsiteY7260" fmla="*/ 208374 h 888187"/>
              <a:gd name="connsiteX7261" fmla="*/ 611933 w 1180740"/>
              <a:gd name="connsiteY7261" fmla="*/ 209837 h 888187"/>
              <a:gd name="connsiteX7262" fmla="*/ 614565 w 1180740"/>
              <a:gd name="connsiteY7262" fmla="*/ 211935 h 888187"/>
              <a:gd name="connsiteX7263" fmla="*/ 616456 w 1180740"/>
              <a:gd name="connsiteY7263" fmla="*/ 214034 h 888187"/>
              <a:gd name="connsiteX7264" fmla="*/ 617943 w 1180740"/>
              <a:gd name="connsiteY7264" fmla="*/ 216132 h 888187"/>
              <a:gd name="connsiteX7265" fmla="*/ 617200 w 1180740"/>
              <a:gd name="connsiteY7265" fmla="*/ 219311 h 888187"/>
              <a:gd name="connsiteX7266" fmla="*/ 613418 w 1180740"/>
              <a:gd name="connsiteY7266" fmla="*/ 220011 h 888187"/>
              <a:gd name="connsiteX7267" fmla="*/ 603356 w 1180740"/>
              <a:gd name="connsiteY7267" fmla="*/ 217213 h 888187"/>
              <a:gd name="connsiteX7268" fmla="*/ 602612 w 1180740"/>
              <a:gd name="connsiteY7268" fmla="*/ 210854 h 888187"/>
              <a:gd name="connsiteX7269" fmla="*/ 608217 w 1180740"/>
              <a:gd name="connsiteY7269" fmla="*/ 208374 h 888187"/>
              <a:gd name="connsiteX7270" fmla="*/ 884215 w 1180740"/>
              <a:gd name="connsiteY7270" fmla="*/ 208240 h 888187"/>
              <a:gd name="connsiteX7271" fmla="*/ 889786 w 1180740"/>
              <a:gd name="connsiteY7271" fmla="*/ 209708 h 888187"/>
              <a:gd name="connsiteX7272" fmla="*/ 893142 w 1180740"/>
              <a:gd name="connsiteY7272" fmla="*/ 215004 h 888187"/>
              <a:gd name="connsiteX7273" fmla="*/ 890122 w 1180740"/>
              <a:gd name="connsiteY7273" fmla="*/ 217811 h 888187"/>
              <a:gd name="connsiteX7274" fmla="*/ 886027 w 1180740"/>
              <a:gd name="connsiteY7274" fmla="*/ 218896 h 888187"/>
              <a:gd name="connsiteX7275" fmla="*/ 879718 w 1180740"/>
              <a:gd name="connsiteY7275" fmla="*/ 217811 h 888187"/>
              <a:gd name="connsiteX7276" fmla="*/ 876094 w 1180740"/>
              <a:gd name="connsiteY7276" fmla="*/ 215706 h 888187"/>
              <a:gd name="connsiteX7277" fmla="*/ 876094 w 1180740"/>
              <a:gd name="connsiteY7277" fmla="*/ 210729 h 888187"/>
              <a:gd name="connsiteX7278" fmla="*/ 884215 w 1180740"/>
              <a:gd name="connsiteY7278" fmla="*/ 208240 h 888187"/>
              <a:gd name="connsiteX7279" fmla="*/ 55113 w 1180740"/>
              <a:gd name="connsiteY7279" fmla="*/ 208138 h 888187"/>
              <a:gd name="connsiteX7280" fmla="*/ 60677 w 1180740"/>
              <a:gd name="connsiteY7280" fmla="*/ 209938 h 888187"/>
              <a:gd name="connsiteX7281" fmla="*/ 60677 w 1180740"/>
              <a:gd name="connsiteY7281" fmla="*/ 213153 h 888187"/>
              <a:gd name="connsiteX7282" fmla="*/ 59605 w 1180740"/>
              <a:gd name="connsiteY7282" fmla="*/ 213539 h 888187"/>
              <a:gd name="connsiteX7283" fmla="*/ 55850 w 1180740"/>
              <a:gd name="connsiteY7283" fmla="*/ 214953 h 888187"/>
              <a:gd name="connsiteX7284" fmla="*/ 54375 w 1180740"/>
              <a:gd name="connsiteY7284" fmla="*/ 215274 h 888187"/>
              <a:gd name="connsiteX7285" fmla="*/ 50688 w 1180740"/>
              <a:gd name="connsiteY7285" fmla="*/ 212060 h 888187"/>
              <a:gd name="connsiteX7286" fmla="*/ 55113 w 1180740"/>
              <a:gd name="connsiteY7286" fmla="*/ 208138 h 888187"/>
              <a:gd name="connsiteX7287" fmla="*/ 633292 w 1180740"/>
              <a:gd name="connsiteY7287" fmla="*/ 208130 h 888187"/>
              <a:gd name="connsiteX7288" fmla="*/ 638166 w 1180740"/>
              <a:gd name="connsiteY7288" fmla="*/ 212692 h 888187"/>
              <a:gd name="connsiteX7289" fmla="*/ 633699 w 1180740"/>
              <a:gd name="connsiteY7289" fmla="*/ 217505 h 888187"/>
              <a:gd name="connsiteX7290" fmla="*/ 628419 w 1180740"/>
              <a:gd name="connsiteY7290" fmla="*/ 212692 h 888187"/>
              <a:gd name="connsiteX7291" fmla="*/ 633292 w 1180740"/>
              <a:gd name="connsiteY7291" fmla="*/ 208130 h 888187"/>
              <a:gd name="connsiteX7292" fmla="*/ 756296 w 1180740"/>
              <a:gd name="connsiteY7292" fmla="*/ 208114 h 888187"/>
              <a:gd name="connsiteX7293" fmla="*/ 758023 w 1180740"/>
              <a:gd name="connsiteY7293" fmla="*/ 209074 h 888187"/>
              <a:gd name="connsiteX7294" fmla="*/ 758764 w 1180740"/>
              <a:gd name="connsiteY7294" fmla="*/ 209777 h 888187"/>
              <a:gd name="connsiteX7295" fmla="*/ 759168 w 1180740"/>
              <a:gd name="connsiteY7295" fmla="*/ 213296 h 888187"/>
              <a:gd name="connsiteX7296" fmla="*/ 757281 w 1180740"/>
              <a:gd name="connsiteY7296" fmla="*/ 214703 h 888187"/>
              <a:gd name="connsiteX7297" fmla="*/ 752093 w 1180740"/>
              <a:gd name="connsiteY7297" fmla="*/ 212208 h 888187"/>
              <a:gd name="connsiteX7298" fmla="*/ 754317 w 1180740"/>
              <a:gd name="connsiteY7298" fmla="*/ 208306 h 888187"/>
              <a:gd name="connsiteX7299" fmla="*/ 756296 w 1180740"/>
              <a:gd name="connsiteY7299" fmla="*/ 208114 h 888187"/>
              <a:gd name="connsiteX7300" fmla="*/ 31870 w 1180740"/>
              <a:gd name="connsiteY7300" fmla="*/ 208111 h 888187"/>
              <a:gd name="connsiteX7301" fmla="*/ 34239 w 1180740"/>
              <a:gd name="connsiteY7301" fmla="*/ 208239 h 888187"/>
              <a:gd name="connsiteX7302" fmla="*/ 37587 w 1180740"/>
              <a:gd name="connsiteY7302" fmla="*/ 210404 h 888187"/>
              <a:gd name="connsiteX7303" fmla="*/ 37185 w 1180740"/>
              <a:gd name="connsiteY7303" fmla="*/ 213205 h 888187"/>
              <a:gd name="connsiteX7304" fmla="*/ 34574 w 1180740"/>
              <a:gd name="connsiteY7304" fmla="*/ 214606 h 888187"/>
              <a:gd name="connsiteX7305" fmla="*/ 28280 w 1180740"/>
              <a:gd name="connsiteY7305" fmla="*/ 212505 h 888187"/>
              <a:gd name="connsiteX7306" fmla="*/ 28280 w 1180740"/>
              <a:gd name="connsiteY7306" fmla="*/ 211805 h 888187"/>
              <a:gd name="connsiteX7307" fmla="*/ 29753 w 1180740"/>
              <a:gd name="connsiteY7307" fmla="*/ 209321 h 888187"/>
              <a:gd name="connsiteX7308" fmla="*/ 31870 w 1180740"/>
              <a:gd name="connsiteY7308" fmla="*/ 208111 h 888187"/>
              <a:gd name="connsiteX7309" fmla="*/ 535624 w 1180740"/>
              <a:gd name="connsiteY7309" fmla="*/ 207957 h 888187"/>
              <a:gd name="connsiteX7310" fmla="*/ 542406 w 1180740"/>
              <a:gd name="connsiteY7310" fmla="*/ 211126 h 888187"/>
              <a:gd name="connsiteX7311" fmla="*/ 542067 w 1180740"/>
              <a:gd name="connsiteY7311" fmla="*/ 212520 h 888187"/>
              <a:gd name="connsiteX7312" fmla="*/ 534878 w 1180740"/>
              <a:gd name="connsiteY7312" fmla="*/ 219175 h 888187"/>
              <a:gd name="connsiteX7313" fmla="*/ 533792 w 1180740"/>
              <a:gd name="connsiteY7313" fmla="*/ 219175 h 888187"/>
              <a:gd name="connsiteX7314" fmla="*/ 528165 w 1180740"/>
              <a:gd name="connsiteY7314" fmla="*/ 217781 h 888187"/>
              <a:gd name="connsiteX7315" fmla="*/ 525521 w 1180740"/>
              <a:gd name="connsiteY7315" fmla="*/ 213915 h 888187"/>
              <a:gd name="connsiteX7316" fmla="*/ 530403 w 1180740"/>
              <a:gd name="connsiteY7316" fmla="*/ 208654 h 888187"/>
              <a:gd name="connsiteX7317" fmla="*/ 535624 w 1180740"/>
              <a:gd name="connsiteY7317" fmla="*/ 207957 h 888187"/>
              <a:gd name="connsiteX7318" fmla="*/ 81883 w 1180740"/>
              <a:gd name="connsiteY7318" fmla="*/ 207817 h 888187"/>
              <a:gd name="connsiteX7319" fmla="*/ 85605 w 1180740"/>
              <a:gd name="connsiteY7319" fmla="*/ 210249 h 888187"/>
              <a:gd name="connsiteX7320" fmla="*/ 86011 w 1180740"/>
              <a:gd name="connsiteY7320" fmla="*/ 212993 h 888187"/>
              <a:gd name="connsiteX7321" fmla="*/ 81139 w 1180740"/>
              <a:gd name="connsiteY7321" fmla="*/ 215426 h 888187"/>
              <a:gd name="connsiteX7322" fmla="*/ 77011 w 1180740"/>
              <a:gd name="connsiteY7322" fmla="*/ 213368 h 888187"/>
              <a:gd name="connsiteX7323" fmla="*/ 77350 w 1180740"/>
              <a:gd name="connsiteY7323" fmla="*/ 209563 h 888187"/>
              <a:gd name="connsiteX7324" fmla="*/ 81883 w 1180740"/>
              <a:gd name="connsiteY7324" fmla="*/ 207817 h 888187"/>
              <a:gd name="connsiteX7325" fmla="*/ 650663 w 1180740"/>
              <a:gd name="connsiteY7325" fmla="*/ 207672 h 888187"/>
              <a:gd name="connsiteX7326" fmla="*/ 652943 w 1180740"/>
              <a:gd name="connsiteY7326" fmla="*/ 208508 h 888187"/>
              <a:gd name="connsiteX7327" fmla="*/ 656305 w 1180740"/>
              <a:gd name="connsiteY7327" fmla="*/ 211981 h 888187"/>
              <a:gd name="connsiteX7328" fmla="*/ 652943 w 1180740"/>
              <a:gd name="connsiteY7328" fmla="*/ 214443 h 888187"/>
              <a:gd name="connsiteX7329" fmla="*/ 649983 w 1180740"/>
              <a:gd name="connsiteY7329" fmla="*/ 215517 h 888187"/>
              <a:gd name="connsiteX7330" fmla="*/ 645074 w 1180740"/>
              <a:gd name="connsiteY7330" fmla="*/ 211286 h 888187"/>
              <a:gd name="connsiteX7331" fmla="*/ 650663 w 1180740"/>
              <a:gd name="connsiteY7331" fmla="*/ 207672 h 888187"/>
              <a:gd name="connsiteX7332" fmla="*/ 958319 w 1180740"/>
              <a:gd name="connsiteY7332" fmla="*/ 207538 h 888187"/>
              <a:gd name="connsiteX7333" fmla="*/ 959811 w 1180740"/>
              <a:gd name="connsiteY7333" fmla="*/ 207538 h 888187"/>
              <a:gd name="connsiteX7334" fmla="*/ 965441 w 1180740"/>
              <a:gd name="connsiteY7334" fmla="*/ 212456 h 888187"/>
              <a:gd name="connsiteX7335" fmla="*/ 963948 w 1180740"/>
              <a:gd name="connsiteY7335" fmla="*/ 217374 h 888187"/>
              <a:gd name="connsiteX7336" fmla="*/ 959065 w 1180740"/>
              <a:gd name="connsiteY7336" fmla="*/ 219076 h 888187"/>
              <a:gd name="connsiteX7337" fmla="*/ 956081 w 1180740"/>
              <a:gd name="connsiteY7337" fmla="*/ 218382 h 888187"/>
              <a:gd name="connsiteX7338" fmla="*/ 951536 w 1180740"/>
              <a:gd name="connsiteY7338" fmla="*/ 214536 h 888187"/>
              <a:gd name="connsiteX7339" fmla="*/ 952282 w 1180740"/>
              <a:gd name="connsiteY7339" fmla="*/ 209997 h 888187"/>
              <a:gd name="connsiteX7340" fmla="*/ 958319 w 1180740"/>
              <a:gd name="connsiteY7340" fmla="*/ 207538 h 888187"/>
              <a:gd name="connsiteX7341" fmla="*/ 555825 w 1180740"/>
              <a:gd name="connsiteY7341" fmla="*/ 207409 h 888187"/>
              <a:gd name="connsiteX7342" fmla="*/ 563970 w 1180740"/>
              <a:gd name="connsiteY7342" fmla="*/ 212074 h 888187"/>
              <a:gd name="connsiteX7343" fmla="*/ 563230 w 1180740"/>
              <a:gd name="connsiteY7343" fmla="*/ 216616 h 888187"/>
              <a:gd name="connsiteX7344" fmla="*/ 554633 w 1180740"/>
              <a:gd name="connsiteY7344" fmla="*/ 218382 h 888187"/>
              <a:gd name="connsiteX7345" fmla="*/ 550201 w 1180740"/>
              <a:gd name="connsiteY7345" fmla="*/ 211759 h 888187"/>
              <a:gd name="connsiteX7346" fmla="*/ 552751 w 1180740"/>
              <a:gd name="connsiteY7346" fmla="*/ 208227 h 888187"/>
              <a:gd name="connsiteX7347" fmla="*/ 555825 w 1180740"/>
              <a:gd name="connsiteY7347" fmla="*/ 207409 h 888187"/>
              <a:gd name="connsiteX7348" fmla="*/ 579805 w 1180740"/>
              <a:gd name="connsiteY7348" fmla="*/ 207260 h 888187"/>
              <a:gd name="connsiteX7349" fmla="*/ 585728 w 1180740"/>
              <a:gd name="connsiteY7349" fmla="*/ 208265 h 888187"/>
              <a:gd name="connsiteX7350" fmla="*/ 589098 w 1180740"/>
              <a:gd name="connsiteY7350" fmla="*/ 212477 h 888187"/>
              <a:gd name="connsiteX7351" fmla="*/ 588357 w 1180740"/>
              <a:gd name="connsiteY7351" fmla="*/ 215934 h 888187"/>
              <a:gd name="connsiteX7352" fmla="*/ 581287 w 1180740"/>
              <a:gd name="connsiteY7352" fmla="*/ 218763 h 888187"/>
              <a:gd name="connsiteX7353" fmla="*/ 574884 w 1180740"/>
              <a:gd name="connsiteY7353" fmla="*/ 214928 h 888187"/>
              <a:gd name="connsiteX7354" fmla="*/ 574548 w 1180740"/>
              <a:gd name="connsiteY7354" fmla="*/ 210403 h 888187"/>
              <a:gd name="connsiteX7355" fmla="*/ 579805 w 1180740"/>
              <a:gd name="connsiteY7355" fmla="*/ 207260 h 888187"/>
              <a:gd name="connsiteX7356" fmla="*/ 154915 w 1180740"/>
              <a:gd name="connsiteY7356" fmla="*/ 207126 h 888187"/>
              <a:gd name="connsiteX7357" fmla="*/ 157296 w 1180740"/>
              <a:gd name="connsiteY7357" fmla="*/ 208108 h 888187"/>
              <a:gd name="connsiteX7358" fmla="*/ 156961 w 1180740"/>
              <a:gd name="connsiteY7358" fmla="*/ 213347 h 888187"/>
              <a:gd name="connsiteX7359" fmla="*/ 153606 w 1180740"/>
              <a:gd name="connsiteY7359" fmla="*/ 214719 h 888187"/>
              <a:gd name="connsiteX7360" fmla="*/ 149916 w 1180740"/>
              <a:gd name="connsiteY7360" fmla="*/ 211600 h 888187"/>
              <a:gd name="connsiteX7361" fmla="*/ 151728 w 1180740"/>
              <a:gd name="connsiteY7361" fmla="*/ 208482 h 888187"/>
              <a:gd name="connsiteX7362" fmla="*/ 154915 w 1180740"/>
              <a:gd name="connsiteY7362" fmla="*/ 207126 h 888187"/>
              <a:gd name="connsiteX7363" fmla="*/ 692662 w 1180740"/>
              <a:gd name="connsiteY7363" fmla="*/ 207110 h 888187"/>
              <a:gd name="connsiteX7364" fmla="*/ 694559 w 1180740"/>
              <a:gd name="connsiteY7364" fmla="*/ 209542 h 888187"/>
              <a:gd name="connsiteX7365" fmla="*/ 693406 w 1180740"/>
              <a:gd name="connsiteY7365" fmla="*/ 213347 h 888187"/>
              <a:gd name="connsiteX7366" fmla="*/ 689277 w 1180740"/>
              <a:gd name="connsiteY7366" fmla="*/ 214033 h 888187"/>
              <a:gd name="connsiteX7367" fmla="*/ 686706 w 1180740"/>
              <a:gd name="connsiteY7367" fmla="*/ 212973 h 888187"/>
              <a:gd name="connsiteX7368" fmla="*/ 687451 w 1180740"/>
              <a:gd name="connsiteY7368" fmla="*/ 209542 h 888187"/>
              <a:gd name="connsiteX7369" fmla="*/ 692662 w 1180740"/>
              <a:gd name="connsiteY7369" fmla="*/ 207110 h 888187"/>
              <a:gd name="connsiteX7370" fmla="*/ 735064 w 1180740"/>
              <a:gd name="connsiteY7370" fmla="*/ 206981 h 888187"/>
              <a:gd name="connsiteX7371" fmla="*/ 741023 w 1180740"/>
              <a:gd name="connsiteY7371" fmla="*/ 211230 h 888187"/>
              <a:gd name="connsiteX7372" fmla="*/ 735800 w 1180740"/>
              <a:gd name="connsiteY7372" fmla="*/ 214401 h 888187"/>
              <a:gd name="connsiteX7373" fmla="*/ 734729 w 1180740"/>
              <a:gd name="connsiteY7373" fmla="*/ 214401 h 888187"/>
              <a:gd name="connsiteX7374" fmla="*/ 732452 w 1180740"/>
              <a:gd name="connsiteY7374" fmla="*/ 209454 h 888187"/>
              <a:gd name="connsiteX7375" fmla="*/ 735064 w 1180740"/>
              <a:gd name="connsiteY7375" fmla="*/ 206981 h 888187"/>
              <a:gd name="connsiteX7376" fmla="*/ 512177 w 1180740"/>
              <a:gd name="connsiteY7376" fmla="*/ 206559 h 888187"/>
              <a:gd name="connsiteX7377" fmla="*/ 514275 w 1180740"/>
              <a:gd name="connsiteY7377" fmla="*/ 207226 h 888187"/>
              <a:gd name="connsiteX7378" fmla="*/ 516519 w 1180740"/>
              <a:gd name="connsiteY7378" fmla="*/ 209005 h 888187"/>
              <a:gd name="connsiteX7379" fmla="*/ 519168 w 1180740"/>
              <a:gd name="connsiteY7379" fmla="*/ 213897 h 888187"/>
              <a:gd name="connsiteX7380" fmla="*/ 515362 w 1180740"/>
              <a:gd name="connsiteY7380" fmla="*/ 219869 h 888187"/>
              <a:gd name="connsiteX7381" fmla="*/ 510878 w 1180740"/>
              <a:gd name="connsiteY7381" fmla="*/ 220250 h 888187"/>
              <a:gd name="connsiteX7382" fmla="*/ 506324 w 1180740"/>
              <a:gd name="connsiteY7382" fmla="*/ 218471 h 888187"/>
              <a:gd name="connsiteX7383" fmla="*/ 505236 w 1180740"/>
              <a:gd name="connsiteY7383" fmla="*/ 209322 h 888187"/>
              <a:gd name="connsiteX7384" fmla="*/ 510131 w 1180740"/>
              <a:gd name="connsiteY7384" fmla="*/ 207226 h 888187"/>
              <a:gd name="connsiteX7385" fmla="*/ 512177 w 1180740"/>
              <a:gd name="connsiteY7385" fmla="*/ 206559 h 888187"/>
              <a:gd name="connsiteX7386" fmla="*/ 380461 w 1180740"/>
              <a:gd name="connsiteY7386" fmla="*/ 206424 h 888187"/>
              <a:gd name="connsiteX7387" fmla="*/ 383818 w 1180740"/>
              <a:gd name="connsiteY7387" fmla="*/ 208122 h 888187"/>
              <a:gd name="connsiteX7388" fmla="*/ 384557 w 1180740"/>
              <a:gd name="connsiteY7388" fmla="*/ 208500 h 888187"/>
              <a:gd name="connsiteX7389" fmla="*/ 386840 w 1180740"/>
              <a:gd name="connsiteY7389" fmla="*/ 211960 h 888187"/>
              <a:gd name="connsiteX7390" fmla="*/ 384557 w 1180740"/>
              <a:gd name="connsiteY7390" fmla="*/ 216866 h 888187"/>
              <a:gd name="connsiteX7391" fmla="*/ 373814 w 1180740"/>
              <a:gd name="connsiteY7391" fmla="*/ 215482 h 888187"/>
              <a:gd name="connsiteX7392" fmla="*/ 373411 w 1180740"/>
              <a:gd name="connsiteY7392" fmla="*/ 210953 h 888187"/>
              <a:gd name="connsiteX7393" fmla="*/ 376365 w 1180740"/>
              <a:gd name="connsiteY7393" fmla="*/ 207808 h 888187"/>
              <a:gd name="connsiteX7394" fmla="*/ 380461 w 1180740"/>
              <a:gd name="connsiteY7394" fmla="*/ 206424 h 888187"/>
              <a:gd name="connsiteX7395" fmla="*/ 454066 w 1180740"/>
              <a:gd name="connsiteY7395" fmla="*/ 206248 h 888187"/>
              <a:gd name="connsiteX7396" fmla="*/ 459154 w 1180740"/>
              <a:gd name="connsiteY7396" fmla="*/ 206669 h 888187"/>
              <a:gd name="connsiteX7397" fmla="*/ 461058 w 1180740"/>
              <a:gd name="connsiteY7397" fmla="*/ 207368 h 888187"/>
              <a:gd name="connsiteX7398" fmla="*/ 461803 w 1180740"/>
              <a:gd name="connsiteY7398" fmla="*/ 215821 h 888187"/>
              <a:gd name="connsiteX7399" fmla="*/ 459563 w 1180740"/>
              <a:gd name="connsiteY7399" fmla="*/ 217601 h 888187"/>
              <a:gd name="connsiteX7400" fmla="*/ 455755 w 1180740"/>
              <a:gd name="connsiteY7400" fmla="*/ 218618 h 888187"/>
              <a:gd name="connsiteX7401" fmla="*/ 448624 w 1180740"/>
              <a:gd name="connsiteY7401" fmla="*/ 215821 h 888187"/>
              <a:gd name="connsiteX7402" fmla="*/ 449032 w 1180740"/>
              <a:gd name="connsiteY7402" fmla="*/ 207686 h 888187"/>
              <a:gd name="connsiteX7403" fmla="*/ 454066 w 1180740"/>
              <a:gd name="connsiteY7403" fmla="*/ 206248 h 888187"/>
              <a:gd name="connsiteX7404" fmla="*/ 403977 w 1180740"/>
              <a:gd name="connsiteY7404" fmla="*/ 206146 h 888187"/>
              <a:gd name="connsiteX7405" fmla="*/ 407730 w 1180740"/>
              <a:gd name="connsiteY7405" fmla="*/ 206524 h 888187"/>
              <a:gd name="connsiteX7406" fmla="*/ 409607 w 1180740"/>
              <a:gd name="connsiteY7406" fmla="*/ 207533 h 888187"/>
              <a:gd name="connsiteX7407" fmla="*/ 411082 w 1180740"/>
              <a:gd name="connsiteY7407" fmla="*/ 214219 h 888187"/>
              <a:gd name="connsiteX7408" fmla="*/ 410344 w 1180740"/>
              <a:gd name="connsiteY7408" fmla="*/ 215607 h 888187"/>
              <a:gd name="connsiteX7409" fmla="*/ 400692 w 1180740"/>
              <a:gd name="connsiteY7409" fmla="*/ 217373 h 888187"/>
              <a:gd name="connsiteX7410" fmla="*/ 397676 w 1180740"/>
              <a:gd name="connsiteY7410" fmla="*/ 214913 h 888187"/>
              <a:gd name="connsiteX7411" fmla="*/ 398078 w 1180740"/>
              <a:gd name="connsiteY7411" fmla="*/ 208605 h 888187"/>
              <a:gd name="connsiteX7412" fmla="*/ 403977 w 1180740"/>
              <a:gd name="connsiteY7412" fmla="*/ 206146 h 888187"/>
              <a:gd name="connsiteX7413" fmla="*/ 330881 w 1180740"/>
              <a:gd name="connsiteY7413" fmla="*/ 205588 h 888187"/>
              <a:gd name="connsiteX7414" fmla="*/ 336913 w 1180740"/>
              <a:gd name="connsiteY7414" fmla="*/ 208073 h 888187"/>
              <a:gd name="connsiteX7415" fmla="*/ 335422 w 1180740"/>
              <a:gd name="connsiteY7415" fmla="*/ 217247 h 888187"/>
              <a:gd name="connsiteX7416" fmla="*/ 330119 w 1180740"/>
              <a:gd name="connsiteY7416" fmla="*/ 219350 h 888187"/>
              <a:gd name="connsiteX7417" fmla="*/ 327480 w 1180740"/>
              <a:gd name="connsiteY7417" fmla="*/ 219350 h 888187"/>
              <a:gd name="connsiteX7418" fmla="*/ 322256 w 1180740"/>
              <a:gd name="connsiteY7418" fmla="*/ 214763 h 888187"/>
              <a:gd name="connsiteX7419" fmla="*/ 323003 w 1180740"/>
              <a:gd name="connsiteY7419" fmla="*/ 209857 h 888187"/>
              <a:gd name="connsiteX7420" fmla="*/ 328969 w 1180740"/>
              <a:gd name="connsiteY7420" fmla="*/ 205971 h 888187"/>
              <a:gd name="connsiteX7421" fmla="*/ 330881 w 1180740"/>
              <a:gd name="connsiteY7421" fmla="*/ 205588 h 888187"/>
              <a:gd name="connsiteX7422" fmla="*/ 428854 w 1180740"/>
              <a:gd name="connsiteY7422" fmla="*/ 205448 h 888187"/>
              <a:gd name="connsiteX7423" fmla="*/ 431878 w 1180740"/>
              <a:gd name="connsiteY7423" fmla="*/ 206416 h 888187"/>
              <a:gd name="connsiteX7424" fmla="*/ 437107 w 1180740"/>
              <a:gd name="connsiteY7424" fmla="*/ 211263 h 888187"/>
              <a:gd name="connsiteX7425" fmla="*/ 434493 w 1180740"/>
              <a:gd name="connsiteY7425" fmla="*/ 217934 h 888187"/>
              <a:gd name="connsiteX7426" fmla="*/ 432616 w 1180740"/>
              <a:gd name="connsiteY7426" fmla="*/ 218627 h 888187"/>
              <a:gd name="connsiteX7427" fmla="*/ 422629 w 1180740"/>
              <a:gd name="connsiteY7427" fmla="*/ 211640 h 888187"/>
              <a:gd name="connsiteX7428" fmla="*/ 425578 w 1180740"/>
              <a:gd name="connsiteY7428" fmla="*/ 206038 h 888187"/>
              <a:gd name="connsiteX7429" fmla="*/ 428854 w 1180740"/>
              <a:gd name="connsiteY7429" fmla="*/ 205448 h 888187"/>
              <a:gd name="connsiteX7430" fmla="*/ 980227 w 1180740"/>
              <a:gd name="connsiteY7430" fmla="*/ 205031 h 888187"/>
              <a:gd name="connsiteX7431" fmla="*/ 983969 w 1180740"/>
              <a:gd name="connsiteY7431" fmla="*/ 206033 h 888187"/>
              <a:gd name="connsiteX7432" fmla="*/ 985439 w 1180740"/>
              <a:gd name="connsiteY7432" fmla="*/ 211229 h 888187"/>
              <a:gd name="connsiteX7433" fmla="*/ 980962 w 1180740"/>
              <a:gd name="connsiteY7433" fmla="*/ 215423 h 888187"/>
              <a:gd name="connsiteX7434" fmla="*/ 976551 w 1180740"/>
              <a:gd name="connsiteY7434" fmla="*/ 214046 h 888187"/>
              <a:gd name="connsiteX7435" fmla="*/ 974680 w 1180740"/>
              <a:gd name="connsiteY7435" fmla="*/ 211917 h 888187"/>
              <a:gd name="connsiteX7436" fmla="*/ 974680 w 1180740"/>
              <a:gd name="connsiteY7436" fmla="*/ 208099 h 888187"/>
              <a:gd name="connsiteX7437" fmla="*/ 980227 w 1180740"/>
              <a:gd name="connsiteY7437" fmla="*/ 205031 h 888187"/>
              <a:gd name="connsiteX7438" fmla="*/ 173991 w 1180740"/>
              <a:gd name="connsiteY7438" fmla="*/ 204911 h 888187"/>
              <a:gd name="connsiteX7439" fmla="*/ 178501 w 1180740"/>
              <a:gd name="connsiteY7439" fmla="*/ 205594 h 888187"/>
              <a:gd name="connsiteX7440" fmla="*/ 180386 w 1180740"/>
              <a:gd name="connsiteY7440" fmla="*/ 213034 h 888187"/>
              <a:gd name="connsiteX7441" fmla="*/ 176279 w 1180740"/>
              <a:gd name="connsiteY7441" fmla="*/ 215832 h 888187"/>
              <a:gd name="connsiteX7442" fmla="*/ 169548 w 1180740"/>
              <a:gd name="connsiteY7442" fmla="*/ 210173 h 888187"/>
              <a:gd name="connsiteX7443" fmla="*/ 170288 w 1180740"/>
              <a:gd name="connsiteY7443" fmla="*/ 207375 h 888187"/>
              <a:gd name="connsiteX7444" fmla="*/ 173991 w 1180740"/>
              <a:gd name="connsiteY7444" fmla="*/ 204911 h 888187"/>
              <a:gd name="connsiteX7445" fmla="*/ 304499 w 1180740"/>
              <a:gd name="connsiteY7445" fmla="*/ 204887 h 888187"/>
              <a:gd name="connsiteX7446" fmla="*/ 309348 w 1180740"/>
              <a:gd name="connsiteY7446" fmla="*/ 206649 h 888187"/>
              <a:gd name="connsiteX7447" fmla="*/ 310492 w 1180740"/>
              <a:gd name="connsiteY7447" fmla="*/ 215329 h 888187"/>
              <a:gd name="connsiteX7448" fmla="*/ 305240 w 1180740"/>
              <a:gd name="connsiteY7448" fmla="*/ 217783 h 888187"/>
              <a:gd name="connsiteX7449" fmla="*/ 297763 w 1180740"/>
              <a:gd name="connsiteY7449" fmla="*/ 213946 h 888187"/>
              <a:gd name="connsiteX7450" fmla="*/ 296685 w 1180740"/>
              <a:gd name="connsiteY7450" fmla="*/ 209102 h 888187"/>
              <a:gd name="connsiteX7451" fmla="*/ 304499 w 1180740"/>
              <a:gd name="connsiteY7451" fmla="*/ 204887 h 888187"/>
              <a:gd name="connsiteX7452" fmla="*/ 483988 w 1180740"/>
              <a:gd name="connsiteY7452" fmla="*/ 204021 h 888187"/>
              <a:gd name="connsiteX7453" fmla="*/ 486975 w 1180740"/>
              <a:gd name="connsiteY7453" fmla="*/ 204021 h 888187"/>
              <a:gd name="connsiteX7454" fmla="*/ 491872 w 1180740"/>
              <a:gd name="connsiteY7454" fmla="*/ 206123 h 888187"/>
              <a:gd name="connsiteX7455" fmla="*/ 495266 w 1180740"/>
              <a:gd name="connsiteY7455" fmla="*/ 210009 h 888187"/>
              <a:gd name="connsiteX7456" fmla="*/ 491123 w 1180740"/>
              <a:gd name="connsiteY7456" fmla="*/ 216699 h 888187"/>
              <a:gd name="connsiteX7457" fmla="*/ 487721 w 1180740"/>
              <a:gd name="connsiteY7457" fmla="*/ 217463 h 888187"/>
              <a:gd name="connsiteX7458" fmla="*/ 481678 w 1180740"/>
              <a:gd name="connsiteY7458" fmla="*/ 215680 h 888187"/>
              <a:gd name="connsiteX7459" fmla="*/ 479100 w 1180740"/>
              <a:gd name="connsiteY7459" fmla="*/ 208990 h 888187"/>
              <a:gd name="connsiteX7460" fmla="*/ 483988 w 1180740"/>
              <a:gd name="connsiteY7460" fmla="*/ 204021 h 888187"/>
              <a:gd name="connsiteX7461" fmla="*/ 200300 w 1180740"/>
              <a:gd name="connsiteY7461" fmla="*/ 202921 h 888187"/>
              <a:gd name="connsiteX7462" fmla="*/ 203353 w 1180740"/>
              <a:gd name="connsiteY7462" fmla="*/ 204724 h 888187"/>
              <a:gd name="connsiteX7463" fmla="*/ 206306 w 1180740"/>
              <a:gd name="connsiteY7463" fmla="*/ 209682 h 888187"/>
              <a:gd name="connsiteX7464" fmla="*/ 203018 w 1180740"/>
              <a:gd name="connsiteY7464" fmla="*/ 215275 h 888187"/>
              <a:gd name="connsiteX7465" fmla="*/ 195568 w 1180740"/>
              <a:gd name="connsiteY7465" fmla="*/ 211779 h 888187"/>
              <a:gd name="connsiteX7466" fmla="*/ 194830 w 1180740"/>
              <a:gd name="connsiteY7466" fmla="*/ 209682 h 888187"/>
              <a:gd name="connsiteX7467" fmla="*/ 196642 w 1180740"/>
              <a:gd name="connsiteY7467" fmla="*/ 204025 h 888187"/>
              <a:gd name="connsiteX7468" fmla="*/ 200300 w 1180740"/>
              <a:gd name="connsiteY7468" fmla="*/ 202921 h 888187"/>
              <a:gd name="connsiteX7469" fmla="*/ 355522 w 1180740"/>
              <a:gd name="connsiteY7469" fmla="*/ 202070 h 888187"/>
              <a:gd name="connsiteX7470" fmla="*/ 359610 w 1180740"/>
              <a:gd name="connsiteY7470" fmla="*/ 204551 h 888187"/>
              <a:gd name="connsiteX7471" fmla="*/ 363697 w 1180740"/>
              <a:gd name="connsiteY7471" fmla="*/ 211931 h 888187"/>
              <a:gd name="connsiteX7472" fmla="*/ 364033 w 1180740"/>
              <a:gd name="connsiteY7472" fmla="*/ 213013 h 888187"/>
              <a:gd name="connsiteX7473" fmla="*/ 358136 w 1180740"/>
              <a:gd name="connsiteY7473" fmla="*/ 220011 h 888187"/>
              <a:gd name="connsiteX7474" fmla="*/ 356259 w 1180740"/>
              <a:gd name="connsiteY7474" fmla="*/ 219311 h 888187"/>
              <a:gd name="connsiteX7475" fmla="*/ 348084 w 1180740"/>
              <a:gd name="connsiteY7475" fmla="*/ 213712 h 888187"/>
              <a:gd name="connsiteX7476" fmla="*/ 346945 w 1180740"/>
              <a:gd name="connsiteY7476" fmla="*/ 211231 h 888187"/>
              <a:gd name="connsiteX7477" fmla="*/ 351435 w 1180740"/>
              <a:gd name="connsiteY7477" fmla="*/ 202388 h 888187"/>
              <a:gd name="connsiteX7478" fmla="*/ 355522 w 1180740"/>
              <a:gd name="connsiteY7478" fmla="*/ 202070 h 888187"/>
              <a:gd name="connsiteX7479" fmla="*/ 251986 w 1180740"/>
              <a:gd name="connsiteY7479" fmla="*/ 202049 h 888187"/>
              <a:gd name="connsiteX7480" fmla="*/ 254035 w 1180740"/>
              <a:gd name="connsiteY7480" fmla="*/ 202755 h 888187"/>
              <a:gd name="connsiteX7481" fmla="*/ 255917 w 1180740"/>
              <a:gd name="connsiteY7481" fmla="*/ 204825 h 888187"/>
              <a:gd name="connsiteX7482" fmla="*/ 258874 w 1180740"/>
              <a:gd name="connsiteY7482" fmla="*/ 207585 h 888187"/>
              <a:gd name="connsiteX7483" fmla="*/ 260756 w 1180740"/>
              <a:gd name="connsiteY7483" fmla="*/ 209342 h 888187"/>
              <a:gd name="connsiteX7484" fmla="*/ 261092 w 1180740"/>
              <a:gd name="connsiteY7484" fmla="*/ 211098 h 888187"/>
              <a:gd name="connsiteX7485" fmla="*/ 257396 w 1180740"/>
              <a:gd name="connsiteY7485" fmla="*/ 216995 h 888187"/>
              <a:gd name="connsiteX7486" fmla="*/ 249936 w 1180740"/>
              <a:gd name="connsiteY7486" fmla="*/ 214925 h 888187"/>
              <a:gd name="connsiteX7487" fmla="*/ 248054 w 1180740"/>
              <a:gd name="connsiteY7487" fmla="*/ 212855 h 888187"/>
              <a:gd name="connsiteX7488" fmla="*/ 246240 w 1180740"/>
              <a:gd name="connsiteY7488" fmla="*/ 210408 h 888187"/>
              <a:gd name="connsiteX7489" fmla="*/ 245837 w 1180740"/>
              <a:gd name="connsiteY7489" fmla="*/ 205515 h 888187"/>
              <a:gd name="connsiteX7490" fmla="*/ 248794 w 1180740"/>
              <a:gd name="connsiteY7490" fmla="*/ 202755 h 888187"/>
              <a:gd name="connsiteX7491" fmla="*/ 249936 w 1180740"/>
              <a:gd name="connsiteY7491" fmla="*/ 202378 h 888187"/>
              <a:gd name="connsiteX7492" fmla="*/ 251986 w 1180740"/>
              <a:gd name="connsiteY7492" fmla="*/ 202049 h 888187"/>
              <a:gd name="connsiteX7493" fmla="*/ 279743 w 1180740"/>
              <a:gd name="connsiteY7493" fmla="*/ 201362 h 888187"/>
              <a:gd name="connsiteX7494" fmla="*/ 283434 w 1180740"/>
              <a:gd name="connsiteY7494" fmla="*/ 204179 h 888187"/>
              <a:gd name="connsiteX7495" fmla="*/ 286066 w 1180740"/>
              <a:gd name="connsiteY7495" fmla="*/ 211247 h 888187"/>
              <a:gd name="connsiteX7496" fmla="*/ 281605 w 1180740"/>
              <a:gd name="connsiteY7496" fmla="*/ 215832 h 888187"/>
              <a:gd name="connsiteX7497" fmla="*/ 277091 w 1180740"/>
              <a:gd name="connsiteY7497" fmla="*/ 214749 h 888187"/>
              <a:gd name="connsiteX7498" fmla="*/ 271485 w 1180740"/>
              <a:gd name="connsiteY7498" fmla="*/ 211948 h 888187"/>
              <a:gd name="connsiteX7499" fmla="*/ 268108 w 1180740"/>
              <a:gd name="connsiteY7499" fmla="*/ 208382 h 888187"/>
              <a:gd name="connsiteX7500" fmla="*/ 268513 w 1180740"/>
              <a:gd name="connsiteY7500" fmla="*/ 205580 h 888187"/>
              <a:gd name="connsiteX7501" fmla="*/ 271080 w 1180740"/>
              <a:gd name="connsiteY7501" fmla="*/ 203479 h 888187"/>
              <a:gd name="connsiteX7502" fmla="*/ 275201 w 1180740"/>
              <a:gd name="connsiteY7502" fmla="*/ 201696 h 888187"/>
              <a:gd name="connsiteX7503" fmla="*/ 279743 w 1180740"/>
              <a:gd name="connsiteY7503" fmla="*/ 201362 h 888187"/>
              <a:gd name="connsiteX7504" fmla="*/ 696775 w 1180740"/>
              <a:gd name="connsiteY7504" fmla="*/ 179960 h 888187"/>
              <a:gd name="connsiteX7505" fmla="*/ 702370 w 1180740"/>
              <a:gd name="connsiteY7505" fmla="*/ 184144 h 888187"/>
              <a:gd name="connsiteX7506" fmla="*/ 697516 w 1180740"/>
              <a:gd name="connsiteY7506" fmla="*/ 188709 h 888187"/>
              <a:gd name="connsiteX7507" fmla="*/ 692326 w 1180740"/>
              <a:gd name="connsiteY7507" fmla="*/ 183446 h 888187"/>
              <a:gd name="connsiteX7508" fmla="*/ 696775 w 1180740"/>
              <a:gd name="connsiteY7508" fmla="*/ 179960 h 888187"/>
              <a:gd name="connsiteX7509" fmla="*/ 677271 w 1180740"/>
              <a:gd name="connsiteY7509" fmla="*/ 179500 h 888187"/>
              <a:gd name="connsiteX7510" fmla="*/ 683294 w 1180740"/>
              <a:gd name="connsiteY7510" fmla="*/ 180880 h 888187"/>
              <a:gd name="connsiteX7511" fmla="*/ 684376 w 1180740"/>
              <a:gd name="connsiteY7511" fmla="*/ 185396 h 888187"/>
              <a:gd name="connsiteX7512" fmla="*/ 680655 w 1180740"/>
              <a:gd name="connsiteY7512" fmla="*/ 188219 h 888187"/>
              <a:gd name="connsiteX7513" fmla="*/ 678760 w 1180740"/>
              <a:gd name="connsiteY7513" fmla="*/ 188533 h 888187"/>
              <a:gd name="connsiteX7514" fmla="*/ 675782 w 1180740"/>
              <a:gd name="connsiteY7514" fmla="*/ 186776 h 888187"/>
              <a:gd name="connsiteX7515" fmla="*/ 674632 w 1180740"/>
              <a:gd name="connsiteY7515" fmla="*/ 184393 h 888187"/>
              <a:gd name="connsiteX7516" fmla="*/ 677271 w 1180740"/>
              <a:gd name="connsiteY7516" fmla="*/ 179500 h 888187"/>
              <a:gd name="connsiteX7517" fmla="*/ 734732 w 1180740"/>
              <a:gd name="connsiteY7517" fmla="*/ 179453 h 888187"/>
              <a:gd name="connsiteX7518" fmla="*/ 737112 w 1180740"/>
              <a:gd name="connsiteY7518" fmla="*/ 180928 h 888187"/>
              <a:gd name="connsiteX7519" fmla="*/ 737453 w 1180740"/>
              <a:gd name="connsiteY7519" fmla="*/ 183011 h 888187"/>
              <a:gd name="connsiteX7520" fmla="*/ 735952 w 1180740"/>
              <a:gd name="connsiteY7520" fmla="*/ 185851 h 888187"/>
              <a:gd name="connsiteX7521" fmla="*/ 733358 w 1180740"/>
              <a:gd name="connsiteY7521" fmla="*/ 186545 h 888187"/>
              <a:gd name="connsiteX7522" fmla="*/ 730287 w 1180740"/>
              <a:gd name="connsiteY7522" fmla="*/ 185851 h 888187"/>
              <a:gd name="connsiteX7523" fmla="*/ 729536 w 1180740"/>
              <a:gd name="connsiteY7523" fmla="*/ 183768 h 888187"/>
              <a:gd name="connsiteX7524" fmla="*/ 731788 w 1180740"/>
              <a:gd name="connsiteY7524" fmla="*/ 179539 h 888187"/>
              <a:gd name="connsiteX7525" fmla="*/ 734732 w 1180740"/>
              <a:gd name="connsiteY7525" fmla="*/ 179453 h 888187"/>
              <a:gd name="connsiteX7526" fmla="*/ 714230 w 1180740"/>
              <a:gd name="connsiteY7526" fmla="*/ 179139 h 888187"/>
              <a:gd name="connsiteX7527" fmla="*/ 717559 w 1180740"/>
              <a:gd name="connsiteY7527" fmla="*/ 180699 h 888187"/>
              <a:gd name="connsiteX7528" fmla="*/ 719024 w 1180740"/>
              <a:gd name="connsiteY7528" fmla="*/ 184149 h 888187"/>
              <a:gd name="connsiteX7529" fmla="*/ 714963 w 1180740"/>
              <a:gd name="connsiteY7529" fmla="*/ 187599 h 888187"/>
              <a:gd name="connsiteX7530" fmla="*/ 711634 w 1180740"/>
              <a:gd name="connsiteY7530" fmla="*/ 185215 h 888187"/>
              <a:gd name="connsiteX7531" fmla="*/ 710901 w 1180740"/>
              <a:gd name="connsiteY7531" fmla="*/ 183459 h 888187"/>
              <a:gd name="connsiteX7532" fmla="*/ 710901 w 1180740"/>
              <a:gd name="connsiteY7532" fmla="*/ 181013 h 888187"/>
              <a:gd name="connsiteX7533" fmla="*/ 714230 w 1180740"/>
              <a:gd name="connsiteY7533" fmla="*/ 179139 h 888187"/>
              <a:gd name="connsiteX7534" fmla="*/ 834304 w 1180740"/>
              <a:gd name="connsiteY7534" fmla="*/ 179124 h 888187"/>
              <a:gd name="connsiteX7535" fmla="*/ 838046 w 1180740"/>
              <a:gd name="connsiteY7535" fmla="*/ 181291 h 888187"/>
              <a:gd name="connsiteX7536" fmla="*/ 837298 w 1180740"/>
              <a:gd name="connsiteY7536" fmla="*/ 185880 h 888187"/>
              <a:gd name="connsiteX7537" fmla="*/ 836209 w 1180740"/>
              <a:gd name="connsiteY7537" fmla="*/ 186582 h 888187"/>
              <a:gd name="connsiteX7538" fmla="*/ 833555 w 1180740"/>
              <a:gd name="connsiteY7538" fmla="*/ 186199 h 888187"/>
              <a:gd name="connsiteX7539" fmla="*/ 831650 w 1180740"/>
              <a:gd name="connsiteY7539" fmla="*/ 183012 h 888187"/>
              <a:gd name="connsiteX7540" fmla="*/ 834304 w 1180740"/>
              <a:gd name="connsiteY7540" fmla="*/ 179124 h 888187"/>
              <a:gd name="connsiteX7541" fmla="*/ 630988 w 1180740"/>
              <a:gd name="connsiteY7541" fmla="*/ 178945 h 888187"/>
              <a:gd name="connsiteX7542" fmla="*/ 633204 w 1180740"/>
              <a:gd name="connsiteY7542" fmla="*/ 178945 h 888187"/>
              <a:gd name="connsiteX7543" fmla="*/ 637300 w 1180740"/>
              <a:gd name="connsiteY7543" fmla="*/ 180331 h 888187"/>
              <a:gd name="connsiteX7544" fmla="*/ 635420 w 1180740"/>
              <a:gd name="connsiteY7544" fmla="*/ 188018 h 888187"/>
              <a:gd name="connsiteX7545" fmla="*/ 628369 w 1180740"/>
              <a:gd name="connsiteY7545" fmla="*/ 187325 h 888187"/>
              <a:gd name="connsiteX7546" fmla="*/ 627630 w 1180740"/>
              <a:gd name="connsiteY7546" fmla="*/ 180331 h 888187"/>
              <a:gd name="connsiteX7547" fmla="*/ 630988 w 1180740"/>
              <a:gd name="connsiteY7547" fmla="*/ 178945 h 888187"/>
              <a:gd name="connsiteX7548" fmla="*/ 853788 w 1180740"/>
              <a:gd name="connsiteY7548" fmla="*/ 178845 h 888187"/>
              <a:gd name="connsiteX7549" fmla="*/ 856033 w 1180740"/>
              <a:gd name="connsiteY7549" fmla="*/ 180621 h 888187"/>
              <a:gd name="connsiteX7550" fmla="*/ 856441 w 1180740"/>
              <a:gd name="connsiteY7550" fmla="*/ 184489 h 888187"/>
              <a:gd name="connsiteX7551" fmla="*/ 855284 w 1180740"/>
              <a:gd name="connsiteY7551" fmla="*/ 185504 h 888187"/>
              <a:gd name="connsiteX7552" fmla="*/ 853447 w 1180740"/>
              <a:gd name="connsiteY7552" fmla="*/ 186582 h 888187"/>
              <a:gd name="connsiteX7553" fmla="*/ 850793 w 1180740"/>
              <a:gd name="connsiteY7553" fmla="*/ 185187 h 888187"/>
              <a:gd name="connsiteX7554" fmla="*/ 849637 w 1180740"/>
              <a:gd name="connsiteY7554" fmla="*/ 181636 h 888187"/>
              <a:gd name="connsiteX7555" fmla="*/ 851134 w 1180740"/>
              <a:gd name="connsiteY7555" fmla="*/ 179543 h 888187"/>
              <a:gd name="connsiteX7556" fmla="*/ 853788 w 1180740"/>
              <a:gd name="connsiteY7556" fmla="*/ 178845 h 888187"/>
              <a:gd name="connsiteX7557" fmla="*/ 753270 w 1180740"/>
              <a:gd name="connsiteY7557" fmla="*/ 178845 h 888187"/>
              <a:gd name="connsiteX7558" fmla="*/ 755924 w 1180740"/>
              <a:gd name="connsiteY7558" fmla="*/ 180240 h 888187"/>
              <a:gd name="connsiteX7559" fmla="*/ 757081 w 1180740"/>
              <a:gd name="connsiteY7559" fmla="*/ 183792 h 888187"/>
              <a:gd name="connsiteX7560" fmla="*/ 755584 w 1180740"/>
              <a:gd name="connsiteY7560" fmla="*/ 185884 h 888187"/>
              <a:gd name="connsiteX7561" fmla="*/ 752930 w 1180740"/>
              <a:gd name="connsiteY7561" fmla="*/ 186582 h 888187"/>
              <a:gd name="connsiteX7562" fmla="*/ 750616 w 1180740"/>
              <a:gd name="connsiteY7562" fmla="*/ 184806 h 888187"/>
              <a:gd name="connsiteX7563" fmla="*/ 750276 w 1180740"/>
              <a:gd name="connsiteY7563" fmla="*/ 180938 h 888187"/>
              <a:gd name="connsiteX7564" fmla="*/ 751433 w 1180740"/>
              <a:gd name="connsiteY7564" fmla="*/ 179923 h 888187"/>
              <a:gd name="connsiteX7565" fmla="*/ 753270 w 1180740"/>
              <a:gd name="connsiteY7565" fmla="*/ 178845 h 888187"/>
              <a:gd name="connsiteX7566" fmla="*/ 779048 w 1180740"/>
              <a:gd name="connsiteY7566" fmla="*/ 178545 h 888187"/>
              <a:gd name="connsiteX7567" fmla="*/ 781317 w 1180740"/>
              <a:gd name="connsiteY7567" fmla="*/ 179317 h 888187"/>
              <a:gd name="connsiteX7568" fmla="*/ 782062 w 1180740"/>
              <a:gd name="connsiteY7568" fmla="*/ 181502 h 888187"/>
              <a:gd name="connsiteX7569" fmla="*/ 781723 w 1180740"/>
              <a:gd name="connsiteY7569" fmla="*/ 184010 h 888187"/>
              <a:gd name="connsiteX7570" fmla="*/ 779421 w 1180740"/>
              <a:gd name="connsiteY7570" fmla="*/ 185424 h 888187"/>
              <a:gd name="connsiteX7571" fmla="*/ 777186 w 1180740"/>
              <a:gd name="connsiteY7571" fmla="*/ 184717 h 888187"/>
              <a:gd name="connsiteX7572" fmla="*/ 776035 w 1180740"/>
              <a:gd name="connsiteY7572" fmla="*/ 183238 h 888187"/>
              <a:gd name="connsiteX7573" fmla="*/ 776780 w 1180740"/>
              <a:gd name="connsiteY7573" fmla="*/ 179317 h 888187"/>
              <a:gd name="connsiteX7574" fmla="*/ 779048 w 1180740"/>
              <a:gd name="connsiteY7574" fmla="*/ 178545 h 888187"/>
              <a:gd name="connsiteX7575" fmla="*/ 871531 w 1180740"/>
              <a:gd name="connsiteY7575" fmla="*/ 178454 h 888187"/>
              <a:gd name="connsiteX7576" fmla="*/ 873096 w 1180740"/>
              <a:gd name="connsiteY7576" fmla="*/ 178604 h 888187"/>
              <a:gd name="connsiteX7577" fmla="*/ 876143 w 1180740"/>
              <a:gd name="connsiteY7577" fmla="*/ 179298 h 888187"/>
              <a:gd name="connsiteX7578" fmla="*/ 876888 w 1180740"/>
              <a:gd name="connsiteY7578" fmla="*/ 181444 h 888187"/>
              <a:gd name="connsiteX7579" fmla="*/ 874653 w 1180740"/>
              <a:gd name="connsiteY7579" fmla="*/ 185609 h 888187"/>
              <a:gd name="connsiteX7580" fmla="*/ 869373 w 1180740"/>
              <a:gd name="connsiteY7580" fmla="*/ 184221 h 888187"/>
              <a:gd name="connsiteX7581" fmla="*/ 868967 w 1180740"/>
              <a:gd name="connsiteY7581" fmla="*/ 182138 h 888187"/>
              <a:gd name="connsiteX7582" fmla="*/ 870524 w 1180740"/>
              <a:gd name="connsiteY7582" fmla="*/ 179298 h 888187"/>
              <a:gd name="connsiteX7583" fmla="*/ 871531 w 1180740"/>
              <a:gd name="connsiteY7583" fmla="*/ 178454 h 888187"/>
              <a:gd name="connsiteX7584" fmla="*/ 1173829 w 1180740"/>
              <a:gd name="connsiteY7584" fmla="*/ 177731 h 888187"/>
              <a:gd name="connsiteX7585" fmla="*/ 1180562 w 1180740"/>
              <a:gd name="connsiteY7585" fmla="*/ 181259 h 888187"/>
              <a:gd name="connsiteX7586" fmla="*/ 1180158 w 1180740"/>
              <a:gd name="connsiteY7586" fmla="*/ 181953 h 888187"/>
              <a:gd name="connsiteX7587" fmla="*/ 1177599 w 1180740"/>
              <a:gd name="connsiteY7587" fmla="*/ 182646 h 888187"/>
              <a:gd name="connsiteX7588" fmla="*/ 1174569 w 1180740"/>
              <a:gd name="connsiteY7588" fmla="*/ 181574 h 888187"/>
              <a:gd name="connsiteX7589" fmla="*/ 1173492 w 1180740"/>
              <a:gd name="connsiteY7589" fmla="*/ 179873 h 888187"/>
              <a:gd name="connsiteX7590" fmla="*/ 1173829 w 1180740"/>
              <a:gd name="connsiteY7590" fmla="*/ 177731 h 888187"/>
              <a:gd name="connsiteX7591" fmla="*/ 891764 w 1180740"/>
              <a:gd name="connsiteY7591" fmla="*/ 177452 h 888187"/>
              <a:gd name="connsiteX7592" fmla="*/ 895026 w 1180740"/>
              <a:gd name="connsiteY7592" fmla="*/ 179925 h 888187"/>
              <a:gd name="connsiteX7593" fmla="*/ 895825 w 1180740"/>
              <a:gd name="connsiteY7593" fmla="*/ 181637 h 888187"/>
              <a:gd name="connsiteX7594" fmla="*/ 895825 w 1180740"/>
              <a:gd name="connsiteY7594" fmla="*/ 184109 h 888187"/>
              <a:gd name="connsiteX7595" fmla="*/ 889167 w 1180740"/>
              <a:gd name="connsiteY7595" fmla="*/ 184490 h 888187"/>
              <a:gd name="connsiteX7596" fmla="*/ 887702 w 1180740"/>
              <a:gd name="connsiteY7596" fmla="*/ 180939 h 888187"/>
              <a:gd name="connsiteX7597" fmla="*/ 891764 w 1180740"/>
              <a:gd name="connsiteY7597" fmla="*/ 177452 h 888187"/>
              <a:gd name="connsiteX7598" fmla="*/ 792224 w 1180740"/>
              <a:gd name="connsiteY7598" fmla="*/ 177435 h 888187"/>
              <a:gd name="connsiteX7599" fmla="*/ 793824 w 1180740"/>
              <a:gd name="connsiteY7599" fmla="*/ 178569 h 888187"/>
              <a:gd name="connsiteX7600" fmla="*/ 794645 w 1180740"/>
              <a:gd name="connsiteY7600" fmla="*/ 183896 h 888187"/>
              <a:gd name="connsiteX7601" fmla="*/ 793482 w 1180740"/>
              <a:gd name="connsiteY7601" fmla="*/ 184593 h 888187"/>
              <a:gd name="connsiteX7602" fmla="*/ 788142 w 1180740"/>
              <a:gd name="connsiteY7602" fmla="*/ 183515 h 888187"/>
              <a:gd name="connsiteX7603" fmla="*/ 787388 w 1180740"/>
              <a:gd name="connsiteY7603" fmla="*/ 180725 h 888187"/>
              <a:gd name="connsiteX7604" fmla="*/ 790058 w 1180740"/>
              <a:gd name="connsiteY7604" fmla="*/ 177871 h 888187"/>
              <a:gd name="connsiteX7605" fmla="*/ 792224 w 1180740"/>
              <a:gd name="connsiteY7605" fmla="*/ 177435 h 888187"/>
              <a:gd name="connsiteX7606" fmla="*/ 659288 w 1180740"/>
              <a:gd name="connsiteY7606" fmla="*/ 177197 h 888187"/>
              <a:gd name="connsiteX7607" fmla="*/ 662694 w 1180740"/>
              <a:gd name="connsiteY7607" fmla="*/ 178294 h 888187"/>
              <a:gd name="connsiteX7608" fmla="*/ 664192 w 1180740"/>
              <a:gd name="connsiteY7608" fmla="*/ 181473 h 888187"/>
              <a:gd name="connsiteX7609" fmla="*/ 663443 w 1180740"/>
              <a:gd name="connsiteY7609" fmla="*/ 184653 h 888187"/>
              <a:gd name="connsiteX7610" fmla="*/ 658538 w 1180740"/>
              <a:gd name="connsiteY7610" fmla="*/ 188150 h 888187"/>
              <a:gd name="connsiteX7611" fmla="*/ 654383 w 1180740"/>
              <a:gd name="connsiteY7611" fmla="*/ 186052 h 888187"/>
              <a:gd name="connsiteX7612" fmla="*/ 652885 w 1180740"/>
              <a:gd name="connsiteY7612" fmla="*/ 182491 h 888187"/>
              <a:gd name="connsiteX7613" fmla="*/ 655882 w 1180740"/>
              <a:gd name="connsiteY7613" fmla="*/ 177913 h 888187"/>
              <a:gd name="connsiteX7614" fmla="*/ 659288 w 1180740"/>
              <a:gd name="connsiteY7614" fmla="*/ 177197 h 888187"/>
              <a:gd name="connsiteX7615" fmla="*/ 927966 w 1180740"/>
              <a:gd name="connsiteY7615" fmla="*/ 176895 h 888187"/>
              <a:gd name="connsiteX7616" fmla="*/ 931011 w 1180740"/>
              <a:gd name="connsiteY7616" fmla="*/ 178600 h 888187"/>
              <a:gd name="connsiteX7617" fmla="*/ 932093 w 1180740"/>
              <a:gd name="connsiteY7617" fmla="*/ 181063 h 888187"/>
              <a:gd name="connsiteX7618" fmla="*/ 929454 w 1180740"/>
              <a:gd name="connsiteY7618" fmla="*/ 185988 h 888187"/>
              <a:gd name="connsiteX7619" fmla="*/ 923499 w 1180740"/>
              <a:gd name="connsiteY7619" fmla="*/ 184599 h 888187"/>
              <a:gd name="connsiteX7620" fmla="*/ 922349 w 1180740"/>
              <a:gd name="connsiteY7620" fmla="*/ 180052 h 888187"/>
              <a:gd name="connsiteX7621" fmla="*/ 926071 w 1180740"/>
              <a:gd name="connsiteY7621" fmla="*/ 177211 h 888187"/>
              <a:gd name="connsiteX7622" fmla="*/ 927966 w 1180740"/>
              <a:gd name="connsiteY7622" fmla="*/ 176895 h 888187"/>
              <a:gd name="connsiteX7623" fmla="*/ 605179 w 1180740"/>
              <a:gd name="connsiteY7623" fmla="*/ 176751 h 888187"/>
              <a:gd name="connsiteX7624" fmla="*/ 608570 w 1180740"/>
              <a:gd name="connsiteY7624" fmla="*/ 177442 h 888187"/>
              <a:gd name="connsiteX7625" fmla="*/ 611217 w 1180740"/>
              <a:gd name="connsiteY7625" fmla="*/ 181968 h 888187"/>
              <a:gd name="connsiteX7626" fmla="*/ 609317 w 1180740"/>
              <a:gd name="connsiteY7626" fmla="*/ 185802 h 888187"/>
              <a:gd name="connsiteX7627" fmla="*/ 602600 w 1180740"/>
              <a:gd name="connsiteY7627" fmla="*/ 187185 h 888187"/>
              <a:gd name="connsiteX7628" fmla="*/ 598800 w 1180740"/>
              <a:gd name="connsiteY7628" fmla="*/ 184420 h 888187"/>
              <a:gd name="connsiteX7629" fmla="*/ 598054 w 1180740"/>
              <a:gd name="connsiteY7629" fmla="*/ 181591 h 888187"/>
              <a:gd name="connsiteX7630" fmla="*/ 605179 w 1180740"/>
              <a:gd name="connsiteY7630" fmla="*/ 176751 h 888187"/>
              <a:gd name="connsiteX7631" fmla="*/ 908947 w 1180740"/>
              <a:gd name="connsiteY7631" fmla="*/ 176377 h 888187"/>
              <a:gd name="connsiteX7632" fmla="*/ 914103 w 1180740"/>
              <a:gd name="connsiteY7632" fmla="*/ 181639 h 888187"/>
              <a:gd name="connsiteX7633" fmla="*/ 909683 w 1180740"/>
              <a:gd name="connsiteY7633" fmla="*/ 185189 h 888187"/>
              <a:gd name="connsiteX7634" fmla="*/ 904059 w 1180740"/>
              <a:gd name="connsiteY7634" fmla="*/ 180941 h 888187"/>
              <a:gd name="connsiteX7635" fmla="*/ 908947 w 1180740"/>
              <a:gd name="connsiteY7635" fmla="*/ 176377 h 888187"/>
              <a:gd name="connsiteX7636" fmla="*/ 814591 w 1180740"/>
              <a:gd name="connsiteY7636" fmla="*/ 175824 h 888187"/>
              <a:gd name="connsiteX7637" fmla="*/ 818434 w 1180740"/>
              <a:gd name="connsiteY7637" fmla="*/ 177624 h 888187"/>
              <a:gd name="connsiteX7638" fmla="*/ 819532 w 1180740"/>
              <a:gd name="connsiteY7638" fmla="*/ 180838 h 888187"/>
              <a:gd name="connsiteX7639" fmla="*/ 815757 w 1180740"/>
              <a:gd name="connsiteY7639" fmla="*/ 182960 h 888187"/>
              <a:gd name="connsiteX7640" fmla="*/ 811571 w 1180740"/>
              <a:gd name="connsiteY7640" fmla="*/ 179038 h 888187"/>
              <a:gd name="connsiteX7641" fmla="*/ 814591 w 1180740"/>
              <a:gd name="connsiteY7641" fmla="*/ 175824 h 888187"/>
              <a:gd name="connsiteX7642" fmla="*/ 1141035 w 1180740"/>
              <a:gd name="connsiteY7642" fmla="*/ 175781 h 888187"/>
              <a:gd name="connsiteX7643" fmla="*/ 1146660 w 1180740"/>
              <a:gd name="connsiteY7643" fmla="*/ 180029 h 888187"/>
              <a:gd name="connsiteX7644" fmla="*/ 1141839 w 1180740"/>
              <a:gd name="connsiteY7644" fmla="*/ 184593 h 888187"/>
              <a:gd name="connsiteX7645" fmla="*/ 1136616 w 1180740"/>
              <a:gd name="connsiteY7645" fmla="*/ 179268 h 888187"/>
              <a:gd name="connsiteX7646" fmla="*/ 1141035 w 1180740"/>
              <a:gd name="connsiteY7646" fmla="*/ 175781 h 888187"/>
              <a:gd name="connsiteX7647" fmla="*/ 225793 w 1180740"/>
              <a:gd name="connsiteY7647" fmla="*/ 175781 h 888187"/>
              <a:gd name="connsiteX7648" fmla="*/ 232931 w 1180740"/>
              <a:gd name="connsiteY7648" fmla="*/ 178230 h 888187"/>
              <a:gd name="connsiteX7649" fmla="*/ 231027 w 1180740"/>
              <a:gd name="connsiteY7649" fmla="*/ 185515 h 888187"/>
              <a:gd name="connsiteX7650" fmla="*/ 222734 w 1180740"/>
              <a:gd name="connsiteY7650" fmla="*/ 185201 h 888187"/>
              <a:gd name="connsiteX7651" fmla="*/ 220899 w 1180740"/>
              <a:gd name="connsiteY7651" fmla="*/ 177539 h 888187"/>
              <a:gd name="connsiteX7652" fmla="*/ 221986 w 1180740"/>
              <a:gd name="connsiteY7652" fmla="*/ 176848 h 888187"/>
              <a:gd name="connsiteX7653" fmla="*/ 225793 w 1180740"/>
              <a:gd name="connsiteY7653" fmla="*/ 175781 h 888187"/>
              <a:gd name="connsiteX7654" fmla="*/ 557614 w 1180740"/>
              <a:gd name="connsiteY7654" fmla="*/ 175502 h 888187"/>
              <a:gd name="connsiteX7655" fmla="*/ 560253 w 1180740"/>
              <a:gd name="connsiteY7655" fmla="*/ 175814 h 888187"/>
              <a:gd name="connsiteX7656" fmla="*/ 564043 w 1180740"/>
              <a:gd name="connsiteY7656" fmla="*/ 182368 h 888187"/>
              <a:gd name="connsiteX7657" fmla="*/ 561404 w 1180740"/>
              <a:gd name="connsiteY7657" fmla="*/ 185488 h 888187"/>
              <a:gd name="connsiteX7658" fmla="*/ 557276 w 1180740"/>
              <a:gd name="connsiteY7658" fmla="*/ 186549 h 888187"/>
              <a:gd name="connsiteX7659" fmla="*/ 551662 w 1180740"/>
              <a:gd name="connsiteY7659" fmla="*/ 179247 h 888187"/>
              <a:gd name="connsiteX7660" fmla="*/ 557614 w 1180740"/>
              <a:gd name="connsiteY7660" fmla="*/ 175502 h 888187"/>
              <a:gd name="connsiteX7661" fmla="*/ 257080 w 1180740"/>
              <a:gd name="connsiteY7661" fmla="*/ 175327 h 888187"/>
              <a:gd name="connsiteX7662" fmla="*/ 264267 w 1180740"/>
              <a:gd name="connsiteY7662" fmla="*/ 177425 h 888187"/>
              <a:gd name="connsiteX7663" fmla="*/ 266844 w 1180740"/>
              <a:gd name="connsiteY7663" fmla="*/ 180605 h 888187"/>
              <a:gd name="connsiteX7664" fmla="*/ 264267 w 1180740"/>
              <a:gd name="connsiteY7664" fmla="*/ 185183 h 888187"/>
              <a:gd name="connsiteX7665" fmla="*/ 254436 w 1180740"/>
              <a:gd name="connsiteY7665" fmla="*/ 184801 h 888187"/>
              <a:gd name="connsiteX7666" fmla="*/ 250707 w 1180740"/>
              <a:gd name="connsiteY7666" fmla="*/ 180605 h 888187"/>
              <a:gd name="connsiteX7667" fmla="*/ 254097 w 1180740"/>
              <a:gd name="connsiteY7667" fmla="*/ 175645 h 888187"/>
              <a:gd name="connsiteX7668" fmla="*/ 257080 w 1180740"/>
              <a:gd name="connsiteY7668" fmla="*/ 175327 h 888187"/>
              <a:gd name="connsiteX7669" fmla="*/ 307490 w 1180740"/>
              <a:gd name="connsiteY7669" fmla="*/ 175325 h 888187"/>
              <a:gd name="connsiteX7670" fmla="*/ 308298 w 1180740"/>
              <a:gd name="connsiteY7670" fmla="*/ 175325 h 888187"/>
              <a:gd name="connsiteX7671" fmla="*/ 315711 w 1180740"/>
              <a:gd name="connsiteY7671" fmla="*/ 176720 h 888187"/>
              <a:gd name="connsiteX7672" fmla="*/ 319485 w 1180740"/>
              <a:gd name="connsiteY7672" fmla="*/ 180206 h 888187"/>
              <a:gd name="connsiteX7673" fmla="*/ 319822 w 1180740"/>
              <a:gd name="connsiteY7673" fmla="*/ 181980 h 888187"/>
              <a:gd name="connsiteX7674" fmla="*/ 315711 w 1180740"/>
              <a:gd name="connsiteY7674" fmla="*/ 186544 h 888187"/>
              <a:gd name="connsiteX7675" fmla="*/ 313487 w 1180740"/>
              <a:gd name="connsiteY7675" fmla="*/ 186544 h 888187"/>
              <a:gd name="connsiteX7676" fmla="*/ 311600 w 1180740"/>
              <a:gd name="connsiteY7676" fmla="*/ 186544 h 888187"/>
              <a:gd name="connsiteX7677" fmla="*/ 307490 w 1180740"/>
              <a:gd name="connsiteY7677" fmla="*/ 184769 h 888187"/>
              <a:gd name="connsiteX7678" fmla="*/ 304524 w 1180740"/>
              <a:gd name="connsiteY7678" fmla="*/ 182677 h 888187"/>
              <a:gd name="connsiteX7679" fmla="*/ 303783 w 1180740"/>
              <a:gd name="connsiteY7679" fmla="*/ 176720 h 888187"/>
              <a:gd name="connsiteX7680" fmla="*/ 307490 w 1180740"/>
              <a:gd name="connsiteY7680" fmla="*/ 175325 h 888187"/>
              <a:gd name="connsiteX7681" fmla="*/ 437695 w 1180740"/>
              <a:gd name="connsiteY7681" fmla="*/ 175324 h 888187"/>
              <a:gd name="connsiteX7682" fmla="*/ 445922 w 1180740"/>
              <a:gd name="connsiteY7682" fmla="*/ 177027 h 888187"/>
              <a:gd name="connsiteX7683" fmla="*/ 447068 w 1180740"/>
              <a:gd name="connsiteY7683" fmla="*/ 184028 h 888187"/>
              <a:gd name="connsiteX7684" fmla="*/ 441067 w 1180740"/>
              <a:gd name="connsiteY7684" fmla="*/ 187497 h 888187"/>
              <a:gd name="connsiteX7685" fmla="*/ 432840 w 1180740"/>
              <a:gd name="connsiteY7685" fmla="*/ 187497 h 888187"/>
              <a:gd name="connsiteX7686" fmla="*/ 429132 w 1180740"/>
              <a:gd name="connsiteY7686" fmla="*/ 185794 h 888187"/>
              <a:gd name="connsiteX7687" fmla="*/ 430615 w 1180740"/>
              <a:gd name="connsiteY7687" fmla="*/ 177405 h 888187"/>
              <a:gd name="connsiteX7688" fmla="*/ 437695 w 1180740"/>
              <a:gd name="connsiteY7688" fmla="*/ 175324 h 888187"/>
              <a:gd name="connsiteX7689" fmla="*/ 1121521 w 1180740"/>
              <a:gd name="connsiteY7689" fmla="*/ 175322 h 888187"/>
              <a:gd name="connsiteX7690" fmla="*/ 1127473 w 1180740"/>
              <a:gd name="connsiteY7690" fmla="*/ 176702 h 888187"/>
              <a:gd name="connsiteX7691" fmla="*/ 1128609 w 1180740"/>
              <a:gd name="connsiteY7691" fmla="*/ 181218 h 888187"/>
              <a:gd name="connsiteX7692" fmla="*/ 1124865 w 1180740"/>
              <a:gd name="connsiteY7692" fmla="*/ 183978 h 888187"/>
              <a:gd name="connsiteX7693" fmla="*/ 1122992 w 1180740"/>
              <a:gd name="connsiteY7693" fmla="*/ 184354 h 888187"/>
              <a:gd name="connsiteX7694" fmla="*/ 1120050 w 1180740"/>
              <a:gd name="connsiteY7694" fmla="*/ 182598 h 888187"/>
              <a:gd name="connsiteX7695" fmla="*/ 1118914 w 1180740"/>
              <a:gd name="connsiteY7695" fmla="*/ 180151 h 888187"/>
              <a:gd name="connsiteX7696" fmla="*/ 1121521 w 1180740"/>
              <a:gd name="connsiteY7696" fmla="*/ 175322 h 888187"/>
              <a:gd name="connsiteX7697" fmla="*/ 404180 w 1180740"/>
              <a:gd name="connsiteY7697" fmla="*/ 175297 h 888187"/>
              <a:gd name="connsiteX7698" fmla="*/ 409143 w 1180740"/>
              <a:gd name="connsiteY7698" fmla="*/ 177538 h 888187"/>
              <a:gd name="connsiteX7699" fmla="*/ 410293 w 1180740"/>
              <a:gd name="connsiteY7699" fmla="*/ 178942 h 888187"/>
              <a:gd name="connsiteX7700" fmla="*/ 407249 w 1180740"/>
              <a:gd name="connsiteY7700" fmla="*/ 185642 h 888187"/>
              <a:gd name="connsiteX7701" fmla="*/ 403867 w 1180740"/>
              <a:gd name="connsiteY7701" fmla="*/ 186024 h 888187"/>
              <a:gd name="connsiteX7702" fmla="*/ 399403 w 1180740"/>
              <a:gd name="connsiteY7702" fmla="*/ 184940 h 888187"/>
              <a:gd name="connsiteX7703" fmla="*/ 396426 w 1180740"/>
              <a:gd name="connsiteY7703" fmla="*/ 181430 h 888187"/>
              <a:gd name="connsiteX7704" fmla="*/ 398658 w 1180740"/>
              <a:gd name="connsiteY7704" fmla="*/ 176836 h 888187"/>
              <a:gd name="connsiteX7705" fmla="*/ 404180 w 1180740"/>
              <a:gd name="connsiteY7705" fmla="*/ 175297 h 888187"/>
              <a:gd name="connsiteX7706" fmla="*/ 178330 w 1180740"/>
              <a:gd name="connsiteY7706" fmla="*/ 175163 h 888187"/>
              <a:gd name="connsiteX7707" fmla="*/ 182280 w 1180740"/>
              <a:gd name="connsiteY7707" fmla="*/ 176432 h 888187"/>
              <a:gd name="connsiteX7708" fmla="*/ 184104 w 1180740"/>
              <a:gd name="connsiteY7708" fmla="*/ 181349 h 888187"/>
              <a:gd name="connsiteX7709" fmla="*/ 183766 w 1180740"/>
              <a:gd name="connsiteY7709" fmla="*/ 182043 h 888187"/>
              <a:gd name="connsiteX7710" fmla="*/ 177419 w 1180740"/>
              <a:gd name="connsiteY7710" fmla="*/ 185889 h 888187"/>
              <a:gd name="connsiteX7711" fmla="*/ 173637 w 1180740"/>
              <a:gd name="connsiteY7711" fmla="*/ 185195 h 888187"/>
              <a:gd name="connsiteX7712" fmla="*/ 171004 w 1180740"/>
              <a:gd name="connsiteY7712" fmla="*/ 180971 h 888187"/>
              <a:gd name="connsiteX7713" fmla="*/ 174380 w 1180740"/>
              <a:gd name="connsiteY7713" fmla="*/ 175738 h 888187"/>
              <a:gd name="connsiteX7714" fmla="*/ 178330 w 1180740"/>
              <a:gd name="connsiteY7714" fmla="*/ 175163 h 888187"/>
              <a:gd name="connsiteX7715" fmla="*/ 1158520 w 1180740"/>
              <a:gd name="connsiteY7715" fmla="*/ 174953 h 888187"/>
              <a:gd name="connsiteX7716" fmla="*/ 1161850 w 1180740"/>
              <a:gd name="connsiteY7716" fmla="*/ 176458 h 888187"/>
              <a:gd name="connsiteX7717" fmla="*/ 1163314 w 1180740"/>
              <a:gd name="connsiteY7717" fmla="*/ 179971 h 888187"/>
              <a:gd name="connsiteX7718" fmla="*/ 1159253 w 1180740"/>
              <a:gd name="connsiteY7718" fmla="*/ 183420 h 888187"/>
              <a:gd name="connsiteX7719" fmla="*/ 1155924 w 1180740"/>
              <a:gd name="connsiteY7719" fmla="*/ 180974 h 888187"/>
              <a:gd name="connsiteX7720" fmla="*/ 1155192 w 1180740"/>
              <a:gd name="connsiteY7720" fmla="*/ 179218 h 888187"/>
              <a:gd name="connsiteX7721" fmla="*/ 1155192 w 1180740"/>
              <a:gd name="connsiteY7721" fmla="*/ 176834 h 888187"/>
              <a:gd name="connsiteX7722" fmla="*/ 1158520 w 1180740"/>
              <a:gd name="connsiteY7722" fmla="*/ 174953 h 888187"/>
              <a:gd name="connsiteX7723" fmla="*/ 500159 w 1180740"/>
              <a:gd name="connsiteY7723" fmla="*/ 174905 h 888187"/>
              <a:gd name="connsiteX7724" fmla="*/ 505040 w 1180740"/>
              <a:gd name="connsiteY7724" fmla="*/ 176168 h 888187"/>
              <a:gd name="connsiteX7725" fmla="*/ 508770 w 1180740"/>
              <a:gd name="connsiteY7725" fmla="*/ 180365 h 888187"/>
              <a:gd name="connsiteX7726" fmla="*/ 505447 w 1180740"/>
              <a:gd name="connsiteY7726" fmla="*/ 185325 h 888187"/>
              <a:gd name="connsiteX7727" fmla="*/ 502396 w 1180740"/>
              <a:gd name="connsiteY7727" fmla="*/ 185643 h 888187"/>
              <a:gd name="connsiteX7728" fmla="*/ 495277 w 1180740"/>
              <a:gd name="connsiteY7728" fmla="*/ 183545 h 888187"/>
              <a:gd name="connsiteX7729" fmla="*/ 492633 w 1180740"/>
              <a:gd name="connsiteY7729" fmla="*/ 180365 h 888187"/>
              <a:gd name="connsiteX7730" fmla="*/ 495277 w 1180740"/>
              <a:gd name="connsiteY7730" fmla="*/ 175787 h 888187"/>
              <a:gd name="connsiteX7731" fmla="*/ 500159 w 1180740"/>
              <a:gd name="connsiteY7731" fmla="*/ 174905 h 888187"/>
              <a:gd name="connsiteX7732" fmla="*/ 1058045 w 1180740"/>
              <a:gd name="connsiteY7732" fmla="*/ 174816 h 888187"/>
              <a:gd name="connsiteX7733" fmla="*/ 1060797 w 1180740"/>
              <a:gd name="connsiteY7733" fmla="*/ 175465 h 888187"/>
              <a:gd name="connsiteX7734" fmla="*/ 1064544 w 1180740"/>
              <a:gd name="connsiteY7734" fmla="*/ 180029 h 888187"/>
              <a:gd name="connsiteX7735" fmla="*/ 1061934 w 1180740"/>
              <a:gd name="connsiteY7735" fmla="*/ 184909 h 888187"/>
              <a:gd name="connsiteX7736" fmla="*/ 1057117 w 1180740"/>
              <a:gd name="connsiteY7736" fmla="*/ 186303 h 888187"/>
              <a:gd name="connsiteX7737" fmla="*/ 1053771 w 1180740"/>
              <a:gd name="connsiteY7737" fmla="*/ 185606 h 888187"/>
              <a:gd name="connsiteX7738" fmla="*/ 1051898 w 1180740"/>
              <a:gd name="connsiteY7738" fmla="*/ 181043 h 888187"/>
              <a:gd name="connsiteX7739" fmla="*/ 1055243 w 1180740"/>
              <a:gd name="connsiteY7739" fmla="*/ 175782 h 888187"/>
              <a:gd name="connsiteX7740" fmla="*/ 1058045 w 1180740"/>
              <a:gd name="connsiteY7740" fmla="*/ 174816 h 888187"/>
              <a:gd name="connsiteX7741" fmla="*/ 532594 w 1180740"/>
              <a:gd name="connsiteY7741" fmla="*/ 174812 h 888187"/>
              <a:gd name="connsiteX7742" fmla="*/ 536741 w 1180740"/>
              <a:gd name="connsiteY7742" fmla="*/ 175770 h 888187"/>
              <a:gd name="connsiteX7743" fmla="*/ 538645 w 1180740"/>
              <a:gd name="connsiteY7743" fmla="*/ 183431 h 888187"/>
              <a:gd name="connsiteX7744" fmla="*/ 537489 w 1180740"/>
              <a:gd name="connsiteY7744" fmla="*/ 184122 h 888187"/>
              <a:gd name="connsiteX7745" fmla="*/ 533750 w 1180740"/>
              <a:gd name="connsiteY7745" fmla="*/ 185190 h 888187"/>
              <a:gd name="connsiteX7746" fmla="*/ 526545 w 1180740"/>
              <a:gd name="connsiteY7746" fmla="*/ 182740 h 888187"/>
              <a:gd name="connsiteX7747" fmla="*/ 528448 w 1180740"/>
              <a:gd name="connsiteY7747" fmla="*/ 175456 h 888187"/>
              <a:gd name="connsiteX7748" fmla="*/ 532594 w 1180740"/>
              <a:gd name="connsiteY7748" fmla="*/ 174812 h 888187"/>
              <a:gd name="connsiteX7749" fmla="*/ 583325 w 1180740"/>
              <a:gd name="connsiteY7749" fmla="*/ 174768 h 888187"/>
              <a:gd name="connsiteX7750" fmla="*/ 585211 w 1180740"/>
              <a:gd name="connsiteY7750" fmla="*/ 175782 h 888187"/>
              <a:gd name="connsiteX7751" fmla="*/ 587769 w 1180740"/>
              <a:gd name="connsiteY7751" fmla="*/ 180029 h 888187"/>
              <a:gd name="connsiteX7752" fmla="*/ 584470 w 1180740"/>
              <a:gd name="connsiteY7752" fmla="*/ 185289 h 888187"/>
              <a:gd name="connsiteX7753" fmla="*/ 576592 w 1180740"/>
              <a:gd name="connsiteY7753" fmla="*/ 184592 h 888187"/>
              <a:gd name="connsiteX7754" fmla="*/ 574707 w 1180740"/>
              <a:gd name="connsiteY7754" fmla="*/ 179649 h 888187"/>
              <a:gd name="connsiteX7755" fmla="*/ 575110 w 1180740"/>
              <a:gd name="connsiteY7755" fmla="*/ 178951 h 888187"/>
              <a:gd name="connsiteX7756" fmla="*/ 581440 w 1180740"/>
              <a:gd name="connsiteY7756" fmla="*/ 175085 h 888187"/>
              <a:gd name="connsiteX7757" fmla="*/ 583325 w 1180740"/>
              <a:gd name="connsiteY7757" fmla="*/ 174768 h 888187"/>
              <a:gd name="connsiteX7758" fmla="*/ 287955 w 1180740"/>
              <a:gd name="connsiteY7758" fmla="*/ 174666 h 888187"/>
              <a:gd name="connsiteX7759" fmla="*/ 291323 w 1180740"/>
              <a:gd name="connsiteY7759" fmla="*/ 176128 h 888187"/>
              <a:gd name="connsiteX7760" fmla="*/ 294354 w 1180740"/>
              <a:gd name="connsiteY7760" fmla="*/ 183120 h 888187"/>
              <a:gd name="connsiteX7761" fmla="*/ 289100 w 1180740"/>
              <a:gd name="connsiteY7761" fmla="*/ 187378 h 888187"/>
              <a:gd name="connsiteX7762" fmla="*/ 282027 w 1180740"/>
              <a:gd name="connsiteY7762" fmla="*/ 185281 h 888187"/>
              <a:gd name="connsiteX7763" fmla="*/ 278998 w 1180740"/>
              <a:gd name="connsiteY7763" fmla="*/ 179243 h 888187"/>
              <a:gd name="connsiteX7764" fmla="*/ 283106 w 1180740"/>
              <a:gd name="connsiteY7764" fmla="*/ 175429 h 888187"/>
              <a:gd name="connsiteX7765" fmla="*/ 287955 w 1180740"/>
              <a:gd name="connsiteY7765" fmla="*/ 174666 h 888187"/>
              <a:gd name="connsiteX7766" fmla="*/ 1102920 w 1180740"/>
              <a:gd name="connsiteY7766" fmla="*/ 174388 h 888187"/>
              <a:gd name="connsiteX7767" fmla="*/ 1107416 w 1180740"/>
              <a:gd name="connsiteY7767" fmla="*/ 176141 h 888187"/>
              <a:gd name="connsiteX7768" fmla="*/ 1108892 w 1180740"/>
              <a:gd name="connsiteY7768" fmla="*/ 179208 h 888187"/>
              <a:gd name="connsiteX7769" fmla="*/ 1108154 w 1180740"/>
              <a:gd name="connsiteY7769" fmla="*/ 182338 h 888187"/>
              <a:gd name="connsiteX7770" fmla="*/ 1103322 w 1180740"/>
              <a:gd name="connsiteY7770" fmla="*/ 185155 h 888187"/>
              <a:gd name="connsiteX7771" fmla="*/ 1096209 w 1180740"/>
              <a:gd name="connsiteY7771" fmla="*/ 181650 h 888187"/>
              <a:gd name="connsiteX7772" fmla="*/ 1096612 w 1180740"/>
              <a:gd name="connsiteY7772" fmla="*/ 179584 h 888187"/>
              <a:gd name="connsiteX7773" fmla="*/ 1100303 w 1180740"/>
              <a:gd name="connsiteY7773" fmla="*/ 176454 h 888187"/>
              <a:gd name="connsiteX7774" fmla="*/ 1102920 w 1180740"/>
              <a:gd name="connsiteY7774" fmla="*/ 174388 h 888187"/>
              <a:gd name="connsiteX7775" fmla="*/ 1002136 w 1180740"/>
              <a:gd name="connsiteY7775" fmla="*/ 174388 h 888187"/>
              <a:gd name="connsiteX7776" fmla="*/ 1003968 w 1180740"/>
              <a:gd name="connsiteY7776" fmla="*/ 174388 h 888187"/>
              <a:gd name="connsiteX7777" fmla="*/ 1010007 w 1180740"/>
              <a:gd name="connsiteY7777" fmla="*/ 178254 h 888187"/>
              <a:gd name="connsiteX7778" fmla="*/ 1009260 w 1180740"/>
              <a:gd name="connsiteY7778" fmla="*/ 183895 h 888187"/>
              <a:gd name="connsiteX7779" fmla="*/ 1007360 w 1180740"/>
              <a:gd name="connsiteY7779" fmla="*/ 185289 h 888187"/>
              <a:gd name="connsiteX7780" fmla="*/ 998744 w 1180740"/>
              <a:gd name="connsiteY7780" fmla="*/ 183515 h 888187"/>
              <a:gd name="connsiteX7781" fmla="*/ 997590 w 1180740"/>
              <a:gd name="connsiteY7781" fmla="*/ 177874 h 888187"/>
              <a:gd name="connsiteX7782" fmla="*/ 1002136 w 1180740"/>
              <a:gd name="connsiteY7782" fmla="*/ 174388 h 888187"/>
              <a:gd name="connsiteX7783" fmla="*/ 946227 w 1180740"/>
              <a:gd name="connsiteY7783" fmla="*/ 174388 h 888187"/>
              <a:gd name="connsiteX7784" fmla="*/ 948127 w 1180740"/>
              <a:gd name="connsiteY7784" fmla="*/ 174388 h 888187"/>
              <a:gd name="connsiteX7785" fmla="*/ 954098 w 1180740"/>
              <a:gd name="connsiteY7785" fmla="*/ 178254 h 888187"/>
              <a:gd name="connsiteX7786" fmla="*/ 953352 w 1180740"/>
              <a:gd name="connsiteY7786" fmla="*/ 183895 h 888187"/>
              <a:gd name="connsiteX7787" fmla="*/ 951452 w 1180740"/>
              <a:gd name="connsiteY7787" fmla="*/ 185289 h 888187"/>
              <a:gd name="connsiteX7788" fmla="*/ 942835 w 1180740"/>
              <a:gd name="connsiteY7788" fmla="*/ 183515 h 888187"/>
              <a:gd name="connsiteX7789" fmla="*/ 941681 w 1180740"/>
              <a:gd name="connsiteY7789" fmla="*/ 177874 h 888187"/>
              <a:gd name="connsiteX7790" fmla="*/ 946227 w 1180740"/>
              <a:gd name="connsiteY7790" fmla="*/ 174388 h 888187"/>
              <a:gd name="connsiteX7791" fmla="*/ 202163 w 1180740"/>
              <a:gd name="connsiteY7791" fmla="*/ 174212 h 888187"/>
              <a:gd name="connsiteX7792" fmla="*/ 207819 w 1180740"/>
              <a:gd name="connsiteY7792" fmla="*/ 181589 h 888187"/>
              <a:gd name="connsiteX7793" fmla="*/ 201827 w 1180740"/>
              <a:gd name="connsiteY7793" fmla="*/ 185467 h 888187"/>
              <a:gd name="connsiteX7794" fmla="*/ 199200 w 1180740"/>
              <a:gd name="connsiteY7794" fmla="*/ 185150 h 888187"/>
              <a:gd name="connsiteX7795" fmla="*/ 195497 w 1180740"/>
              <a:gd name="connsiteY7795" fmla="*/ 178409 h 888187"/>
              <a:gd name="connsiteX7796" fmla="*/ 198123 w 1180740"/>
              <a:gd name="connsiteY7796" fmla="*/ 175293 h 888187"/>
              <a:gd name="connsiteX7797" fmla="*/ 202163 w 1180740"/>
              <a:gd name="connsiteY7797" fmla="*/ 174212 h 888187"/>
              <a:gd name="connsiteX7798" fmla="*/ 1033691 w 1180740"/>
              <a:gd name="connsiteY7798" fmla="*/ 174208 h 888187"/>
              <a:gd name="connsiteX7799" fmla="*/ 1038862 w 1180740"/>
              <a:gd name="connsiteY7799" fmla="*/ 179048 h 888187"/>
              <a:gd name="connsiteX7800" fmla="*/ 1038862 w 1180740"/>
              <a:gd name="connsiteY7800" fmla="*/ 183637 h 888187"/>
              <a:gd name="connsiteX7801" fmla="*/ 1035907 w 1180740"/>
              <a:gd name="connsiteY7801" fmla="*/ 185334 h 888187"/>
              <a:gd name="connsiteX7802" fmla="*/ 1033691 w 1180740"/>
              <a:gd name="connsiteY7802" fmla="*/ 185711 h 888187"/>
              <a:gd name="connsiteX7803" fmla="*/ 1031072 w 1180740"/>
              <a:gd name="connsiteY7803" fmla="*/ 186025 h 888187"/>
              <a:gd name="connsiteX7804" fmla="*/ 1026237 w 1180740"/>
              <a:gd name="connsiteY7804" fmla="*/ 183260 h 888187"/>
              <a:gd name="connsiteX7805" fmla="*/ 1026573 w 1180740"/>
              <a:gd name="connsiteY7805" fmla="*/ 178357 h 888187"/>
              <a:gd name="connsiteX7806" fmla="*/ 1028856 w 1180740"/>
              <a:gd name="connsiteY7806" fmla="*/ 175591 h 888187"/>
              <a:gd name="connsiteX7807" fmla="*/ 1033691 w 1180740"/>
              <a:gd name="connsiteY7807" fmla="*/ 174208 h 888187"/>
              <a:gd name="connsiteX7808" fmla="*/ 1082970 w 1180740"/>
              <a:gd name="connsiteY7808" fmla="*/ 173655 h 888187"/>
              <a:gd name="connsiteX7809" fmla="*/ 1085595 w 1180740"/>
              <a:gd name="connsiteY7809" fmla="*/ 175054 h 888187"/>
              <a:gd name="connsiteX7810" fmla="*/ 1086336 w 1180740"/>
              <a:gd name="connsiteY7810" fmla="*/ 180714 h 888187"/>
              <a:gd name="connsiteX7811" fmla="*/ 1084518 w 1180740"/>
              <a:gd name="connsiteY7811" fmla="*/ 182812 h 888187"/>
              <a:gd name="connsiteX7812" fmla="*/ 1082634 w 1180740"/>
              <a:gd name="connsiteY7812" fmla="*/ 183511 h 888187"/>
              <a:gd name="connsiteX7813" fmla="*/ 1074759 w 1180740"/>
              <a:gd name="connsiteY7813" fmla="*/ 178551 h 888187"/>
              <a:gd name="connsiteX7814" fmla="*/ 1077788 w 1180740"/>
              <a:gd name="connsiteY7814" fmla="*/ 174673 h 888187"/>
              <a:gd name="connsiteX7815" fmla="*/ 1082970 w 1180740"/>
              <a:gd name="connsiteY7815" fmla="*/ 173655 h 888187"/>
              <a:gd name="connsiteX7816" fmla="*/ 470078 w 1180740"/>
              <a:gd name="connsiteY7816" fmla="*/ 173655 h 888187"/>
              <a:gd name="connsiteX7817" fmla="*/ 477150 w 1180740"/>
              <a:gd name="connsiteY7817" fmla="*/ 175753 h 888187"/>
              <a:gd name="connsiteX7818" fmla="*/ 480115 w 1180740"/>
              <a:gd name="connsiteY7818" fmla="*/ 181727 h 888187"/>
              <a:gd name="connsiteX7819" fmla="*/ 476006 w 1180740"/>
              <a:gd name="connsiteY7819" fmla="*/ 185604 h 888187"/>
              <a:gd name="connsiteX7820" fmla="*/ 471156 w 1180740"/>
              <a:gd name="connsiteY7820" fmla="*/ 186303 h 888187"/>
              <a:gd name="connsiteX7821" fmla="*/ 467789 w 1180740"/>
              <a:gd name="connsiteY7821" fmla="*/ 184905 h 888187"/>
              <a:gd name="connsiteX7822" fmla="*/ 464825 w 1180740"/>
              <a:gd name="connsiteY7822" fmla="*/ 177850 h 888187"/>
              <a:gd name="connsiteX7823" fmla="*/ 470078 w 1180740"/>
              <a:gd name="connsiteY7823" fmla="*/ 173655 h 888187"/>
              <a:gd name="connsiteX7824" fmla="*/ 978845 w 1180740"/>
              <a:gd name="connsiteY7824" fmla="*/ 173507 h 888187"/>
              <a:gd name="connsiteX7825" fmla="*/ 984437 w 1180740"/>
              <a:gd name="connsiteY7825" fmla="*/ 176649 h 888187"/>
              <a:gd name="connsiteX7826" fmla="*/ 981472 w 1180740"/>
              <a:gd name="connsiteY7826" fmla="*/ 182872 h 888187"/>
              <a:gd name="connsiteX7827" fmla="*/ 975880 w 1180740"/>
              <a:gd name="connsiteY7827" fmla="*/ 184632 h 888187"/>
              <a:gd name="connsiteX7828" fmla="*/ 970288 w 1180740"/>
              <a:gd name="connsiteY7828" fmla="*/ 182872 h 888187"/>
              <a:gd name="connsiteX7829" fmla="*/ 970625 w 1180740"/>
              <a:gd name="connsiteY7829" fmla="*/ 176272 h 888187"/>
              <a:gd name="connsiteX7830" fmla="*/ 973994 w 1180740"/>
              <a:gd name="connsiteY7830" fmla="*/ 174889 h 888187"/>
              <a:gd name="connsiteX7831" fmla="*/ 978845 w 1180740"/>
              <a:gd name="connsiteY7831" fmla="*/ 173507 h 888187"/>
              <a:gd name="connsiteX7832" fmla="*/ 44510 w 1180740"/>
              <a:gd name="connsiteY7832" fmla="*/ 173311 h 888187"/>
              <a:gd name="connsiteX7833" fmla="*/ 47773 w 1180740"/>
              <a:gd name="connsiteY7833" fmla="*/ 175773 h 888187"/>
              <a:gd name="connsiteX7834" fmla="*/ 48505 w 1180740"/>
              <a:gd name="connsiteY7834" fmla="*/ 177541 h 888187"/>
              <a:gd name="connsiteX7835" fmla="*/ 48505 w 1180740"/>
              <a:gd name="connsiteY7835" fmla="*/ 180004 h 888187"/>
              <a:gd name="connsiteX7836" fmla="*/ 41914 w 1180740"/>
              <a:gd name="connsiteY7836" fmla="*/ 180320 h 888187"/>
              <a:gd name="connsiteX7837" fmla="*/ 40449 w 1180740"/>
              <a:gd name="connsiteY7837" fmla="*/ 176847 h 888187"/>
              <a:gd name="connsiteX7838" fmla="*/ 44510 w 1180740"/>
              <a:gd name="connsiteY7838" fmla="*/ 173311 h 888187"/>
              <a:gd name="connsiteX7839" fmla="*/ 339719 w 1180740"/>
              <a:gd name="connsiteY7839" fmla="*/ 173309 h 888187"/>
              <a:gd name="connsiteX7840" fmla="*/ 347607 w 1180740"/>
              <a:gd name="connsiteY7840" fmla="*/ 175066 h 888187"/>
              <a:gd name="connsiteX7841" fmla="*/ 350169 w 1180740"/>
              <a:gd name="connsiteY7841" fmla="*/ 176822 h 888187"/>
              <a:gd name="connsiteX7842" fmla="*/ 355023 w 1180740"/>
              <a:gd name="connsiteY7842" fmla="*/ 184100 h 888187"/>
              <a:gd name="connsiteX7843" fmla="*/ 349090 w 1180740"/>
              <a:gd name="connsiteY7843" fmla="*/ 186861 h 888187"/>
              <a:gd name="connsiteX7844" fmla="*/ 339719 w 1180740"/>
              <a:gd name="connsiteY7844" fmla="*/ 185857 h 888187"/>
              <a:gd name="connsiteX7845" fmla="*/ 334865 w 1180740"/>
              <a:gd name="connsiteY7845" fmla="*/ 181340 h 888187"/>
              <a:gd name="connsiteX7846" fmla="*/ 339719 w 1180740"/>
              <a:gd name="connsiteY7846" fmla="*/ 173309 h 888187"/>
              <a:gd name="connsiteX7847" fmla="*/ 152768 w 1180740"/>
              <a:gd name="connsiteY7847" fmla="*/ 173137 h 888187"/>
              <a:gd name="connsiteX7848" fmla="*/ 156549 w 1180740"/>
              <a:gd name="connsiteY7848" fmla="*/ 173507 h 888187"/>
              <a:gd name="connsiteX7849" fmla="*/ 160337 w 1180740"/>
              <a:gd name="connsiteY7849" fmla="*/ 176272 h 888187"/>
              <a:gd name="connsiteX7850" fmla="*/ 161081 w 1180740"/>
              <a:gd name="connsiteY7850" fmla="*/ 179038 h 888187"/>
              <a:gd name="connsiteX7851" fmla="*/ 153910 w 1180740"/>
              <a:gd name="connsiteY7851" fmla="*/ 183941 h 888187"/>
              <a:gd name="connsiteX7852" fmla="*/ 150595 w 1180740"/>
              <a:gd name="connsiteY7852" fmla="*/ 183249 h 888187"/>
              <a:gd name="connsiteX7853" fmla="*/ 147956 w 1180740"/>
              <a:gd name="connsiteY7853" fmla="*/ 178724 h 888187"/>
              <a:gd name="connsiteX7854" fmla="*/ 149851 w 1180740"/>
              <a:gd name="connsiteY7854" fmla="*/ 174889 h 888187"/>
              <a:gd name="connsiteX7855" fmla="*/ 152768 w 1180740"/>
              <a:gd name="connsiteY7855" fmla="*/ 173137 h 888187"/>
              <a:gd name="connsiteX7856" fmla="*/ 100752 w 1180740"/>
              <a:gd name="connsiteY7856" fmla="*/ 172819 h 888187"/>
              <a:gd name="connsiteX7857" fmla="*/ 104828 w 1180740"/>
              <a:gd name="connsiteY7857" fmla="*/ 174918 h 888187"/>
              <a:gd name="connsiteX7858" fmla="*/ 106365 w 1180740"/>
              <a:gd name="connsiteY7858" fmla="*/ 178415 h 888187"/>
              <a:gd name="connsiteX7859" fmla="*/ 103358 w 1180740"/>
              <a:gd name="connsiteY7859" fmla="*/ 182994 h 888187"/>
              <a:gd name="connsiteX7860" fmla="*/ 96675 w 1180740"/>
              <a:gd name="connsiteY7860" fmla="*/ 182676 h 888187"/>
              <a:gd name="connsiteX7861" fmla="*/ 95205 w 1180740"/>
              <a:gd name="connsiteY7861" fmla="*/ 179496 h 888187"/>
              <a:gd name="connsiteX7862" fmla="*/ 95940 w 1180740"/>
              <a:gd name="connsiteY7862" fmla="*/ 176317 h 888187"/>
              <a:gd name="connsiteX7863" fmla="*/ 100752 w 1180740"/>
              <a:gd name="connsiteY7863" fmla="*/ 172819 h 888187"/>
              <a:gd name="connsiteX7864" fmla="*/ 127663 w 1180740"/>
              <a:gd name="connsiteY7864" fmla="*/ 172499 h 888187"/>
              <a:gd name="connsiteX7865" fmla="*/ 131037 w 1180740"/>
              <a:gd name="connsiteY7865" fmla="*/ 173656 h 888187"/>
              <a:gd name="connsiteX7866" fmla="*/ 131776 w 1180740"/>
              <a:gd name="connsiteY7866" fmla="*/ 180692 h 888187"/>
              <a:gd name="connsiteX7867" fmla="*/ 128485 w 1180740"/>
              <a:gd name="connsiteY7867" fmla="*/ 182086 h 888187"/>
              <a:gd name="connsiteX7868" fmla="*/ 126202 w 1180740"/>
              <a:gd name="connsiteY7868" fmla="*/ 182086 h 888187"/>
              <a:gd name="connsiteX7869" fmla="*/ 122106 w 1180740"/>
              <a:gd name="connsiteY7869" fmla="*/ 180692 h 888187"/>
              <a:gd name="connsiteX7870" fmla="*/ 123986 w 1180740"/>
              <a:gd name="connsiteY7870" fmla="*/ 172958 h 888187"/>
              <a:gd name="connsiteX7871" fmla="*/ 127663 w 1180740"/>
              <a:gd name="connsiteY7871" fmla="*/ 172499 h 888187"/>
              <a:gd name="connsiteX7872" fmla="*/ 377460 w 1180740"/>
              <a:gd name="connsiteY7872" fmla="*/ 172438 h 888187"/>
              <a:gd name="connsiteX7873" fmla="*/ 384519 w 1180740"/>
              <a:gd name="connsiteY7873" fmla="*/ 174536 h 888187"/>
              <a:gd name="connsiteX7874" fmla="*/ 386401 w 1180740"/>
              <a:gd name="connsiteY7874" fmla="*/ 178797 h 888187"/>
              <a:gd name="connsiteX7875" fmla="*/ 384922 w 1180740"/>
              <a:gd name="connsiteY7875" fmla="*/ 180577 h 888187"/>
              <a:gd name="connsiteX7876" fmla="*/ 376721 w 1180740"/>
              <a:gd name="connsiteY7876" fmla="*/ 183757 h 888187"/>
              <a:gd name="connsiteX7877" fmla="*/ 374099 w 1180740"/>
              <a:gd name="connsiteY7877" fmla="*/ 184075 h 888187"/>
              <a:gd name="connsiteX7878" fmla="*/ 369998 w 1180740"/>
              <a:gd name="connsiteY7878" fmla="*/ 179878 h 888187"/>
              <a:gd name="connsiteX7879" fmla="*/ 370738 w 1180740"/>
              <a:gd name="connsiteY7879" fmla="*/ 175999 h 888187"/>
              <a:gd name="connsiteX7880" fmla="*/ 377460 w 1180740"/>
              <a:gd name="connsiteY7880" fmla="*/ 172438 h 888187"/>
              <a:gd name="connsiteX7881" fmla="*/ 61924 w 1180740"/>
              <a:gd name="connsiteY7881" fmla="*/ 172261 h 888187"/>
              <a:gd name="connsiteX7882" fmla="*/ 67147 w 1180740"/>
              <a:gd name="connsiteY7882" fmla="*/ 177523 h 888187"/>
              <a:gd name="connsiteX7883" fmla="*/ 62661 w 1180740"/>
              <a:gd name="connsiteY7883" fmla="*/ 181010 h 888187"/>
              <a:gd name="connsiteX7884" fmla="*/ 57103 w 1180740"/>
              <a:gd name="connsiteY7884" fmla="*/ 176826 h 888187"/>
              <a:gd name="connsiteX7885" fmla="*/ 61924 w 1180740"/>
              <a:gd name="connsiteY7885" fmla="*/ 172261 h 888187"/>
              <a:gd name="connsiteX7886" fmla="*/ 80712 w 1180740"/>
              <a:gd name="connsiteY7886" fmla="*/ 172159 h 888187"/>
              <a:gd name="connsiteX7887" fmla="*/ 83689 w 1180740"/>
              <a:gd name="connsiteY7887" fmla="*/ 173864 h 888187"/>
              <a:gd name="connsiteX7888" fmla="*/ 84840 w 1180740"/>
              <a:gd name="connsiteY7888" fmla="*/ 176327 h 888187"/>
              <a:gd name="connsiteX7889" fmla="*/ 82201 w 1180740"/>
              <a:gd name="connsiteY7889" fmla="*/ 181252 h 888187"/>
              <a:gd name="connsiteX7890" fmla="*/ 76246 w 1180740"/>
              <a:gd name="connsiteY7890" fmla="*/ 179863 h 888187"/>
              <a:gd name="connsiteX7891" fmla="*/ 75096 w 1180740"/>
              <a:gd name="connsiteY7891" fmla="*/ 175317 h 888187"/>
              <a:gd name="connsiteX7892" fmla="*/ 78817 w 1180740"/>
              <a:gd name="connsiteY7892" fmla="*/ 172475 h 888187"/>
              <a:gd name="connsiteX7893" fmla="*/ 80712 w 1180740"/>
              <a:gd name="connsiteY7893" fmla="*/ 172159 h 888187"/>
              <a:gd name="connsiteX7894" fmla="*/ 347898 w 1180740"/>
              <a:gd name="connsiteY7894" fmla="*/ 149035 h 888187"/>
              <a:gd name="connsiteX7895" fmla="*/ 350757 w 1180740"/>
              <a:gd name="connsiteY7895" fmla="*/ 150573 h 888187"/>
              <a:gd name="connsiteX7896" fmla="*/ 351502 w 1180740"/>
              <a:gd name="connsiteY7896" fmla="*/ 152665 h 888187"/>
              <a:gd name="connsiteX7897" fmla="*/ 346629 w 1180740"/>
              <a:gd name="connsiteY7897" fmla="*/ 157230 h 888187"/>
              <a:gd name="connsiteX7898" fmla="*/ 343245 w 1180740"/>
              <a:gd name="connsiteY7898" fmla="*/ 156532 h 888187"/>
              <a:gd name="connsiteX7899" fmla="*/ 341757 w 1180740"/>
              <a:gd name="connsiteY7899" fmla="*/ 152665 h 888187"/>
              <a:gd name="connsiteX7900" fmla="*/ 344735 w 1180740"/>
              <a:gd name="connsiteY7900" fmla="*/ 149875 h 888187"/>
              <a:gd name="connsiteX7901" fmla="*/ 347898 w 1180740"/>
              <a:gd name="connsiteY7901" fmla="*/ 149035 h 888187"/>
              <a:gd name="connsiteX7902" fmla="*/ 245898 w 1180740"/>
              <a:gd name="connsiteY7902" fmla="*/ 148147 h 888187"/>
              <a:gd name="connsiteX7903" fmla="*/ 248090 w 1180740"/>
              <a:gd name="connsiteY7903" fmla="*/ 148625 h 888187"/>
              <a:gd name="connsiteX7904" fmla="*/ 251136 w 1180740"/>
              <a:gd name="connsiteY7904" fmla="*/ 150792 h 888187"/>
              <a:gd name="connsiteX7905" fmla="*/ 251136 w 1180740"/>
              <a:gd name="connsiteY7905" fmla="*/ 153214 h 888187"/>
              <a:gd name="connsiteX7906" fmla="*/ 245856 w 1180740"/>
              <a:gd name="connsiteY7906" fmla="*/ 155381 h 888187"/>
              <a:gd name="connsiteX7907" fmla="*/ 242471 w 1180740"/>
              <a:gd name="connsiteY7907" fmla="*/ 151110 h 888187"/>
              <a:gd name="connsiteX7908" fmla="*/ 243961 w 1180740"/>
              <a:gd name="connsiteY7908" fmla="*/ 149007 h 888187"/>
              <a:gd name="connsiteX7909" fmla="*/ 245898 w 1180740"/>
              <a:gd name="connsiteY7909" fmla="*/ 148147 h 888187"/>
              <a:gd name="connsiteX7910" fmla="*/ 814260 w 1180740"/>
              <a:gd name="connsiteY7910" fmla="*/ 147965 h 888187"/>
              <a:gd name="connsiteX7911" fmla="*/ 819190 w 1180740"/>
              <a:gd name="connsiteY7911" fmla="*/ 150846 h 888187"/>
              <a:gd name="connsiteX7912" fmla="*/ 819532 w 1180740"/>
              <a:gd name="connsiteY7912" fmla="*/ 152574 h 888187"/>
              <a:gd name="connsiteX7913" fmla="*/ 819190 w 1180740"/>
              <a:gd name="connsiteY7913" fmla="*/ 155071 h 888187"/>
              <a:gd name="connsiteX7914" fmla="*/ 816520 w 1180740"/>
              <a:gd name="connsiteY7914" fmla="*/ 157568 h 888187"/>
              <a:gd name="connsiteX7915" fmla="*/ 810084 w 1180740"/>
              <a:gd name="connsiteY7915" fmla="*/ 153663 h 888187"/>
              <a:gd name="connsiteX7916" fmla="*/ 810426 w 1180740"/>
              <a:gd name="connsiteY7916" fmla="*/ 151870 h 888187"/>
              <a:gd name="connsiteX7917" fmla="*/ 813096 w 1180740"/>
              <a:gd name="connsiteY7917" fmla="*/ 148669 h 888187"/>
              <a:gd name="connsiteX7918" fmla="*/ 814260 w 1180740"/>
              <a:gd name="connsiteY7918" fmla="*/ 147965 h 888187"/>
              <a:gd name="connsiteX7919" fmla="*/ 364174 w 1180740"/>
              <a:gd name="connsiteY7919" fmla="*/ 147923 h 888187"/>
              <a:gd name="connsiteX7920" fmla="*/ 367557 w 1180740"/>
              <a:gd name="connsiteY7920" fmla="*/ 148990 h 888187"/>
              <a:gd name="connsiteX7921" fmla="*/ 368707 w 1180740"/>
              <a:gd name="connsiteY7921" fmla="*/ 153506 h 888187"/>
              <a:gd name="connsiteX7922" fmla="*/ 365730 w 1180740"/>
              <a:gd name="connsiteY7922" fmla="*/ 156642 h 888187"/>
              <a:gd name="connsiteX7923" fmla="*/ 362686 w 1180740"/>
              <a:gd name="connsiteY7923" fmla="*/ 157332 h 888187"/>
              <a:gd name="connsiteX7924" fmla="*/ 359302 w 1180740"/>
              <a:gd name="connsiteY7924" fmla="*/ 155262 h 888187"/>
              <a:gd name="connsiteX7925" fmla="*/ 358558 w 1180740"/>
              <a:gd name="connsiteY7925" fmla="*/ 151436 h 888187"/>
              <a:gd name="connsiteX7926" fmla="*/ 364174 w 1180740"/>
              <a:gd name="connsiteY7926" fmla="*/ 147923 h 888187"/>
              <a:gd name="connsiteX7927" fmla="*/ 295572 w 1180740"/>
              <a:gd name="connsiteY7927" fmla="*/ 147923 h 888187"/>
              <a:gd name="connsiteX7928" fmla="*/ 296325 w 1180740"/>
              <a:gd name="connsiteY7928" fmla="*/ 147923 h 888187"/>
              <a:gd name="connsiteX7929" fmla="*/ 299748 w 1180740"/>
              <a:gd name="connsiteY7929" fmla="*/ 151744 h 888187"/>
              <a:gd name="connsiteX7930" fmla="*/ 299401 w 1180740"/>
              <a:gd name="connsiteY7930" fmla="*/ 152808 h 888187"/>
              <a:gd name="connsiteX7931" fmla="*/ 293653 w 1180740"/>
              <a:gd name="connsiteY7931" fmla="*/ 155564 h 888187"/>
              <a:gd name="connsiteX7932" fmla="*/ 291053 w 1180740"/>
              <a:gd name="connsiteY7932" fmla="*/ 153497 h 888187"/>
              <a:gd name="connsiteX7933" fmla="*/ 295572 w 1180740"/>
              <a:gd name="connsiteY7933" fmla="*/ 147923 h 888187"/>
              <a:gd name="connsiteX7934" fmla="*/ 278880 w 1180740"/>
              <a:gd name="connsiteY7934" fmla="*/ 147400 h 888187"/>
              <a:gd name="connsiteX7935" fmla="*/ 283051 w 1180740"/>
              <a:gd name="connsiteY7935" fmla="*/ 150144 h 888187"/>
              <a:gd name="connsiteX7936" fmla="*/ 283397 w 1180740"/>
              <a:gd name="connsiteY7936" fmla="*/ 151890 h 888187"/>
              <a:gd name="connsiteX7937" fmla="*/ 279222 w 1180740"/>
              <a:gd name="connsiteY7937" fmla="*/ 155008 h 888187"/>
              <a:gd name="connsiteX7938" fmla="*/ 276559 w 1180740"/>
              <a:gd name="connsiteY7938" fmla="*/ 153948 h 888187"/>
              <a:gd name="connsiteX7939" fmla="*/ 275806 w 1180740"/>
              <a:gd name="connsiteY7939" fmla="*/ 149146 h 888187"/>
              <a:gd name="connsiteX7940" fmla="*/ 277378 w 1180740"/>
              <a:gd name="connsiteY7940" fmla="*/ 147774 h 888187"/>
              <a:gd name="connsiteX7941" fmla="*/ 278880 w 1180740"/>
              <a:gd name="connsiteY7941" fmla="*/ 147400 h 888187"/>
              <a:gd name="connsiteX7942" fmla="*/ 325647 w 1180740"/>
              <a:gd name="connsiteY7942" fmla="*/ 147366 h 888187"/>
              <a:gd name="connsiteX7943" fmla="*/ 328626 w 1180740"/>
              <a:gd name="connsiteY7943" fmla="*/ 147366 h 888187"/>
              <a:gd name="connsiteX7944" fmla="*/ 331282 w 1180740"/>
              <a:gd name="connsiteY7944" fmla="*/ 149424 h 888187"/>
              <a:gd name="connsiteX7945" fmla="*/ 331282 w 1180740"/>
              <a:gd name="connsiteY7945" fmla="*/ 152543 h 888187"/>
              <a:gd name="connsiteX7946" fmla="*/ 330537 w 1180740"/>
              <a:gd name="connsiteY7946" fmla="*/ 153915 h 888187"/>
              <a:gd name="connsiteX7947" fmla="*/ 323750 w 1180740"/>
              <a:gd name="connsiteY7947" fmla="*/ 153603 h 888187"/>
              <a:gd name="connsiteX7948" fmla="*/ 323004 w 1180740"/>
              <a:gd name="connsiteY7948" fmla="*/ 152543 h 888187"/>
              <a:gd name="connsiteX7949" fmla="*/ 325647 w 1180740"/>
              <a:gd name="connsiteY7949" fmla="*/ 147366 h 888187"/>
              <a:gd name="connsiteX7950" fmla="*/ 1104680 w 1180740"/>
              <a:gd name="connsiteY7950" fmla="*/ 147298 h 888187"/>
              <a:gd name="connsiteX7951" fmla="*/ 1106618 w 1180740"/>
              <a:gd name="connsiteY7951" fmla="*/ 148321 h 888187"/>
              <a:gd name="connsiteX7952" fmla="*/ 1107363 w 1180740"/>
              <a:gd name="connsiteY7952" fmla="*/ 150814 h 888187"/>
              <a:gd name="connsiteX7953" fmla="*/ 1105805 w 1180740"/>
              <a:gd name="connsiteY7953" fmla="*/ 153244 h 888187"/>
              <a:gd name="connsiteX7954" fmla="*/ 1103570 w 1180740"/>
              <a:gd name="connsiteY7954" fmla="*/ 153947 h 888187"/>
              <a:gd name="connsiteX7955" fmla="*/ 1101742 w 1180740"/>
              <a:gd name="connsiteY7955" fmla="*/ 153244 h 888187"/>
              <a:gd name="connsiteX7956" fmla="*/ 1100929 w 1180740"/>
              <a:gd name="connsiteY7956" fmla="*/ 151134 h 888187"/>
              <a:gd name="connsiteX7957" fmla="*/ 1102487 w 1180740"/>
              <a:gd name="connsiteY7957" fmla="*/ 147617 h 888187"/>
              <a:gd name="connsiteX7958" fmla="*/ 1104680 w 1180740"/>
              <a:gd name="connsiteY7958" fmla="*/ 147298 h 888187"/>
              <a:gd name="connsiteX7959" fmla="*/ 384814 w 1180740"/>
              <a:gd name="connsiteY7959" fmla="*/ 147101 h 888187"/>
              <a:gd name="connsiteX7960" fmla="*/ 387065 w 1180740"/>
              <a:gd name="connsiteY7960" fmla="*/ 148305 h 888187"/>
              <a:gd name="connsiteX7961" fmla="*/ 389267 w 1180740"/>
              <a:gd name="connsiteY7961" fmla="*/ 153882 h 888187"/>
              <a:gd name="connsiteX7962" fmla="*/ 384130 w 1180740"/>
              <a:gd name="connsiteY7962" fmla="*/ 157749 h 888187"/>
              <a:gd name="connsiteX7963" fmla="*/ 379326 w 1180740"/>
              <a:gd name="connsiteY7963" fmla="*/ 151474 h 888187"/>
              <a:gd name="connsiteX7964" fmla="*/ 382262 w 1180740"/>
              <a:gd name="connsiteY7964" fmla="*/ 147228 h 888187"/>
              <a:gd name="connsiteX7965" fmla="*/ 384814 w 1180740"/>
              <a:gd name="connsiteY7965" fmla="*/ 147101 h 888187"/>
              <a:gd name="connsiteX7966" fmla="*/ 795396 w 1180740"/>
              <a:gd name="connsiteY7966" fmla="*/ 146911 h 888187"/>
              <a:gd name="connsiteX7967" fmla="*/ 799079 w 1180740"/>
              <a:gd name="connsiteY7967" fmla="*/ 147228 h 888187"/>
              <a:gd name="connsiteX7968" fmla="*/ 800954 w 1180740"/>
              <a:gd name="connsiteY7968" fmla="*/ 150018 h 888187"/>
              <a:gd name="connsiteX7969" fmla="*/ 799815 w 1180740"/>
              <a:gd name="connsiteY7969" fmla="*/ 152872 h 888187"/>
              <a:gd name="connsiteX7970" fmla="*/ 796132 w 1180740"/>
              <a:gd name="connsiteY7970" fmla="*/ 153887 h 888187"/>
              <a:gd name="connsiteX7971" fmla="*/ 792784 w 1180740"/>
              <a:gd name="connsiteY7971" fmla="*/ 152492 h 888187"/>
              <a:gd name="connsiteX7972" fmla="*/ 792784 w 1180740"/>
              <a:gd name="connsiteY7972" fmla="*/ 149004 h 888187"/>
              <a:gd name="connsiteX7973" fmla="*/ 795396 w 1180740"/>
              <a:gd name="connsiteY7973" fmla="*/ 146911 h 888187"/>
              <a:gd name="connsiteX7974" fmla="*/ 261350 w 1180740"/>
              <a:gd name="connsiteY7974" fmla="*/ 146796 h 888187"/>
              <a:gd name="connsiteX7975" fmla="*/ 263452 w 1180740"/>
              <a:gd name="connsiteY7975" fmla="*/ 148277 h 888187"/>
              <a:gd name="connsiteX7976" fmla="*/ 265721 w 1180740"/>
              <a:gd name="connsiteY7976" fmla="*/ 151395 h 888187"/>
              <a:gd name="connsiteX7977" fmla="*/ 263852 w 1180740"/>
              <a:gd name="connsiteY7977" fmla="*/ 154514 h 888187"/>
              <a:gd name="connsiteX7978" fmla="*/ 261650 w 1180740"/>
              <a:gd name="connsiteY7978" fmla="*/ 154514 h 888187"/>
              <a:gd name="connsiteX7979" fmla="*/ 259782 w 1180740"/>
              <a:gd name="connsiteY7979" fmla="*/ 154514 h 888187"/>
              <a:gd name="connsiteX7980" fmla="*/ 256113 w 1180740"/>
              <a:gd name="connsiteY7980" fmla="*/ 150709 h 888187"/>
              <a:gd name="connsiteX7981" fmla="*/ 258648 w 1180740"/>
              <a:gd name="connsiteY7981" fmla="*/ 146905 h 888187"/>
              <a:gd name="connsiteX7982" fmla="*/ 261350 w 1180740"/>
              <a:gd name="connsiteY7982" fmla="*/ 146796 h 888187"/>
              <a:gd name="connsiteX7983" fmla="*/ 228100 w 1180740"/>
              <a:gd name="connsiteY7983" fmla="*/ 146252 h 888187"/>
              <a:gd name="connsiteX7984" fmla="*/ 231065 w 1180740"/>
              <a:gd name="connsiteY7984" fmla="*/ 146573 h 888187"/>
              <a:gd name="connsiteX7985" fmla="*/ 232547 w 1180740"/>
              <a:gd name="connsiteY7985" fmla="*/ 149788 h 888187"/>
              <a:gd name="connsiteX7986" fmla="*/ 231065 w 1180740"/>
              <a:gd name="connsiteY7986" fmla="*/ 151909 h 888187"/>
              <a:gd name="connsiteX7987" fmla="*/ 226213 w 1180740"/>
              <a:gd name="connsiteY7987" fmla="*/ 153002 h 888187"/>
              <a:gd name="connsiteX7988" fmla="*/ 224730 w 1180740"/>
              <a:gd name="connsiteY7988" fmla="*/ 149081 h 888187"/>
              <a:gd name="connsiteX7989" fmla="*/ 224730 w 1180740"/>
              <a:gd name="connsiteY7989" fmla="*/ 148373 h 888187"/>
              <a:gd name="connsiteX7990" fmla="*/ 228100 w 1180740"/>
              <a:gd name="connsiteY7990" fmla="*/ 146252 h 888187"/>
              <a:gd name="connsiteX7991" fmla="*/ 454561 w 1180740"/>
              <a:gd name="connsiteY7991" fmla="*/ 146077 h 888187"/>
              <a:gd name="connsiteX7992" fmla="*/ 459716 w 1180740"/>
              <a:gd name="connsiteY7992" fmla="*/ 146778 h 888187"/>
              <a:gd name="connsiteX7993" fmla="*/ 463799 w 1180740"/>
              <a:gd name="connsiteY7993" fmla="*/ 151751 h 888187"/>
              <a:gd name="connsiteX7994" fmla="*/ 463464 w 1180740"/>
              <a:gd name="connsiteY7994" fmla="*/ 153855 h 888187"/>
              <a:gd name="connsiteX7995" fmla="*/ 461995 w 1180740"/>
              <a:gd name="connsiteY7995" fmla="*/ 155959 h 888187"/>
              <a:gd name="connsiteX7996" fmla="*/ 455630 w 1180740"/>
              <a:gd name="connsiteY7996" fmla="*/ 158063 h 888187"/>
              <a:gd name="connsiteX7997" fmla="*/ 448263 w 1180740"/>
              <a:gd name="connsiteY7997" fmla="*/ 155258 h 888187"/>
              <a:gd name="connsiteX7998" fmla="*/ 449001 w 1180740"/>
              <a:gd name="connsiteY7998" fmla="*/ 148882 h 888187"/>
              <a:gd name="connsiteX7999" fmla="*/ 454561 w 1180740"/>
              <a:gd name="connsiteY7999" fmla="*/ 146077 h 888187"/>
              <a:gd name="connsiteX8000" fmla="*/ 430221 w 1180740"/>
              <a:gd name="connsiteY8000" fmla="*/ 146074 h 888187"/>
              <a:gd name="connsiteX8001" fmla="*/ 437422 w 1180740"/>
              <a:gd name="connsiteY8001" fmla="*/ 148162 h 888187"/>
              <a:gd name="connsiteX8002" fmla="*/ 437422 w 1180740"/>
              <a:gd name="connsiteY8002" fmla="*/ 156575 h 888187"/>
              <a:gd name="connsiteX8003" fmla="*/ 435180 w 1180740"/>
              <a:gd name="connsiteY8003" fmla="*/ 158346 h 888187"/>
              <a:gd name="connsiteX8004" fmla="*/ 429134 w 1180740"/>
              <a:gd name="connsiteY8004" fmla="*/ 159738 h 888187"/>
              <a:gd name="connsiteX8005" fmla="*/ 424582 w 1180740"/>
              <a:gd name="connsiteY8005" fmla="*/ 150249 h 888187"/>
              <a:gd name="connsiteX8006" fmla="*/ 425329 w 1180740"/>
              <a:gd name="connsiteY8006" fmla="*/ 148858 h 888187"/>
              <a:gd name="connsiteX8007" fmla="*/ 430221 w 1180740"/>
              <a:gd name="connsiteY8007" fmla="*/ 146074 h 888187"/>
              <a:gd name="connsiteX8008" fmla="*/ 310344 w 1180740"/>
              <a:gd name="connsiteY8008" fmla="*/ 145574 h 888187"/>
              <a:gd name="connsiteX8009" fmla="*/ 313380 w 1180740"/>
              <a:gd name="connsiteY8009" fmla="*/ 146884 h 888187"/>
              <a:gd name="connsiteX8010" fmla="*/ 314868 w 1180740"/>
              <a:gd name="connsiteY8010" fmla="*/ 150314 h 888187"/>
              <a:gd name="connsiteX8011" fmla="*/ 313718 w 1180740"/>
              <a:gd name="connsiteY8011" fmla="*/ 152372 h 888187"/>
              <a:gd name="connsiteX8012" fmla="*/ 311079 w 1180740"/>
              <a:gd name="connsiteY8012" fmla="*/ 153058 h 888187"/>
              <a:gd name="connsiteX8013" fmla="*/ 305871 w 1180740"/>
              <a:gd name="connsiteY8013" fmla="*/ 149940 h 888187"/>
              <a:gd name="connsiteX8014" fmla="*/ 307359 w 1180740"/>
              <a:gd name="connsiteY8014" fmla="*/ 146884 h 888187"/>
              <a:gd name="connsiteX8015" fmla="*/ 310344 w 1180740"/>
              <a:gd name="connsiteY8015" fmla="*/ 145574 h 888187"/>
              <a:gd name="connsiteX8016" fmla="*/ 832754 w 1180740"/>
              <a:gd name="connsiteY8016" fmla="*/ 145526 h 888187"/>
              <a:gd name="connsiteX8017" fmla="*/ 836036 w 1180740"/>
              <a:gd name="connsiteY8017" fmla="*/ 147020 h 888187"/>
              <a:gd name="connsiteX8018" fmla="*/ 837862 w 1180740"/>
              <a:gd name="connsiteY8018" fmla="*/ 151596 h 888187"/>
              <a:gd name="connsiteX8019" fmla="*/ 837862 w 1180740"/>
              <a:gd name="connsiteY8019" fmla="*/ 152613 h 888187"/>
              <a:gd name="connsiteX8020" fmla="*/ 831164 w 1180740"/>
              <a:gd name="connsiteY8020" fmla="*/ 156490 h 888187"/>
              <a:gd name="connsiteX8021" fmla="*/ 827037 w 1180740"/>
              <a:gd name="connsiteY8021" fmla="*/ 154011 h 888187"/>
              <a:gd name="connsiteX8022" fmla="*/ 825886 w 1180740"/>
              <a:gd name="connsiteY8022" fmla="*/ 151596 h 888187"/>
              <a:gd name="connsiteX8023" fmla="*/ 828864 w 1180740"/>
              <a:gd name="connsiteY8023" fmla="*/ 145940 h 888187"/>
              <a:gd name="connsiteX8024" fmla="*/ 832754 w 1180740"/>
              <a:gd name="connsiteY8024" fmla="*/ 145526 h 888187"/>
              <a:gd name="connsiteX8025" fmla="*/ 766552 w 1180740"/>
              <a:gd name="connsiteY8025" fmla="*/ 144873 h 888187"/>
              <a:gd name="connsiteX8026" fmla="*/ 768507 w 1180740"/>
              <a:gd name="connsiteY8026" fmla="*/ 146078 h 888187"/>
              <a:gd name="connsiteX8027" fmla="*/ 769240 w 1180740"/>
              <a:gd name="connsiteY8027" fmla="*/ 148551 h 888187"/>
              <a:gd name="connsiteX8028" fmla="*/ 764446 w 1180740"/>
              <a:gd name="connsiteY8028" fmla="*/ 152039 h 888187"/>
              <a:gd name="connsiteX8029" fmla="*/ 762582 w 1180740"/>
              <a:gd name="connsiteY8029" fmla="*/ 151341 h 888187"/>
              <a:gd name="connsiteX8030" fmla="*/ 764047 w 1180740"/>
              <a:gd name="connsiteY8030" fmla="*/ 144999 h 888187"/>
              <a:gd name="connsiteX8031" fmla="*/ 766552 w 1180740"/>
              <a:gd name="connsiteY8031" fmla="*/ 144873 h 888187"/>
              <a:gd name="connsiteX8032" fmla="*/ 411077 w 1180740"/>
              <a:gd name="connsiteY8032" fmla="*/ 144800 h 888187"/>
              <a:gd name="connsiteX8033" fmla="*/ 414109 w 1180740"/>
              <a:gd name="connsiteY8033" fmla="*/ 146453 h 888187"/>
              <a:gd name="connsiteX8034" fmla="*/ 415251 w 1180740"/>
              <a:gd name="connsiteY8034" fmla="*/ 153791 h 888187"/>
              <a:gd name="connsiteX8035" fmla="*/ 407055 w 1180740"/>
              <a:gd name="connsiteY8035" fmla="*/ 159042 h 888187"/>
              <a:gd name="connsiteX8036" fmla="*/ 400336 w 1180740"/>
              <a:gd name="connsiteY8036" fmla="*/ 153412 h 888187"/>
              <a:gd name="connsiteX8037" fmla="*/ 401075 w 1180740"/>
              <a:gd name="connsiteY8037" fmla="*/ 149932 h 888187"/>
              <a:gd name="connsiteX8038" fmla="*/ 405174 w 1180740"/>
              <a:gd name="connsiteY8038" fmla="*/ 145694 h 888187"/>
              <a:gd name="connsiteX8039" fmla="*/ 407794 w 1180740"/>
              <a:gd name="connsiteY8039" fmla="*/ 144998 h 888187"/>
              <a:gd name="connsiteX8040" fmla="*/ 411077 w 1180740"/>
              <a:gd name="connsiteY8040" fmla="*/ 144800 h 888187"/>
              <a:gd name="connsiteX8041" fmla="*/ 172955 w 1180740"/>
              <a:gd name="connsiteY8041" fmla="*/ 144675 h 888187"/>
              <a:gd name="connsiteX8042" fmla="*/ 178258 w 1180740"/>
              <a:gd name="connsiteY8042" fmla="*/ 147411 h 888187"/>
              <a:gd name="connsiteX8043" fmla="*/ 176763 w 1180740"/>
              <a:gd name="connsiteY8043" fmla="*/ 150893 h 888187"/>
              <a:gd name="connsiteX8044" fmla="*/ 174111 w 1180740"/>
              <a:gd name="connsiteY8044" fmla="*/ 151204 h 888187"/>
              <a:gd name="connsiteX8045" fmla="*/ 169556 w 1180740"/>
              <a:gd name="connsiteY8045" fmla="*/ 148779 h 888187"/>
              <a:gd name="connsiteX8046" fmla="*/ 172955 w 1180740"/>
              <a:gd name="connsiteY8046" fmla="*/ 144675 h 888187"/>
              <a:gd name="connsiteX8047" fmla="*/ 559757 w 1180740"/>
              <a:gd name="connsiteY8047" fmla="*/ 144580 h 888187"/>
              <a:gd name="connsiteX8048" fmla="*/ 566468 w 1180740"/>
              <a:gd name="connsiteY8048" fmla="*/ 150537 h 888187"/>
              <a:gd name="connsiteX8049" fmla="*/ 566468 w 1180740"/>
              <a:gd name="connsiteY8049" fmla="*/ 151932 h 888187"/>
              <a:gd name="connsiteX8050" fmla="*/ 566065 w 1180740"/>
              <a:gd name="connsiteY8050" fmla="*/ 153326 h 888187"/>
              <a:gd name="connsiteX8051" fmla="*/ 557476 w 1180740"/>
              <a:gd name="connsiteY8051" fmla="*/ 157572 h 888187"/>
              <a:gd name="connsiteX8052" fmla="*/ 550847 w 1180740"/>
              <a:gd name="connsiteY8052" fmla="*/ 155100 h 888187"/>
              <a:gd name="connsiteX8053" fmla="*/ 549708 w 1180740"/>
              <a:gd name="connsiteY8053" fmla="*/ 150157 h 888187"/>
              <a:gd name="connsiteX8054" fmla="*/ 550445 w 1180740"/>
              <a:gd name="connsiteY8054" fmla="*/ 148763 h 888187"/>
              <a:gd name="connsiteX8055" fmla="*/ 554533 w 1180740"/>
              <a:gd name="connsiteY8055" fmla="*/ 145278 h 888187"/>
              <a:gd name="connsiteX8056" fmla="*/ 559757 w 1180740"/>
              <a:gd name="connsiteY8056" fmla="*/ 144580 h 888187"/>
              <a:gd name="connsiteX8057" fmla="*/ 210794 w 1180740"/>
              <a:gd name="connsiteY8057" fmla="*/ 144439 h 888187"/>
              <a:gd name="connsiteX8058" fmla="*/ 211547 w 1180740"/>
              <a:gd name="connsiteY8058" fmla="*/ 144755 h 888187"/>
              <a:gd name="connsiteX8059" fmla="*/ 213465 w 1180740"/>
              <a:gd name="connsiteY8059" fmla="*/ 148605 h 888187"/>
              <a:gd name="connsiteX8060" fmla="*/ 211547 w 1180740"/>
              <a:gd name="connsiteY8060" fmla="*/ 151445 h 888187"/>
              <a:gd name="connsiteX8061" fmla="*/ 207371 w 1180740"/>
              <a:gd name="connsiteY8061" fmla="*/ 151760 h 888187"/>
              <a:gd name="connsiteX8062" fmla="*/ 205453 w 1180740"/>
              <a:gd name="connsiteY8062" fmla="*/ 150750 h 888187"/>
              <a:gd name="connsiteX8063" fmla="*/ 205111 w 1180740"/>
              <a:gd name="connsiteY8063" fmla="*/ 147595 h 888187"/>
              <a:gd name="connsiteX8064" fmla="*/ 210794 w 1180740"/>
              <a:gd name="connsiteY8064" fmla="*/ 144439 h 888187"/>
              <a:gd name="connsiteX8065" fmla="*/ 194088 w 1180740"/>
              <a:gd name="connsiteY8065" fmla="*/ 144275 h 888187"/>
              <a:gd name="connsiteX8066" fmla="*/ 196742 w 1180740"/>
              <a:gd name="connsiteY8066" fmla="*/ 146573 h 888187"/>
              <a:gd name="connsiteX8067" fmla="*/ 197150 w 1180740"/>
              <a:gd name="connsiteY8067" fmla="*/ 147666 h 888187"/>
              <a:gd name="connsiteX8068" fmla="*/ 194904 w 1180740"/>
              <a:gd name="connsiteY8068" fmla="*/ 150495 h 888187"/>
              <a:gd name="connsiteX8069" fmla="*/ 191093 w 1180740"/>
              <a:gd name="connsiteY8069" fmla="*/ 151202 h 888187"/>
              <a:gd name="connsiteX8070" fmla="*/ 189188 w 1180740"/>
              <a:gd name="connsiteY8070" fmla="*/ 148695 h 888187"/>
              <a:gd name="connsiteX8071" fmla="*/ 190004 w 1180740"/>
              <a:gd name="connsiteY8071" fmla="*/ 145159 h 888187"/>
              <a:gd name="connsiteX8072" fmla="*/ 194088 w 1180740"/>
              <a:gd name="connsiteY8072" fmla="*/ 144275 h 888187"/>
              <a:gd name="connsiteX8073" fmla="*/ 852027 w 1180740"/>
              <a:gd name="connsiteY8073" fmla="*/ 143974 h 888187"/>
              <a:gd name="connsiteX8074" fmla="*/ 856006 w 1180740"/>
              <a:gd name="connsiteY8074" fmla="*/ 144205 h 888187"/>
              <a:gd name="connsiteX8075" fmla="*/ 860154 w 1180740"/>
              <a:gd name="connsiteY8075" fmla="*/ 147382 h 888187"/>
              <a:gd name="connsiteX8076" fmla="*/ 857910 w 1180740"/>
              <a:gd name="connsiteY8076" fmla="*/ 155137 h 888187"/>
              <a:gd name="connsiteX8077" fmla="*/ 854170 w 1180740"/>
              <a:gd name="connsiteY8077" fmla="*/ 156217 h 888187"/>
              <a:gd name="connsiteX8078" fmla="*/ 850361 w 1180740"/>
              <a:gd name="connsiteY8078" fmla="*/ 154819 h 888187"/>
              <a:gd name="connsiteX8079" fmla="*/ 847776 w 1180740"/>
              <a:gd name="connsiteY8079" fmla="*/ 151260 h 888187"/>
              <a:gd name="connsiteX8080" fmla="*/ 848864 w 1180740"/>
              <a:gd name="connsiteY8080" fmla="*/ 145603 h 888187"/>
              <a:gd name="connsiteX8081" fmla="*/ 852027 w 1180740"/>
              <a:gd name="connsiteY8081" fmla="*/ 143974 h 888187"/>
              <a:gd name="connsiteX8082" fmla="*/ 781672 w 1180740"/>
              <a:gd name="connsiteY8082" fmla="*/ 143745 h 888187"/>
              <a:gd name="connsiteX8083" fmla="*/ 785035 w 1180740"/>
              <a:gd name="connsiteY8083" fmla="*/ 146916 h 888187"/>
              <a:gd name="connsiteX8084" fmla="*/ 781672 w 1180740"/>
              <a:gd name="connsiteY8084" fmla="*/ 151482 h 888187"/>
              <a:gd name="connsiteX8085" fmla="*/ 777074 w 1180740"/>
              <a:gd name="connsiteY8085" fmla="*/ 147233 h 888187"/>
              <a:gd name="connsiteX8086" fmla="*/ 781672 w 1180740"/>
              <a:gd name="connsiteY8086" fmla="*/ 143745 h 888187"/>
              <a:gd name="connsiteX8087" fmla="*/ 481479 w 1180740"/>
              <a:gd name="connsiteY8087" fmla="*/ 143697 h 888187"/>
              <a:gd name="connsiteX8088" fmla="*/ 485813 w 1180740"/>
              <a:gd name="connsiteY8088" fmla="*/ 145709 h 888187"/>
              <a:gd name="connsiteX8089" fmla="*/ 487692 w 1180740"/>
              <a:gd name="connsiteY8089" fmla="*/ 149592 h 888187"/>
              <a:gd name="connsiteX8090" fmla="*/ 482856 w 1180740"/>
              <a:gd name="connsiteY8090" fmla="*/ 158438 h 888187"/>
              <a:gd name="connsiteX8091" fmla="*/ 481714 w 1180740"/>
              <a:gd name="connsiteY8091" fmla="*/ 158757 h 888187"/>
              <a:gd name="connsiteX8092" fmla="*/ 473914 w 1180740"/>
              <a:gd name="connsiteY8092" fmla="*/ 158438 h 888187"/>
              <a:gd name="connsiteX8093" fmla="*/ 470218 w 1180740"/>
              <a:gd name="connsiteY8093" fmla="*/ 154174 h 888187"/>
              <a:gd name="connsiteX8094" fmla="*/ 476536 w 1180740"/>
              <a:gd name="connsiteY8094" fmla="*/ 144309 h 888187"/>
              <a:gd name="connsiteX8095" fmla="*/ 481479 w 1180740"/>
              <a:gd name="connsiteY8095" fmla="*/ 143697 h 888187"/>
              <a:gd name="connsiteX8096" fmla="*/ 160681 w 1180740"/>
              <a:gd name="connsiteY8096" fmla="*/ 143622 h 888187"/>
              <a:gd name="connsiteX8097" fmla="*/ 164277 w 1180740"/>
              <a:gd name="connsiteY8097" fmla="*/ 144684 h 888187"/>
              <a:gd name="connsiteX8098" fmla="*/ 166480 w 1180740"/>
              <a:gd name="connsiteY8098" fmla="*/ 147473 h 888187"/>
              <a:gd name="connsiteX8099" fmla="*/ 166813 w 1180740"/>
              <a:gd name="connsiteY8099" fmla="*/ 148868 h 888187"/>
              <a:gd name="connsiteX8100" fmla="*/ 165745 w 1180740"/>
              <a:gd name="connsiteY8100" fmla="*/ 151720 h 888187"/>
              <a:gd name="connsiteX8101" fmla="*/ 161274 w 1180740"/>
              <a:gd name="connsiteY8101" fmla="*/ 153115 h 888187"/>
              <a:gd name="connsiteX8102" fmla="*/ 156869 w 1180740"/>
              <a:gd name="connsiteY8102" fmla="*/ 149565 h 888187"/>
              <a:gd name="connsiteX8103" fmla="*/ 157937 w 1180740"/>
              <a:gd name="connsiteY8103" fmla="*/ 145698 h 888187"/>
              <a:gd name="connsiteX8104" fmla="*/ 160681 w 1180740"/>
              <a:gd name="connsiteY8104" fmla="*/ 143622 h 888187"/>
              <a:gd name="connsiteX8105" fmla="*/ 582184 w 1180740"/>
              <a:gd name="connsiteY8105" fmla="*/ 143608 h 888187"/>
              <a:gd name="connsiteX8106" fmla="*/ 585346 w 1180740"/>
              <a:gd name="connsiteY8106" fmla="*/ 143885 h 888187"/>
              <a:gd name="connsiteX8107" fmla="*/ 591707 w 1180740"/>
              <a:gd name="connsiteY8107" fmla="*/ 144202 h 888187"/>
              <a:gd name="connsiteX8108" fmla="*/ 595429 w 1180740"/>
              <a:gd name="connsiteY8108" fmla="*/ 145279 h 888187"/>
              <a:gd name="connsiteX8109" fmla="*/ 596916 w 1180740"/>
              <a:gd name="connsiteY8109" fmla="*/ 151615 h 888187"/>
              <a:gd name="connsiteX8110" fmla="*/ 589474 w 1180740"/>
              <a:gd name="connsiteY8110" fmla="*/ 157572 h 888187"/>
              <a:gd name="connsiteX8111" fmla="*/ 584940 w 1180740"/>
              <a:gd name="connsiteY8111" fmla="*/ 157572 h 888187"/>
              <a:gd name="connsiteX8112" fmla="*/ 583450 w 1180740"/>
              <a:gd name="connsiteY8112" fmla="*/ 157192 h 888187"/>
              <a:gd name="connsiteX8113" fmla="*/ 580476 w 1180740"/>
              <a:gd name="connsiteY8113" fmla="*/ 155100 h 888187"/>
              <a:gd name="connsiteX8114" fmla="*/ 577836 w 1180740"/>
              <a:gd name="connsiteY8114" fmla="*/ 151615 h 888187"/>
              <a:gd name="connsiteX8115" fmla="*/ 579325 w 1180740"/>
              <a:gd name="connsiteY8115" fmla="*/ 144899 h 888187"/>
              <a:gd name="connsiteX8116" fmla="*/ 582184 w 1180740"/>
              <a:gd name="connsiteY8116" fmla="*/ 143608 h 888187"/>
              <a:gd name="connsiteX8117" fmla="*/ 749018 w 1180740"/>
              <a:gd name="connsiteY8117" fmla="*/ 143466 h 888187"/>
              <a:gd name="connsiteX8118" fmla="*/ 751625 w 1180740"/>
              <a:gd name="connsiteY8118" fmla="*/ 144838 h 888187"/>
              <a:gd name="connsiteX8119" fmla="*/ 750890 w 1180740"/>
              <a:gd name="connsiteY8119" fmla="*/ 149703 h 888187"/>
              <a:gd name="connsiteX8120" fmla="*/ 744940 w 1180740"/>
              <a:gd name="connsiteY8120" fmla="*/ 149703 h 888187"/>
              <a:gd name="connsiteX8121" fmla="*/ 743469 w 1180740"/>
              <a:gd name="connsiteY8121" fmla="*/ 146959 h 888187"/>
              <a:gd name="connsiteX8122" fmla="*/ 749018 w 1180740"/>
              <a:gd name="connsiteY8122" fmla="*/ 143466 h 888187"/>
              <a:gd name="connsiteX8123" fmla="*/ 528781 w 1180740"/>
              <a:gd name="connsiteY8123" fmla="*/ 143045 h 888187"/>
              <a:gd name="connsiteX8124" fmla="*/ 529518 w 1180740"/>
              <a:gd name="connsiteY8124" fmla="*/ 143045 h 888187"/>
              <a:gd name="connsiteX8125" fmla="*/ 536569 w 1180740"/>
              <a:gd name="connsiteY8125" fmla="*/ 145437 h 888187"/>
              <a:gd name="connsiteX8126" fmla="*/ 539929 w 1180740"/>
              <a:gd name="connsiteY8126" fmla="*/ 150350 h 888187"/>
              <a:gd name="connsiteX8127" fmla="*/ 538452 w 1180740"/>
              <a:gd name="connsiteY8127" fmla="*/ 154569 h 888187"/>
              <a:gd name="connsiteX8128" fmla="*/ 533614 w 1180740"/>
              <a:gd name="connsiteY8128" fmla="*/ 157654 h 888187"/>
              <a:gd name="connsiteX8129" fmla="*/ 527640 w 1180740"/>
              <a:gd name="connsiteY8129" fmla="*/ 157339 h 888187"/>
              <a:gd name="connsiteX8130" fmla="*/ 523946 w 1180740"/>
              <a:gd name="connsiteY8130" fmla="*/ 152805 h 888187"/>
              <a:gd name="connsiteX8131" fmla="*/ 522805 w 1180740"/>
              <a:gd name="connsiteY8131" fmla="*/ 149279 h 888187"/>
              <a:gd name="connsiteX8132" fmla="*/ 528781 w 1180740"/>
              <a:gd name="connsiteY8132" fmla="*/ 143045 h 888187"/>
              <a:gd name="connsiteX8133" fmla="*/ 929328 w 1180740"/>
              <a:gd name="connsiteY8133" fmla="*/ 142870 h 888187"/>
              <a:gd name="connsiteX8134" fmla="*/ 933191 w 1180740"/>
              <a:gd name="connsiteY8134" fmla="*/ 144534 h 888187"/>
              <a:gd name="connsiteX8135" fmla="*/ 936154 w 1180740"/>
              <a:gd name="connsiteY8135" fmla="*/ 148004 h 888187"/>
              <a:gd name="connsiteX8136" fmla="*/ 937299 w 1180740"/>
              <a:gd name="connsiteY8136" fmla="*/ 150844 h 888187"/>
              <a:gd name="connsiteX8137" fmla="*/ 935817 w 1180740"/>
              <a:gd name="connsiteY8137" fmla="*/ 153241 h 888187"/>
              <a:gd name="connsiteX8138" fmla="*/ 926054 w 1180740"/>
              <a:gd name="connsiteY8138" fmla="*/ 154692 h 888187"/>
              <a:gd name="connsiteX8139" fmla="*/ 924236 w 1180740"/>
              <a:gd name="connsiteY8139" fmla="*/ 152232 h 888187"/>
              <a:gd name="connsiteX8140" fmla="*/ 925717 w 1180740"/>
              <a:gd name="connsiteY8140" fmla="*/ 144850 h 888187"/>
              <a:gd name="connsiteX8141" fmla="*/ 929328 w 1180740"/>
              <a:gd name="connsiteY8141" fmla="*/ 142870 h 888187"/>
              <a:gd name="connsiteX8142" fmla="*/ 656105 w 1180740"/>
              <a:gd name="connsiteY8142" fmla="*/ 142669 h 888187"/>
              <a:gd name="connsiteX8143" fmla="*/ 665533 w 1180740"/>
              <a:gd name="connsiteY8143" fmla="*/ 150020 h 888187"/>
              <a:gd name="connsiteX8144" fmla="*/ 664380 w 1180740"/>
              <a:gd name="connsiteY8144" fmla="*/ 152872 h 888187"/>
              <a:gd name="connsiteX8145" fmla="*/ 658750 w 1180740"/>
              <a:gd name="connsiteY8145" fmla="*/ 155343 h 888187"/>
              <a:gd name="connsiteX8146" fmla="*/ 651630 w 1180740"/>
              <a:gd name="connsiteY8146" fmla="*/ 150780 h 888187"/>
              <a:gd name="connsiteX8147" fmla="*/ 653460 w 1180740"/>
              <a:gd name="connsiteY8147" fmla="*/ 143746 h 888187"/>
              <a:gd name="connsiteX8148" fmla="*/ 656105 w 1180740"/>
              <a:gd name="connsiteY8148" fmla="*/ 142669 h 888187"/>
              <a:gd name="connsiteX8149" fmla="*/ 958107 w 1180740"/>
              <a:gd name="connsiteY8149" fmla="*/ 142582 h 888187"/>
              <a:gd name="connsiteX8150" fmla="*/ 961982 w 1180740"/>
              <a:gd name="connsiteY8150" fmla="*/ 147429 h 888187"/>
              <a:gd name="connsiteX8151" fmla="*/ 953337 w 1180740"/>
              <a:gd name="connsiteY8151" fmla="*/ 154412 h 888187"/>
              <a:gd name="connsiteX8152" fmla="*/ 949218 w 1180740"/>
              <a:gd name="connsiteY8152" fmla="*/ 153719 h 888187"/>
              <a:gd name="connsiteX8153" fmla="*/ 946246 w 1180740"/>
              <a:gd name="connsiteY8153" fmla="*/ 147429 h 888187"/>
              <a:gd name="connsiteX8154" fmla="*/ 947327 w 1180740"/>
              <a:gd name="connsiteY8154" fmla="*/ 145668 h 888187"/>
              <a:gd name="connsiteX8155" fmla="*/ 949218 w 1180740"/>
              <a:gd name="connsiteY8155" fmla="*/ 144661 h 888187"/>
              <a:gd name="connsiteX8156" fmla="*/ 955228 w 1180740"/>
              <a:gd name="connsiteY8156" fmla="*/ 142900 h 888187"/>
              <a:gd name="connsiteX8157" fmla="*/ 958107 w 1180740"/>
              <a:gd name="connsiteY8157" fmla="*/ 142582 h 888187"/>
              <a:gd name="connsiteX8158" fmla="*/ 679820 w 1180740"/>
              <a:gd name="connsiteY8158" fmla="*/ 142456 h 888187"/>
              <a:gd name="connsiteX8159" fmla="*/ 685110 w 1180740"/>
              <a:gd name="connsiteY8159" fmla="*/ 143858 h 888187"/>
              <a:gd name="connsiteX8160" fmla="*/ 688432 w 1180740"/>
              <a:gd name="connsiteY8160" fmla="*/ 148066 h 888187"/>
              <a:gd name="connsiteX8161" fmla="*/ 686195 w 1180740"/>
              <a:gd name="connsiteY8161" fmla="*/ 152656 h 888187"/>
              <a:gd name="connsiteX8162" fmla="*/ 680566 w 1180740"/>
              <a:gd name="connsiteY8162" fmla="*/ 154442 h 888187"/>
              <a:gd name="connsiteX8163" fmla="*/ 673785 w 1180740"/>
              <a:gd name="connsiteY8163" fmla="*/ 152338 h 888187"/>
              <a:gd name="connsiteX8164" fmla="*/ 672703 w 1180740"/>
              <a:gd name="connsiteY8164" fmla="*/ 147046 h 888187"/>
              <a:gd name="connsiteX8165" fmla="*/ 674531 w 1180740"/>
              <a:gd name="connsiteY8165" fmla="*/ 144177 h 888187"/>
              <a:gd name="connsiteX8166" fmla="*/ 679820 w 1180740"/>
              <a:gd name="connsiteY8166" fmla="*/ 142456 h 888187"/>
              <a:gd name="connsiteX8167" fmla="*/ 716958 w 1180740"/>
              <a:gd name="connsiteY8167" fmla="*/ 142450 h 888187"/>
              <a:gd name="connsiteX8168" fmla="*/ 721441 w 1180740"/>
              <a:gd name="connsiteY8168" fmla="*/ 147656 h 888187"/>
              <a:gd name="connsiteX8169" fmla="*/ 721101 w 1180740"/>
              <a:gd name="connsiteY8169" fmla="*/ 148659 h 888187"/>
              <a:gd name="connsiteX8170" fmla="*/ 717705 w 1180740"/>
              <a:gd name="connsiteY8170" fmla="*/ 151106 h 888187"/>
              <a:gd name="connsiteX8171" fmla="*/ 714649 w 1180740"/>
              <a:gd name="connsiteY8171" fmla="*/ 151106 h 888187"/>
              <a:gd name="connsiteX8172" fmla="*/ 713562 w 1180740"/>
              <a:gd name="connsiteY8172" fmla="*/ 143453 h 888187"/>
              <a:gd name="connsiteX8173" fmla="*/ 716958 w 1180740"/>
              <a:gd name="connsiteY8173" fmla="*/ 142450 h 888187"/>
              <a:gd name="connsiteX8174" fmla="*/ 1087491 w 1180740"/>
              <a:gd name="connsiteY8174" fmla="*/ 142352 h 888187"/>
              <a:gd name="connsiteX8175" fmla="*/ 1090117 w 1180740"/>
              <a:gd name="connsiteY8175" fmla="*/ 144055 h 888187"/>
              <a:gd name="connsiteX8176" fmla="*/ 1090117 w 1180740"/>
              <a:gd name="connsiteY8176" fmla="*/ 146199 h 888187"/>
              <a:gd name="connsiteX8177" fmla="*/ 1087491 w 1180740"/>
              <a:gd name="connsiteY8177" fmla="*/ 148596 h 888187"/>
              <a:gd name="connsiteX8178" fmla="*/ 1083720 w 1180740"/>
              <a:gd name="connsiteY8178" fmla="*/ 147587 h 888187"/>
              <a:gd name="connsiteX8179" fmla="*/ 1085606 w 1180740"/>
              <a:gd name="connsiteY8179" fmla="*/ 142667 h 888187"/>
              <a:gd name="connsiteX8180" fmla="*/ 1087491 w 1180740"/>
              <a:gd name="connsiteY8180" fmla="*/ 142352 h 888187"/>
              <a:gd name="connsiteX8181" fmla="*/ 732341 w 1180740"/>
              <a:gd name="connsiteY8181" fmla="*/ 142352 h 888187"/>
              <a:gd name="connsiteX8182" fmla="*/ 734938 w 1180740"/>
              <a:gd name="connsiteY8182" fmla="*/ 145408 h 888187"/>
              <a:gd name="connsiteX8183" fmla="*/ 734206 w 1180740"/>
              <a:gd name="connsiteY8183" fmla="*/ 148526 h 888187"/>
              <a:gd name="connsiteX8184" fmla="*/ 731276 w 1180740"/>
              <a:gd name="connsiteY8184" fmla="*/ 150647 h 888187"/>
              <a:gd name="connsiteX8185" fmla="*/ 726815 w 1180740"/>
              <a:gd name="connsiteY8185" fmla="*/ 147154 h 888187"/>
              <a:gd name="connsiteX8186" fmla="*/ 732341 w 1180740"/>
              <a:gd name="connsiteY8186" fmla="*/ 142352 h 888187"/>
              <a:gd name="connsiteX8187" fmla="*/ 606367 w 1180740"/>
              <a:gd name="connsiteY8187" fmla="*/ 142352 h 888187"/>
              <a:gd name="connsiteX8188" fmla="*/ 608586 w 1180740"/>
              <a:gd name="connsiteY8188" fmla="*/ 142352 h 888187"/>
              <a:gd name="connsiteX8189" fmla="*/ 610880 w 1180740"/>
              <a:gd name="connsiteY8189" fmla="*/ 143049 h 888187"/>
              <a:gd name="connsiteX8190" fmla="*/ 613844 w 1180740"/>
              <a:gd name="connsiteY8190" fmla="*/ 143366 h 888187"/>
              <a:gd name="connsiteX8191" fmla="*/ 617551 w 1180740"/>
              <a:gd name="connsiteY8191" fmla="*/ 146534 h 888187"/>
              <a:gd name="connsiteX8192" fmla="*/ 617551 w 1180740"/>
              <a:gd name="connsiteY8192" fmla="*/ 153569 h 888187"/>
              <a:gd name="connsiteX8193" fmla="*/ 612699 w 1180740"/>
              <a:gd name="connsiteY8193" fmla="*/ 155343 h 888187"/>
              <a:gd name="connsiteX8194" fmla="*/ 602657 w 1180740"/>
              <a:gd name="connsiteY8194" fmla="*/ 150020 h 888187"/>
              <a:gd name="connsiteX8195" fmla="*/ 601105 w 1180740"/>
              <a:gd name="connsiteY8195" fmla="*/ 146218 h 888187"/>
              <a:gd name="connsiteX8196" fmla="*/ 606367 w 1180740"/>
              <a:gd name="connsiteY8196" fmla="*/ 142352 h 888187"/>
              <a:gd name="connsiteX8197" fmla="*/ 1063678 w 1180740"/>
              <a:gd name="connsiteY8197" fmla="*/ 142332 h 888187"/>
              <a:gd name="connsiteX8198" fmla="*/ 1066471 w 1180740"/>
              <a:gd name="connsiteY8198" fmla="*/ 142763 h 888187"/>
              <a:gd name="connsiteX8199" fmla="*/ 1069888 w 1180740"/>
              <a:gd name="connsiteY8199" fmla="*/ 147969 h 888187"/>
              <a:gd name="connsiteX8200" fmla="*/ 1069478 w 1180740"/>
              <a:gd name="connsiteY8200" fmla="*/ 148659 h 888187"/>
              <a:gd name="connsiteX8201" fmla="*/ 1064216 w 1180740"/>
              <a:gd name="connsiteY8201" fmla="*/ 151482 h 888187"/>
              <a:gd name="connsiteX8202" fmla="*/ 1060047 w 1180740"/>
              <a:gd name="connsiteY8202" fmla="*/ 149349 h 888187"/>
              <a:gd name="connsiteX8203" fmla="*/ 1061140 w 1180740"/>
              <a:gd name="connsiteY8203" fmla="*/ 143453 h 888187"/>
              <a:gd name="connsiteX8204" fmla="*/ 1063678 w 1180740"/>
              <a:gd name="connsiteY8204" fmla="*/ 142332 h 888187"/>
              <a:gd name="connsiteX8205" fmla="*/ 701736 w 1180740"/>
              <a:gd name="connsiteY8205" fmla="*/ 142277 h 888187"/>
              <a:gd name="connsiteX8206" fmla="*/ 704222 w 1180740"/>
              <a:gd name="connsiteY8206" fmla="*/ 143291 h 888187"/>
              <a:gd name="connsiteX8207" fmla="*/ 706123 w 1180740"/>
              <a:gd name="connsiteY8207" fmla="*/ 148172 h 888187"/>
              <a:gd name="connsiteX8208" fmla="*/ 700828 w 1180740"/>
              <a:gd name="connsiteY8208" fmla="*/ 151722 h 888187"/>
              <a:gd name="connsiteX8209" fmla="*/ 698248 w 1180740"/>
              <a:gd name="connsiteY8209" fmla="*/ 151722 h 888187"/>
              <a:gd name="connsiteX8210" fmla="*/ 694855 w 1180740"/>
              <a:gd name="connsiteY8210" fmla="*/ 147855 h 888187"/>
              <a:gd name="connsiteX8211" fmla="*/ 698996 w 1180740"/>
              <a:gd name="connsiteY8211" fmla="*/ 142594 h 888187"/>
              <a:gd name="connsiteX8212" fmla="*/ 701736 w 1180740"/>
              <a:gd name="connsiteY8212" fmla="*/ 142277 h 888187"/>
              <a:gd name="connsiteX8213" fmla="*/ 1046285 w 1180740"/>
              <a:gd name="connsiteY8213" fmla="*/ 142173 h 888187"/>
              <a:gd name="connsiteX8214" fmla="*/ 1052644 w 1180740"/>
              <a:gd name="connsiteY8214" fmla="*/ 146710 h 888187"/>
              <a:gd name="connsiteX8215" fmla="*/ 1052644 w 1180740"/>
              <a:gd name="connsiteY8215" fmla="*/ 148096 h 888187"/>
              <a:gd name="connsiteX8216" fmla="*/ 1045135 w 1180740"/>
              <a:gd name="connsiteY8216" fmla="*/ 152318 h 888187"/>
              <a:gd name="connsiteX8217" fmla="*/ 1043240 w 1180740"/>
              <a:gd name="connsiteY8217" fmla="*/ 152318 h 888187"/>
              <a:gd name="connsiteX8218" fmla="*/ 1038775 w 1180740"/>
              <a:gd name="connsiteY8218" fmla="*/ 148474 h 888187"/>
              <a:gd name="connsiteX8219" fmla="*/ 1042496 w 1180740"/>
              <a:gd name="connsiteY8219" fmla="*/ 142866 h 888187"/>
              <a:gd name="connsiteX8220" fmla="*/ 1046285 w 1180740"/>
              <a:gd name="connsiteY8220" fmla="*/ 142173 h 888187"/>
              <a:gd name="connsiteX8221" fmla="*/ 121094 w 1180740"/>
              <a:gd name="connsiteY8221" fmla="*/ 142073 h 888187"/>
              <a:gd name="connsiteX8222" fmla="*/ 125523 w 1180740"/>
              <a:gd name="connsiteY8222" fmla="*/ 143832 h 888187"/>
              <a:gd name="connsiteX8223" fmla="*/ 127402 w 1180740"/>
              <a:gd name="connsiteY8223" fmla="*/ 149358 h 888187"/>
              <a:gd name="connsiteX8224" fmla="*/ 121832 w 1180740"/>
              <a:gd name="connsiteY8224" fmla="*/ 152875 h 888187"/>
              <a:gd name="connsiteX8225" fmla="*/ 115860 w 1180740"/>
              <a:gd name="connsiteY8225" fmla="*/ 149735 h 888187"/>
              <a:gd name="connsiteX8226" fmla="*/ 118813 w 1180740"/>
              <a:gd name="connsiteY8226" fmla="*/ 142450 h 888187"/>
              <a:gd name="connsiteX8227" fmla="*/ 121094 w 1180740"/>
              <a:gd name="connsiteY8227" fmla="*/ 142073 h 888187"/>
              <a:gd name="connsiteX8228" fmla="*/ 101668 w 1180740"/>
              <a:gd name="connsiteY8228" fmla="*/ 141795 h 888187"/>
              <a:gd name="connsiteX8229" fmla="*/ 108401 w 1180740"/>
              <a:gd name="connsiteY8229" fmla="*/ 148553 h 888187"/>
              <a:gd name="connsiteX8230" fmla="*/ 108061 w 1180740"/>
              <a:gd name="connsiteY8230" fmla="*/ 151358 h 888187"/>
              <a:gd name="connsiteX8231" fmla="*/ 106565 w 1180740"/>
              <a:gd name="connsiteY8231" fmla="*/ 152760 h 888187"/>
              <a:gd name="connsiteX8232" fmla="*/ 101260 w 1180740"/>
              <a:gd name="connsiteY8232" fmla="*/ 154163 h 888187"/>
              <a:gd name="connsiteX8233" fmla="*/ 94867 w 1180740"/>
              <a:gd name="connsiteY8233" fmla="*/ 151358 h 888187"/>
              <a:gd name="connsiteX8234" fmla="*/ 95955 w 1180740"/>
              <a:gd name="connsiteY8234" fmla="*/ 145365 h 888187"/>
              <a:gd name="connsiteX8235" fmla="*/ 97859 w 1180740"/>
              <a:gd name="connsiteY8235" fmla="*/ 143261 h 888187"/>
              <a:gd name="connsiteX8236" fmla="*/ 101668 w 1180740"/>
              <a:gd name="connsiteY8236" fmla="*/ 141795 h 888187"/>
              <a:gd name="connsiteX8237" fmla="*/ 1022227 w 1180740"/>
              <a:gd name="connsiteY8237" fmla="*/ 141650 h 888187"/>
              <a:gd name="connsiteX8238" fmla="*/ 1029776 w 1180740"/>
              <a:gd name="connsiteY8238" fmla="*/ 143788 h 888187"/>
              <a:gd name="connsiteX8239" fmla="*/ 1031273 w 1180740"/>
              <a:gd name="connsiteY8239" fmla="*/ 147936 h 888187"/>
              <a:gd name="connsiteX8240" fmla="*/ 1029776 w 1180740"/>
              <a:gd name="connsiteY8240" fmla="*/ 151079 h 888187"/>
              <a:gd name="connsiteX8241" fmla="*/ 1021479 w 1180740"/>
              <a:gd name="connsiteY8241" fmla="*/ 153154 h 888187"/>
              <a:gd name="connsiteX8242" fmla="*/ 1020323 w 1180740"/>
              <a:gd name="connsiteY8242" fmla="*/ 152839 h 888187"/>
              <a:gd name="connsiteX8243" fmla="*/ 1016174 w 1180740"/>
              <a:gd name="connsiteY8243" fmla="*/ 145862 h 888187"/>
              <a:gd name="connsiteX8244" fmla="*/ 1019234 w 1180740"/>
              <a:gd name="connsiteY8244" fmla="*/ 142405 h 888187"/>
              <a:gd name="connsiteX8245" fmla="*/ 1022227 w 1180740"/>
              <a:gd name="connsiteY8245" fmla="*/ 141650 h 888187"/>
              <a:gd name="connsiteX8246" fmla="*/ 1007886 w 1180740"/>
              <a:gd name="connsiteY8246" fmla="*/ 141541 h 888187"/>
              <a:gd name="connsiteX8247" fmla="*/ 1011020 w 1180740"/>
              <a:gd name="connsiteY8247" fmla="*/ 143484 h 888187"/>
              <a:gd name="connsiteX8248" fmla="*/ 1011760 w 1180740"/>
              <a:gd name="connsiteY8248" fmla="*/ 148453 h 888187"/>
              <a:gd name="connsiteX8249" fmla="*/ 1003558 w 1180740"/>
              <a:gd name="connsiteY8249" fmla="*/ 154442 h 888187"/>
              <a:gd name="connsiteX8250" fmla="*/ 999794 w 1180740"/>
              <a:gd name="connsiteY8250" fmla="*/ 154060 h 888187"/>
              <a:gd name="connsiteX8251" fmla="*/ 995357 w 1180740"/>
              <a:gd name="connsiteY8251" fmla="*/ 147370 h 888187"/>
              <a:gd name="connsiteX8252" fmla="*/ 995693 w 1180740"/>
              <a:gd name="connsiteY8252" fmla="*/ 144885 h 888187"/>
              <a:gd name="connsiteX8253" fmla="*/ 999458 w 1180740"/>
              <a:gd name="connsiteY8253" fmla="*/ 142783 h 888187"/>
              <a:gd name="connsiteX8254" fmla="*/ 1003894 w 1180740"/>
              <a:gd name="connsiteY8254" fmla="*/ 141700 h 888187"/>
              <a:gd name="connsiteX8255" fmla="*/ 1007886 w 1180740"/>
              <a:gd name="connsiteY8255" fmla="*/ 141541 h 888187"/>
              <a:gd name="connsiteX8256" fmla="*/ 906312 w 1180740"/>
              <a:gd name="connsiteY8256" fmla="*/ 141516 h 888187"/>
              <a:gd name="connsiteX8257" fmla="*/ 911153 w 1180740"/>
              <a:gd name="connsiteY8257" fmla="*/ 142208 h 888187"/>
              <a:gd name="connsiteX8258" fmla="*/ 914850 w 1180740"/>
              <a:gd name="connsiteY8258" fmla="*/ 146045 h 888187"/>
              <a:gd name="connsiteX8259" fmla="*/ 908531 w 1180740"/>
              <a:gd name="connsiteY8259" fmla="*/ 154412 h 888187"/>
              <a:gd name="connsiteX8260" fmla="*/ 898850 w 1180740"/>
              <a:gd name="connsiteY8260" fmla="*/ 147115 h 888187"/>
              <a:gd name="connsiteX8261" fmla="*/ 900329 w 1180740"/>
              <a:gd name="connsiteY8261" fmla="*/ 143592 h 888187"/>
              <a:gd name="connsiteX8262" fmla="*/ 906312 w 1180740"/>
              <a:gd name="connsiteY8262" fmla="*/ 141516 h 888187"/>
              <a:gd name="connsiteX8263" fmla="*/ 502350 w 1180740"/>
              <a:gd name="connsiteY8263" fmla="*/ 141516 h 888187"/>
              <a:gd name="connsiteX8264" fmla="*/ 504993 w 1180740"/>
              <a:gd name="connsiteY8264" fmla="*/ 142211 h 888187"/>
              <a:gd name="connsiteX8265" fmla="*/ 511775 w 1180740"/>
              <a:gd name="connsiteY8265" fmla="*/ 145683 h 888187"/>
              <a:gd name="connsiteX8266" fmla="*/ 514011 w 1180740"/>
              <a:gd name="connsiteY8266" fmla="*/ 151301 h 888187"/>
              <a:gd name="connsiteX8267" fmla="*/ 512859 w 1180740"/>
              <a:gd name="connsiteY8267" fmla="*/ 153385 h 888187"/>
              <a:gd name="connsiteX8268" fmla="*/ 506146 w 1180740"/>
              <a:gd name="connsiteY8268" fmla="*/ 157614 h 888187"/>
              <a:gd name="connsiteX8269" fmla="*/ 497132 w 1180740"/>
              <a:gd name="connsiteY8269" fmla="*/ 153385 h 888187"/>
              <a:gd name="connsiteX8270" fmla="*/ 496386 w 1180740"/>
              <a:gd name="connsiteY8270" fmla="*/ 148145 h 888187"/>
              <a:gd name="connsiteX8271" fmla="*/ 502350 w 1180740"/>
              <a:gd name="connsiteY8271" fmla="*/ 141516 h 888187"/>
              <a:gd name="connsiteX8272" fmla="*/ 82700 w 1180740"/>
              <a:gd name="connsiteY8272" fmla="*/ 141516 h 888187"/>
              <a:gd name="connsiteX8273" fmla="*/ 87886 w 1180740"/>
              <a:gd name="connsiteY8273" fmla="*/ 147425 h 888187"/>
              <a:gd name="connsiteX8274" fmla="*/ 87145 w 1180740"/>
              <a:gd name="connsiteY8274" fmla="*/ 150191 h 888187"/>
              <a:gd name="connsiteX8275" fmla="*/ 83037 w 1180740"/>
              <a:gd name="connsiteY8275" fmla="*/ 153334 h 888187"/>
              <a:gd name="connsiteX8276" fmla="*/ 76368 w 1180740"/>
              <a:gd name="connsiteY8276" fmla="*/ 152642 h 888187"/>
              <a:gd name="connsiteX8277" fmla="*/ 73001 w 1180740"/>
              <a:gd name="connsiteY8277" fmla="*/ 148493 h 888187"/>
              <a:gd name="connsiteX8278" fmla="*/ 75223 w 1180740"/>
              <a:gd name="connsiteY8278" fmla="*/ 143276 h 888187"/>
              <a:gd name="connsiteX8279" fmla="*/ 79736 w 1180740"/>
              <a:gd name="connsiteY8279" fmla="*/ 141830 h 888187"/>
              <a:gd name="connsiteX8280" fmla="*/ 80477 w 1180740"/>
              <a:gd name="connsiteY8280" fmla="*/ 141830 h 888187"/>
              <a:gd name="connsiteX8281" fmla="*/ 82700 w 1180740"/>
              <a:gd name="connsiteY8281" fmla="*/ 141516 h 888187"/>
              <a:gd name="connsiteX8282" fmla="*/ 144429 w 1180740"/>
              <a:gd name="connsiteY8282" fmla="*/ 141499 h 888187"/>
              <a:gd name="connsiteX8283" fmla="*/ 148574 w 1180740"/>
              <a:gd name="connsiteY8283" fmla="*/ 143478 h 888187"/>
              <a:gd name="connsiteX8284" fmla="*/ 149312 w 1180740"/>
              <a:gd name="connsiteY8284" fmla="*/ 149138 h 888187"/>
              <a:gd name="connsiteX8285" fmla="*/ 143339 w 1180740"/>
              <a:gd name="connsiteY8285" fmla="*/ 152317 h 888187"/>
              <a:gd name="connsiteX8286" fmla="*/ 139983 w 1180740"/>
              <a:gd name="connsiteY8286" fmla="*/ 151236 h 888187"/>
              <a:gd name="connsiteX8287" fmla="*/ 138171 w 1180740"/>
              <a:gd name="connsiteY8287" fmla="*/ 146658 h 888187"/>
              <a:gd name="connsiteX8288" fmla="*/ 139983 w 1180740"/>
              <a:gd name="connsiteY8288" fmla="*/ 143478 h 888187"/>
              <a:gd name="connsiteX8289" fmla="*/ 144429 w 1180740"/>
              <a:gd name="connsiteY8289" fmla="*/ 141499 h 888187"/>
              <a:gd name="connsiteX8290" fmla="*/ 976727 w 1180740"/>
              <a:gd name="connsiteY8290" fmla="*/ 141482 h 888187"/>
              <a:gd name="connsiteX8291" fmla="*/ 985772 w 1180740"/>
              <a:gd name="connsiteY8291" fmla="*/ 145677 h 888187"/>
              <a:gd name="connsiteX8292" fmla="*/ 985772 w 1180740"/>
              <a:gd name="connsiteY8292" fmla="*/ 146440 h 888187"/>
              <a:gd name="connsiteX8293" fmla="*/ 982372 w 1180740"/>
              <a:gd name="connsiteY8293" fmla="*/ 152033 h 888187"/>
              <a:gd name="connsiteX8294" fmla="*/ 978563 w 1180740"/>
              <a:gd name="connsiteY8294" fmla="*/ 153113 h 888187"/>
              <a:gd name="connsiteX8295" fmla="*/ 974414 w 1180740"/>
              <a:gd name="connsiteY8295" fmla="*/ 152033 h 888187"/>
              <a:gd name="connsiteX8296" fmla="*/ 971082 w 1180740"/>
              <a:gd name="connsiteY8296" fmla="*/ 147139 h 888187"/>
              <a:gd name="connsiteX8297" fmla="*/ 974822 w 1180740"/>
              <a:gd name="connsiteY8297" fmla="*/ 142182 h 888187"/>
              <a:gd name="connsiteX8298" fmla="*/ 976727 w 1180740"/>
              <a:gd name="connsiteY8298" fmla="*/ 141482 h 888187"/>
              <a:gd name="connsiteX8299" fmla="*/ 636450 w 1180740"/>
              <a:gd name="connsiteY8299" fmla="*/ 140932 h 888187"/>
              <a:gd name="connsiteX8300" fmla="*/ 640726 w 1180740"/>
              <a:gd name="connsiteY8300" fmla="*/ 141687 h 888187"/>
              <a:gd name="connsiteX8301" fmla="*/ 642607 w 1180740"/>
              <a:gd name="connsiteY8301" fmla="*/ 143135 h 888187"/>
              <a:gd name="connsiteX8302" fmla="*/ 635148 w 1180740"/>
              <a:gd name="connsiteY8302" fmla="*/ 154968 h 888187"/>
              <a:gd name="connsiteX8303" fmla="*/ 628428 w 1180740"/>
              <a:gd name="connsiteY8303" fmla="*/ 150436 h 888187"/>
              <a:gd name="connsiteX8304" fmla="*/ 628428 w 1180740"/>
              <a:gd name="connsiteY8304" fmla="*/ 147982 h 888187"/>
              <a:gd name="connsiteX8305" fmla="*/ 628428 w 1180740"/>
              <a:gd name="connsiteY8305" fmla="*/ 146597 h 888187"/>
              <a:gd name="connsiteX8306" fmla="*/ 632124 w 1180740"/>
              <a:gd name="connsiteY8306" fmla="*/ 141687 h 888187"/>
              <a:gd name="connsiteX8307" fmla="*/ 636450 w 1180740"/>
              <a:gd name="connsiteY8307" fmla="*/ 140932 h 888187"/>
              <a:gd name="connsiteX8308" fmla="*/ 877660 w 1180740"/>
              <a:gd name="connsiteY8308" fmla="*/ 140599 h 888187"/>
              <a:gd name="connsiteX8309" fmla="*/ 881274 w 1180740"/>
              <a:gd name="connsiteY8309" fmla="*/ 141838 h 888187"/>
              <a:gd name="connsiteX8310" fmla="*/ 885030 w 1180740"/>
              <a:gd name="connsiteY8310" fmla="*/ 145013 h 888187"/>
              <a:gd name="connsiteX8311" fmla="*/ 886103 w 1180740"/>
              <a:gd name="connsiteY8311" fmla="*/ 146473 h 888187"/>
              <a:gd name="connsiteX8312" fmla="*/ 887982 w 1180740"/>
              <a:gd name="connsiteY8312" fmla="*/ 150283 h 888187"/>
              <a:gd name="connsiteX8313" fmla="*/ 887646 w 1180740"/>
              <a:gd name="connsiteY8313" fmla="*/ 155236 h 888187"/>
              <a:gd name="connsiteX8314" fmla="*/ 882816 w 1180740"/>
              <a:gd name="connsiteY8314" fmla="*/ 156633 h 888187"/>
              <a:gd name="connsiteX8315" fmla="*/ 881274 w 1180740"/>
              <a:gd name="connsiteY8315" fmla="*/ 156315 h 888187"/>
              <a:gd name="connsiteX8316" fmla="*/ 875035 w 1180740"/>
              <a:gd name="connsiteY8316" fmla="*/ 153839 h 888187"/>
              <a:gd name="connsiteX8317" fmla="*/ 871346 w 1180740"/>
              <a:gd name="connsiteY8317" fmla="*/ 147870 h 888187"/>
              <a:gd name="connsiteX8318" fmla="*/ 874297 w 1180740"/>
              <a:gd name="connsiteY8318" fmla="*/ 142219 h 888187"/>
              <a:gd name="connsiteX8319" fmla="*/ 877660 w 1180740"/>
              <a:gd name="connsiteY8319" fmla="*/ 140599 h 888187"/>
              <a:gd name="connsiteX8320" fmla="*/ 53070 w 1180740"/>
              <a:gd name="connsiteY8320" fmla="*/ 139946 h 888187"/>
              <a:gd name="connsiteX8321" fmla="*/ 59107 w 1180740"/>
              <a:gd name="connsiteY8321" fmla="*/ 143425 h 888187"/>
              <a:gd name="connsiteX8322" fmla="*/ 58700 w 1180740"/>
              <a:gd name="connsiteY8322" fmla="*/ 150827 h 888187"/>
              <a:gd name="connsiteX8323" fmla="*/ 55716 w 1180740"/>
              <a:gd name="connsiteY8323" fmla="*/ 153610 h 888187"/>
              <a:gd name="connsiteX8324" fmla="*/ 45203 w 1180740"/>
              <a:gd name="connsiteY8324" fmla="*/ 151143 h 888187"/>
              <a:gd name="connsiteX8325" fmla="*/ 53070 w 1180740"/>
              <a:gd name="connsiteY8325" fmla="*/ 139946 h 888187"/>
              <a:gd name="connsiteX8326" fmla="*/ 78741 w 1180740"/>
              <a:gd name="connsiteY8326" fmla="*/ 108923 h 888187"/>
              <a:gd name="connsiteX8327" fmla="*/ 78741 w 1180740"/>
              <a:gd name="connsiteY8327" fmla="*/ 110334 h 888187"/>
              <a:gd name="connsiteX8328" fmla="*/ 78741 w 1180740"/>
              <a:gd name="connsiteY8328" fmla="*/ 111745 h 888187"/>
              <a:gd name="connsiteX8329" fmla="*/ 71373 w 1180740"/>
              <a:gd name="connsiteY8329" fmla="*/ 117068 h 888187"/>
              <a:gd name="connsiteX8330" fmla="*/ 78741 w 1180740"/>
              <a:gd name="connsiteY8330" fmla="*/ 108923 h 888187"/>
              <a:gd name="connsiteX8331" fmla="*/ 485685 w 1180740"/>
              <a:gd name="connsiteY8331" fmla="*/ 108087 h 888187"/>
              <a:gd name="connsiteX8332" fmla="*/ 488273 w 1180740"/>
              <a:gd name="connsiteY8332" fmla="*/ 112952 h 888187"/>
              <a:gd name="connsiteX8333" fmla="*/ 484623 w 1180740"/>
              <a:gd name="connsiteY8333" fmla="*/ 116382 h 888187"/>
              <a:gd name="connsiteX8334" fmla="*/ 482368 w 1180740"/>
              <a:gd name="connsiteY8334" fmla="*/ 115696 h 888187"/>
              <a:gd name="connsiteX8335" fmla="*/ 480908 w 1180740"/>
              <a:gd name="connsiteY8335" fmla="*/ 112266 h 888187"/>
              <a:gd name="connsiteX8336" fmla="*/ 483893 w 1180740"/>
              <a:gd name="connsiteY8336" fmla="*/ 108462 h 888187"/>
              <a:gd name="connsiteX8337" fmla="*/ 485685 w 1180740"/>
              <a:gd name="connsiteY8337" fmla="*/ 108087 h 888187"/>
              <a:gd name="connsiteX8338" fmla="*/ 283302 w 1180740"/>
              <a:gd name="connsiteY8338" fmla="*/ 108087 h 888187"/>
              <a:gd name="connsiteX8339" fmla="*/ 287839 w 1180740"/>
              <a:gd name="connsiteY8339" fmla="*/ 112596 h 888187"/>
              <a:gd name="connsiteX8340" fmla="*/ 283302 w 1180740"/>
              <a:gd name="connsiteY8340" fmla="*/ 116103 h 888187"/>
              <a:gd name="connsiteX8341" fmla="*/ 279582 w 1180740"/>
              <a:gd name="connsiteY8341" fmla="*/ 112283 h 888187"/>
              <a:gd name="connsiteX8342" fmla="*/ 283302 w 1180740"/>
              <a:gd name="connsiteY8342" fmla="*/ 108087 h 888187"/>
              <a:gd name="connsiteX8343" fmla="*/ 243258 w 1180740"/>
              <a:gd name="connsiteY8343" fmla="*/ 107906 h 888187"/>
              <a:gd name="connsiteX8344" fmla="*/ 249184 w 1180740"/>
              <a:gd name="connsiteY8344" fmla="*/ 109659 h 888187"/>
              <a:gd name="connsiteX8345" fmla="*/ 249184 w 1180740"/>
              <a:gd name="connsiteY8345" fmla="*/ 110348 h 888187"/>
              <a:gd name="connsiteX8346" fmla="*/ 246986 w 1180740"/>
              <a:gd name="connsiteY8346" fmla="*/ 114857 h 888187"/>
              <a:gd name="connsiteX8347" fmla="*/ 244722 w 1180740"/>
              <a:gd name="connsiteY8347" fmla="*/ 115546 h 888187"/>
              <a:gd name="connsiteX8348" fmla="*/ 242525 w 1180740"/>
              <a:gd name="connsiteY8348" fmla="*/ 115170 h 888187"/>
              <a:gd name="connsiteX8349" fmla="*/ 242192 w 1180740"/>
              <a:gd name="connsiteY8349" fmla="*/ 108219 h 888187"/>
              <a:gd name="connsiteX8350" fmla="*/ 243258 w 1180740"/>
              <a:gd name="connsiteY8350" fmla="*/ 107906 h 888187"/>
              <a:gd name="connsiteX8351" fmla="*/ 307557 w 1180740"/>
              <a:gd name="connsiteY8351" fmla="*/ 107530 h 888187"/>
              <a:gd name="connsiteX8352" fmla="*/ 309424 w 1180740"/>
              <a:gd name="connsiteY8352" fmla="*/ 108216 h 888187"/>
              <a:gd name="connsiteX8353" fmla="*/ 311625 w 1180740"/>
              <a:gd name="connsiteY8353" fmla="*/ 111023 h 888187"/>
              <a:gd name="connsiteX8354" fmla="*/ 310558 w 1180740"/>
              <a:gd name="connsiteY8354" fmla="*/ 113455 h 888187"/>
              <a:gd name="connsiteX8355" fmla="*/ 306089 w 1180740"/>
              <a:gd name="connsiteY8355" fmla="*/ 115825 h 888187"/>
              <a:gd name="connsiteX8356" fmla="*/ 302021 w 1180740"/>
              <a:gd name="connsiteY8356" fmla="*/ 112707 h 888187"/>
              <a:gd name="connsiteX8357" fmla="*/ 302421 w 1180740"/>
              <a:gd name="connsiteY8357" fmla="*/ 109651 h 888187"/>
              <a:gd name="connsiteX8358" fmla="*/ 307557 w 1180740"/>
              <a:gd name="connsiteY8358" fmla="*/ 107530 h 888187"/>
              <a:gd name="connsiteX8359" fmla="*/ 328182 w 1180740"/>
              <a:gd name="connsiteY8359" fmla="*/ 107356 h 888187"/>
              <a:gd name="connsiteX8360" fmla="*/ 332340 w 1180740"/>
              <a:gd name="connsiteY8360" fmla="*/ 110546 h 888187"/>
              <a:gd name="connsiteX8361" fmla="*/ 330844 w 1180740"/>
              <a:gd name="connsiteY8361" fmla="*/ 114821 h 888187"/>
              <a:gd name="connsiteX8362" fmla="*/ 324440 w 1180740"/>
              <a:gd name="connsiteY8362" fmla="*/ 118012 h 888187"/>
              <a:gd name="connsiteX8363" fmla="*/ 321445 w 1180740"/>
              <a:gd name="connsiteY8363" fmla="*/ 116927 h 888187"/>
              <a:gd name="connsiteX8364" fmla="*/ 322193 w 1180740"/>
              <a:gd name="connsiteY8364" fmla="*/ 108823 h 888187"/>
              <a:gd name="connsiteX8365" fmla="*/ 328182 w 1180740"/>
              <a:gd name="connsiteY8365" fmla="*/ 107356 h 888187"/>
              <a:gd name="connsiteX8366" fmla="*/ 265302 w 1180740"/>
              <a:gd name="connsiteY8366" fmla="*/ 106973 h 888187"/>
              <a:gd name="connsiteX8367" fmla="*/ 270154 w 1180740"/>
              <a:gd name="connsiteY8367" fmla="*/ 108714 h 888187"/>
              <a:gd name="connsiteX8368" fmla="*/ 268671 w 1180740"/>
              <a:gd name="connsiteY8368" fmla="*/ 112445 h 888187"/>
              <a:gd name="connsiteX8369" fmla="*/ 264561 w 1180740"/>
              <a:gd name="connsiteY8369" fmla="*/ 112818 h 888187"/>
              <a:gd name="connsiteX8370" fmla="*/ 263415 w 1180740"/>
              <a:gd name="connsiteY8370" fmla="*/ 111450 h 888187"/>
              <a:gd name="connsiteX8371" fmla="*/ 263078 w 1180740"/>
              <a:gd name="connsiteY8371" fmla="*/ 107968 h 888187"/>
              <a:gd name="connsiteX8372" fmla="*/ 265302 w 1180740"/>
              <a:gd name="connsiteY8372" fmla="*/ 106973 h 888187"/>
              <a:gd name="connsiteX8373" fmla="*/ 227273 w 1180740"/>
              <a:gd name="connsiteY8373" fmla="*/ 106973 h 888187"/>
              <a:gd name="connsiteX8374" fmla="*/ 228779 w 1180740"/>
              <a:gd name="connsiteY8374" fmla="*/ 107659 h 888187"/>
              <a:gd name="connsiteX8375" fmla="*/ 229533 w 1180740"/>
              <a:gd name="connsiteY8375" fmla="*/ 112461 h 888187"/>
              <a:gd name="connsiteX8376" fmla="*/ 224192 w 1180740"/>
              <a:gd name="connsiteY8376" fmla="*/ 113896 h 888187"/>
              <a:gd name="connsiteX8377" fmla="*/ 222685 w 1180740"/>
              <a:gd name="connsiteY8377" fmla="*/ 112836 h 888187"/>
              <a:gd name="connsiteX8378" fmla="*/ 221932 w 1180740"/>
              <a:gd name="connsiteY8378" fmla="*/ 110403 h 888187"/>
              <a:gd name="connsiteX8379" fmla="*/ 227273 w 1180740"/>
              <a:gd name="connsiteY8379" fmla="*/ 106973 h 888187"/>
              <a:gd name="connsiteX8380" fmla="*/ 467829 w 1180740"/>
              <a:gd name="connsiteY8380" fmla="*/ 106416 h 888187"/>
              <a:gd name="connsiteX8381" fmla="*/ 468573 w 1180740"/>
              <a:gd name="connsiteY8381" fmla="*/ 106416 h 888187"/>
              <a:gd name="connsiteX8382" fmla="*/ 473107 w 1180740"/>
              <a:gd name="connsiteY8382" fmla="*/ 111657 h 888187"/>
              <a:gd name="connsiteX8383" fmla="*/ 472701 w 1180740"/>
              <a:gd name="connsiteY8383" fmla="*/ 113046 h 888187"/>
              <a:gd name="connsiteX8384" fmla="*/ 470129 w 1180740"/>
              <a:gd name="connsiteY8384" fmla="*/ 115824 h 888187"/>
              <a:gd name="connsiteX8385" fmla="*/ 465595 w 1180740"/>
              <a:gd name="connsiteY8385" fmla="*/ 115508 h 888187"/>
              <a:gd name="connsiteX8386" fmla="*/ 462957 w 1180740"/>
              <a:gd name="connsiteY8386" fmla="*/ 113425 h 888187"/>
              <a:gd name="connsiteX8387" fmla="*/ 467829 w 1180740"/>
              <a:gd name="connsiteY8387" fmla="*/ 106416 h 888187"/>
              <a:gd name="connsiteX8388" fmla="*/ 941870 w 1180740"/>
              <a:gd name="connsiteY8388" fmla="*/ 106002 h 888187"/>
              <a:gd name="connsiteX8389" fmla="*/ 945999 w 1180740"/>
              <a:gd name="connsiteY8389" fmla="*/ 106002 h 888187"/>
              <a:gd name="connsiteX8390" fmla="*/ 948638 w 1180740"/>
              <a:gd name="connsiteY8390" fmla="*/ 109186 h 888187"/>
              <a:gd name="connsiteX8391" fmla="*/ 945999 w 1180740"/>
              <a:gd name="connsiteY8391" fmla="*/ 113770 h 888187"/>
              <a:gd name="connsiteX8392" fmla="*/ 944916 w 1180740"/>
              <a:gd name="connsiteY8392" fmla="*/ 114152 h 888187"/>
              <a:gd name="connsiteX8393" fmla="*/ 941870 w 1180740"/>
              <a:gd name="connsiteY8393" fmla="*/ 112688 h 888187"/>
              <a:gd name="connsiteX8394" fmla="*/ 940381 w 1180740"/>
              <a:gd name="connsiteY8394" fmla="*/ 109568 h 888187"/>
              <a:gd name="connsiteX8395" fmla="*/ 941870 w 1180740"/>
              <a:gd name="connsiteY8395" fmla="*/ 106002 h 888187"/>
              <a:gd name="connsiteX8396" fmla="*/ 673853 w 1180740"/>
              <a:gd name="connsiteY8396" fmla="*/ 105792 h 888187"/>
              <a:gd name="connsiteX8397" fmla="*/ 675429 w 1180740"/>
              <a:gd name="connsiteY8397" fmla="*/ 106963 h 888187"/>
              <a:gd name="connsiteX8398" fmla="*/ 676979 w 1180740"/>
              <a:gd name="connsiteY8398" fmla="*/ 108346 h 888187"/>
              <a:gd name="connsiteX8399" fmla="*/ 675091 w 1180740"/>
              <a:gd name="connsiteY8399" fmla="*/ 116706 h 888187"/>
              <a:gd name="connsiteX8400" fmla="*/ 668017 w 1180740"/>
              <a:gd name="connsiteY8400" fmla="*/ 116706 h 888187"/>
              <a:gd name="connsiteX8401" fmla="*/ 663503 w 1180740"/>
              <a:gd name="connsiteY8401" fmla="*/ 110420 h 888187"/>
              <a:gd name="connsiteX8402" fmla="*/ 663907 w 1180740"/>
              <a:gd name="connsiteY8402" fmla="*/ 109037 h 888187"/>
              <a:gd name="connsiteX8403" fmla="*/ 671724 w 1180740"/>
              <a:gd name="connsiteY8403" fmla="*/ 105894 h 888187"/>
              <a:gd name="connsiteX8404" fmla="*/ 673853 w 1180740"/>
              <a:gd name="connsiteY8404" fmla="*/ 105792 h 888187"/>
              <a:gd name="connsiteX8405" fmla="*/ 605968 w 1180740"/>
              <a:gd name="connsiteY8405" fmla="*/ 105682 h 888187"/>
              <a:gd name="connsiteX8406" fmla="*/ 609011 w 1180740"/>
              <a:gd name="connsiteY8406" fmla="*/ 108853 h 888187"/>
              <a:gd name="connsiteX8407" fmla="*/ 608604 w 1180740"/>
              <a:gd name="connsiteY8407" fmla="*/ 110565 h 888187"/>
              <a:gd name="connsiteX8408" fmla="*/ 605968 w 1180740"/>
              <a:gd name="connsiteY8408" fmla="*/ 112658 h 888187"/>
              <a:gd name="connsiteX8409" fmla="*/ 602987 w 1180740"/>
              <a:gd name="connsiteY8409" fmla="*/ 111263 h 888187"/>
              <a:gd name="connsiteX8410" fmla="*/ 601090 w 1180740"/>
              <a:gd name="connsiteY8410" fmla="*/ 108853 h 888187"/>
              <a:gd name="connsiteX8411" fmla="*/ 601497 w 1180740"/>
              <a:gd name="connsiteY8411" fmla="*/ 107077 h 888187"/>
              <a:gd name="connsiteX8412" fmla="*/ 605968 w 1180740"/>
              <a:gd name="connsiteY8412" fmla="*/ 105682 h 888187"/>
              <a:gd name="connsiteX8413" fmla="*/ 997885 w 1180740"/>
              <a:gd name="connsiteY8413" fmla="*/ 105580 h 888187"/>
              <a:gd name="connsiteX8414" fmla="*/ 1001535 w 1180740"/>
              <a:gd name="connsiteY8414" fmla="*/ 109488 h 888187"/>
              <a:gd name="connsiteX8415" fmla="*/ 998947 w 1180740"/>
              <a:gd name="connsiteY8415" fmla="*/ 111923 h 888187"/>
              <a:gd name="connsiteX8416" fmla="*/ 994565 w 1180740"/>
              <a:gd name="connsiteY8416" fmla="*/ 108784 h 888187"/>
              <a:gd name="connsiteX8417" fmla="*/ 997885 w 1180740"/>
              <a:gd name="connsiteY8417" fmla="*/ 105580 h 888187"/>
              <a:gd name="connsiteX8418" fmla="*/ 971276 w 1180740"/>
              <a:gd name="connsiteY8418" fmla="*/ 105580 h 888187"/>
              <a:gd name="connsiteX8419" fmla="*/ 972765 w 1180740"/>
              <a:gd name="connsiteY8419" fmla="*/ 106270 h 888187"/>
              <a:gd name="connsiteX8420" fmla="*/ 974254 w 1180740"/>
              <a:gd name="connsiteY8420" fmla="*/ 108341 h 888187"/>
              <a:gd name="connsiteX8421" fmla="*/ 972020 w 1180740"/>
              <a:gd name="connsiteY8421" fmla="*/ 112168 h 888187"/>
              <a:gd name="connsiteX8422" fmla="*/ 967146 w 1180740"/>
              <a:gd name="connsiteY8422" fmla="*/ 109031 h 888187"/>
              <a:gd name="connsiteX8423" fmla="*/ 971276 w 1180740"/>
              <a:gd name="connsiteY8423" fmla="*/ 105580 h 888187"/>
              <a:gd name="connsiteX8424" fmla="*/ 648616 w 1180740"/>
              <a:gd name="connsiteY8424" fmla="*/ 105580 h 888187"/>
              <a:gd name="connsiteX8425" fmla="*/ 653161 w 1180740"/>
              <a:gd name="connsiteY8425" fmla="*/ 105896 h 888187"/>
              <a:gd name="connsiteX8426" fmla="*/ 655061 w 1180740"/>
              <a:gd name="connsiteY8426" fmla="*/ 107285 h 888187"/>
              <a:gd name="connsiteX8427" fmla="*/ 655807 w 1180740"/>
              <a:gd name="connsiteY8427" fmla="*/ 108359 h 888187"/>
              <a:gd name="connsiteX8428" fmla="*/ 656892 w 1180740"/>
              <a:gd name="connsiteY8428" fmla="*/ 111139 h 888187"/>
              <a:gd name="connsiteX8429" fmla="*/ 650515 w 1180740"/>
              <a:gd name="connsiteY8429" fmla="*/ 115687 h 888187"/>
              <a:gd name="connsiteX8430" fmla="*/ 643731 w 1180740"/>
              <a:gd name="connsiteY8430" fmla="*/ 109749 h 888187"/>
              <a:gd name="connsiteX8431" fmla="*/ 648616 w 1180740"/>
              <a:gd name="connsiteY8431" fmla="*/ 105580 h 888187"/>
              <a:gd name="connsiteX8432" fmla="*/ 629444 w 1180740"/>
              <a:gd name="connsiteY8432" fmla="*/ 105580 h 888187"/>
              <a:gd name="connsiteX8433" fmla="*/ 631248 w 1180740"/>
              <a:gd name="connsiteY8433" fmla="*/ 106268 h 888187"/>
              <a:gd name="connsiteX8434" fmla="*/ 631248 w 1180740"/>
              <a:gd name="connsiteY8434" fmla="*/ 114205 h 888187"/>
              <a:gd name="connsiteX8435" fmla="*/ 627572 w 1180740"/>
              <a:gd name="connsiteY8435" fmla="*/ 115268 h 888187"/>
              <a:gd name="connsiteX8436" fmla="*/ 622760 w 1180740"/>
              <a:gd name="connsiteY8436" fmla="*/ 110768 h 888187"/>
              <a:gd name="connsiteX8437" fmla="*/ 625367 w 1180740"/>
              <a:gd name="connsiteY8437" fmla="*/ 106955 h 888187"/>
              <a:gd name="connsiteX8438" fmla="*/ 629444 w 1180740"/>
              <a:gd name="connsiteY8438" fmla="*/ 105580 h 888187"/>
              <a:gd name="connsiteX8439" fmla="*/ 445369 w 1180740"/>
              <a:gd name="connsiteY8439" fmla="*/ 105580 h 888187"/>
              <a:gd name="connsiteX8440" fmla="*/ 450923 w 1180740"/>
              <a:gd name="connsiteY8440" fmla="*/ 108738 h 888187"/>
              <a:gd name="connsiteX8441" fmla="*/ 449049 w 1180740"/>
              <a:gd name="connsiteY8441" fmla="*/ 114676 h 888187"/>
              <a:gd name="connsiteX8442" fmla="*/ 444231 w 1180740"/>
              <a:gd name="connsiteY8442" fmla="*/ 116065 h 888187"/>
              <a:gd name="connsiteX8443" fmla="*/ 438678 w 1180740"/>
              <a:gd name="connsiteY8443" fmla="*/ 111139 h 888187"/>
              <a:gd name="connsiteX8444" fmla="*/ 439013 w 1180740"/>
              <a:gd name="connsiteY8444" fmla="*/ 108359 h 888187"/>
              <a:gd name="connsiteX8445" fmla="*/ 442024 w 1180740"/>
              <a:gd name="connsiteY8445" fmla="*/ 105896 h 888187"/>
              <a:gd name="connsiteX8446" fmla="*/ 445369 w 1180740"/>
              <a:gd name="connsiteY8446" fmla="*/ 105580 h 888187"/>
              <a:gd name="connsiteX8447" fmla="*/ 182037 w 1180740"/>
              <a:gd name="connsiteY8447" fmla="*/ 105340 h 888187"/>
              <a:gd name="connsiteX8448" fmla="*/ 186573 w 1180740"/>
              <a:gd name="connsiteY8448" fmla="*/ 107432 h 888187"/>
              <a:gd name="connsiteX8449" fmla="*/ 186167 w 1180740"/>
              <a:gd name="connsiteY8449" fmla="*/ 111680 h 888187"/>
              <a:gd name="connsiteX8450" fmla="*/ 185084 w 1180740"/>
              <a:gd name="connsiteY8450" fmla="*/ 112694 h 888187"/>
              <a:gd name="connsiteX8451" fmla="*/ 181698 w 1180740"/>
              <a:gd name="connsiteY8451" fmla="*/ 113455 h 888187"/>
              <a:gd name="connsiteX8452" fmla="*/ 179058 w 1180740"/>
              <a:gd name="connsiteY8452" fmla="*/ 109905 h 888187"/>
              <a:gd name="connsiteX8453" fmla="*/ 179396 w 1180740"/>
              <a:gd name="connsiteY8453" fmla="*/ 108510 h 888187"/>
              <a:gd name="connsiteX8454" fmla="*/ 182037 w 1180740"/>
              <a:gd name="connsiteY8454" fmla="*/ 105340 h 888187"/>
              <a:gd name="connsiteX8455" fmla="*/ 583545 w 1180740"/>
              <a:gd name="connsiteY8455" fmla="*/ 105301 h 888187"/>
              <a:gd name="connsiteX8456" fmla="*/ 586215 w 1180740"/>
              <a:gd name="connsiteY8456" fmla="*/ 105301 h 888187"/>
              <a:gd name="connsiteX8457" fmla="*/ 588884 w 1180740"/>
              <a:gd name="connsiteY8457" fmla="*/ 110316 h 888187"/>
              <a:gd name="connsiteX8458" fmla="*/ 586215 w 1180740"/>
              <a:gd name="connsiteY8458" fmla="*/ 112437 h 888187"/>
              <a:gd name="connsiteX8459" fmla="*/ 582382 w 1180740"/>
              <a:gd name="connsiteY8459" fmla="*/ 110637 h 888187"/>
              <a:gd name="connsiteX8460" fmla="*/ 581630 w 1180740"/>
              <a:gd name="connsiteY8460" fmla="*/ 108516 h 888187"/>
              <a:gd name="connsiteX8461" fmla="*/ 583545 w 1180740"/>
              <a:gd name="connsiteY8461" fmla="*/ 105301 h 888187"/>
              <a:gd name="connsiteX8462" fmla="*/ 204889 w 1180740"/>
              <a:gd name="connsiteY8462" fmla="*/ 105301 h 888187"/>
              <a:gd name="connsiteX8463" fmla="*/ 207543 w 1180740"/>
              <a:gd name="connsiteY8463" fmla="*/ 107763 h 888187"/>
              <a:gd name="connsiteX8464" fmla="*/ 207543 w 1180740"/>
              <a:gd name="connsiteY8464" fmla="*/ 109846 h 888187"/>
              <a:gd name="connsiteX8465" fmla="*/ 207202 w 1180740"/>
              <a:gd name="connsiteY8465" fmla="*/ 111234 h 888187"/>
              <a:gd name="connsiteX8466" fmla="*/ 205297 w 1180740"/>
              <a:gd name="connsiteY8466" fmla="*/ 112623 h 888187"/>
              <a:gd name="connsiteX8467" fmla="*/ 200737 w 1180740"/>
              <a:gd name="connsiteY8467" fmla="*/ 111613 h 888187"/>
              <a:gd name="connsiteX8468" fmla="*/ 200737 w 1180740"/>
              <a:gd name="connsiteY8468" fmla="*/ 107069 h 888187"/>
              <a:gd name="connsiteX8469" fmla="*/ 204889 w 1180740"/>
              <a:gd name="connsiteY8469" fmla="*/ 105301 h 888187"/>
              <a:gd name="connsiteX8470" fmla="*/ 565957 w 1180740"/>
              <a:gd name="connsiteY8470" fmla="*/ 104606 h 888187"/>
              <a:gd name="connsiteX8471" fmla="*/ 567524 w 1180740"/>
              <a:gd name="connsiteY8471" fmla="*/ 106001 h 888187"/>
              <a:gd name="connsiteX8472" fmla="*/ 567116 w 1180740"/>
              <a:gd name="connsiteY8472" fmla="*/ 110567 h 888187"/>
              <a:gd name="connsiteX8473" fmla="*/ 562960 w 1180740"/>
              <a:gd name="connsiteY8473" fmla="*/ 110948 h 888187"/>
              <a:gd name="connsiteX8474" fmla="*/ 560303 w 1180740"/>
              <a:gd name="connsiteY8474" fmla="*/ 108094 h 888187"/>
              <a:gd name="connsiteX8475" fmla="*/ 565957 w 1180740"/>
              <a:gd name="connsiteY8475" fmla="*/ 104606 h 888187"/>
              <a:gd name="connsiteX8476" fmla="*/ 728132 w 1180740"/>
              <a:gd name="connsiteY8476" fmla="*/ 104603 h 888187"/>
              <a:gd name="connsiteX8477" fmla="*/ 732995 w 1180740"/>
              <a:gd name="connsiteY8477" fmla="*/ 106370 h 888187"/>
              <a:gd name="connsiteX8478" fmla="*/ 735224 w 1180740"/>
              <a:gd name="connsiteY8478" fmla="*/ 112618 h 888187"/>
              <a:gd name="connsiteX8479" fmla="*/ 734143 w 1180740"/>
              <a:gd name="connsiteY8479" fmla="*/ 115080 h 888187"/>
              <a:gd name="connsiteX8480" fmla="*/ 727727 w 1180740"/>
              <a:gd name="connsiteY8480" fmla="*/ 119624 h 888187"/>
              <a:gd name="connsiteX8481" fmla="*/ 726241 w 1180740"/>
              <a:gd name="connsiteY8481" fmla="*/ 119624 h 888187"/>
              <a:gd name="connsiteX8482" fmla="*/ 718032 w 1180740"/>
              <a:gd name="connsiteY8482" fmla="*/ 116153 h 888187"/>
              <a:gd name="connsiteX8483" fmla="*/ 719923 w 1180740"/>
              <a:gd name="connsiteY8483" fmla="*/ 108074 h 888187"/>
              <a:gd name="connsiteX8484" fmla="*/ 722557 w 1180740"/>
              <a:gd name="connsiteY8484" fmla="*/ 106686 h 888187"/>
              <a:gd name="connsiteX8485" fmla="*/ 728132 w 1180740"/>
              <a:gd name="connsiteY8485" fmla="*/ 104603 h 888187"/>
              <a:gd name="connsiteX8486" fmla="*/ 503816 w 1180740"/>
              <a:gd name="connsiteY8486" fmla="*/ 104599 h 888187"/>
              <a:gd name="connsiteX8487" fmla="*/ 505730 w 1180740"/>
              <a:gd name="connsiteY8487" fmla="*/ 105617 h 888187"/>
              <a:gd name="connsiteX8488" fmla="*/ 506466 w 1180740"/>
              <a:gd name="connsiteY8488" fmla="*/ 109721 h 888187"/>
              <a:gd name="connsiteX8489" fmla="*/ 503524 w 1180740"/>
              <a:gd name="connsiteY8489" fmla="*/ 111089 h 888187"/>
              <a:gd name="connsiteX8490" fmla="*/ 502053 w 1180740"/>
              <a:gd name="connsiteY8490" fmla="*/ 110778 h 888187"/>
              <a:gd name="connsiteX8491" fmla="*/ 499045 w 1180740"/>
              <a:gd name="connsiteY8491" fmla="*/ 108353 h 888187"/>
              <a:gd name="connsiteX8492" fmla="*/ 501652 w 1180740"/>
              <a:gd name="connsiteY8492" fmla="*/ 104933 h 888187"/>
              <a:gd name="connsiteX8493" fmla="*/ 503816 w 1180740"/>
              <a:gd name="connsiteY8493" fmla="*/ 104599 h 888187"/>
              <a:gd name="connsiteX8494" fmla="*/ 546536 w 1180740"/>
              <a:gd name="connsiteY8494" fmla="*/ 104187 h 888187"/>
              <a:gd name="connsiteX8495" fmla="*/ 549211 w 1180740"/>
              <a:gd name="connsiteY8495" fmla="*/ 105646 h 888187"/>
              <a:gd name="connsiteX8496" fmla="*/ 550720 w 1180740"/>
              <a:gd name="connsiteY8496" fmla="*/ 108055 h 888187"/>
              <a:gd name="connsiteX8497" fmla="*/ 549211 w 1180740"/>
              <a:gd name="connsiteY8497" fmla="*/ 111226 h 888187"/>
              <a:gd name="connsiteX8498" fmla="*/ 545028 w 1180740"/>
              <a:gd name="connsiteY8498" fmla="*/ 110909 h 888187"/>
              <a:gd name="connsiteX8499" fmla="*/ 543107 w 1180740"/>
              <a:gd name="connsiteY8499" fmla="*/ 108055 h 888187"/>
              <a:gd name="connsiteX8500" fmla="*/ 543861 w 1180740"/>
              <a:gd name="connsiteY8500" fmla="*/ 105963 h 888187"/>
              <a:gd name="connsiteX8501" fmla="*/ 546536 w 1180740"/>
              <a:gd name="connsiteY8501" fmla="*/ 104187 h 888187"/>
              <a:gd name="connsiteX8502" fmla="*/ 524695 w 1180740"/>
              <a:gd name="connsiteY8502" fmla="*/ 104187 h 888187"/>
              <a:gd name="connsiteX8503" fmla="*/ 528419 w 1180740"/>
              <a:gd name="connsiteY8503" fmla="*/ 108436 h 888187"/>
              <a:gd name="connsiteX8504" fmla="*/ 524695 w 1180740"/>
              <a:gd name="connsiteY8504" fmla="*/ 111924 h 888187"/>
              <a:gd name="connsiteX8505" fmla="*/ 520570 w 1180740"/>
              <a:gd name="connsiteY8505" fmla="*/ 107739 h 888187"/>
              <a:gd name="connsiteX8506" fmla="*/ 524695 w 1180740"/>
              <a:gd name="connsiteY8506" fmla="*/ 104187 h 888187"/>
              <a:gd name="connsiteX8507" fmla="*/ 423818 w 1180740"/>
              <a:gd name="connsiteY8507" fmla="*/ 104187 h 888187"/>
              <a:gd name="connsiteX8508" fmla="*/ 428708 w 1180740"/>
              <a:gd name="connsiteY8508" fmla="*/ 105637 h 888187"/>
              <a:gd name="connsiteX8509" fmla="*/ 431357 w 1180740"/>
              <a:gd name="connsiteY8509" fmla="*/ 108033 h 888187"/>
              <a:gd name="connsiteX8510" fmla="*/ 427621 w 1180740"/>
              <a:gd name="connsiteY8510" fmla="*/ 115409 h 888187"/>
              <a:gd name="connsiteX8511" fmla="*/ 417842 w 1180740"/>
              <a:gd name="connsiteY8511" fmla="*/ 114716 h 888187"/>
              <a:gd name="connsiteX8512" fmla="*/ 414447 w 1180740"/>
              <a:gd name="connsiteY8512" fmla="*/ 108411 h 888187"/>
              <a:gd name="connsiteX8513" fmla="*/ 417027 w 1180740"/>
              <a:gd name="connsiteY8513" fmla="*/ 105637 h 888187"/>
              <a:gd name="connsiteX8514" fmla="*/ 423818 w 1180740"/>
              <a:gd name="connsiteY8514" fmla="*/ 104187 h 888187"/>
              <a:gd name="connsiteX8515" fmla="*/ 400044 w 1180740"/>
              <a:gd name="connsiteY8515" fmla="*/ 103993 h 888187"/>
              <a:gd name="connsiteX8516" fmla="*/ 403806 w 1180740"/>
              <a:gd name="connsiteY8516" fmla="*/ 104324 h 888187"/>
              <a:gd name="connsiteX8517" fmla="*/ 407941 w 1180740"/>
              <a:gd name="connsiteY8517" fmla="*/ 108550 h 888187"/>
              <a:gd name="connsiteX8518" fmla="*/ 404958 w 1180740"/>
              <a:gd name="connsiteY8518" fmla="*/ 114857 h 888187"/>
              <a:gd name="connsiteX8519" fmla="*/ 397028 w 1180740"/>
              <a:gd name="connsiteY8519" fmla="*/ 116245 h 888187"/>
              <a:gd name="connsiteX8520" fmla="*/ 391402 w 1180740"/>
              <a:gd name="connsiteY8520" fmla="*/ 113091 h 888187"/>
              <a:gd name="connsiteX8521" fmla="*/ 396282 w 1180740"/>
              <a:gd name="connsiteY8521" fmla="*/ 104702 h 888187"/>
              <a:gd name="connsiteX8522" fmla="*/ 400044 w 1180740"/>
              <a:gd name="connsiteY8522" fmla="*/ 103993 h 888187"/>
              <a:gd name="connsiteX8523" fmla="*/ 754472 w 1180740"/>
              <a:gd name="connsiteY8523" fmla="*/ 103598 h 888187"/>
              <a:gd name="connsiteX8524" fmla="*/ 756547 w 1180740"/>
              <a:gd name="connsiteY8524" fmla="*/ 103669 h 888187"/>
              <a:gd name="connsiteX8525" fmla="*/ 763974 w 1180740"/>
              <a:gd name="connsiteY8525" fmla="*/ 107228 h 888187"/>
              <a:gd name="connsiteX8526" fmla="*/ 764376 w 1180740"/>
              <a:gd name="connsiteY8526" fmla="*/ 110406 h 888187"/>
              <a:gd name="connsiteX8527" fmla="*/ 761365 w 1180740"/>
              <a:gd name="connsiteY8527" fmla="*/ 114983 h 888187"/>
              <a:gd name="connsiteX8528" fmla="*/ 758420 w 1180740"/>
              <a:gd name="connsiteY8528" fmla="*/ 116381 h 888187"/>
              <a:gd name="connsiteX8529" fmla="*/ 752465 w 1180740"/>
              <a:gd name="connsiteY8529" fmla="*/ 115682 h 888187"/>
              <a:gd name="connsiteX8530" fmla="*/ 749521 w 1180740"/>
              <a:gd name="connsiteY8530" fmla="*/ 112123 h 888187"/>
              <a:gd name="connsiteX8531" fmla="*/ 753201 w 1180740"/>
              <a:gd name="connsiteY8531" fmla="*/ 104050 h 888187"/>
              <a:gd name="connsiteX8532" fmla="*/ 754472 w 1180740"/>
              <a:gd name="connsiteY8532" fmla="*/ 103598 h 888187"/>
              <a:gd name="connsiteX8533" fmla="*/ 96133 w 1180740"/>
              <a:gd name="connsiteY8533" fmla="*/ 103329 h 888187"/>
              <a:gd name="connsiteX8534" fmla="*/ 99897 w 1180740"/>
              <a:gd name="connsiteY8534" fmla="*/ 104178 h 888187"/>
              <a:gd name="connsiteX8535" fmla="*/ 104374 w 1180740"/>
              <a:gd name="connsiteY8535" fmla="*/ 105940 h 888187"/>
              <a:gd name="connsiteX8536" fmla="*/ 105120 w 1180740"/>
              <a:gd name="connsiteY8536" fmla="*/ 108393 h 888187"/>
              <a:gd name="connsiteX8537" fmla="*/ 102135 w 1180740"/>
              <a:gd name="connsiteY8537" fmla="*/ 114306 h 888187"/>
              <a:gd name="connsiteX8538" fmla="*/ 96845 w 1180740"/>
              <a:gd name="connsiteY8538" fmla="*/ 116067 h 888187"/>
              <a:gd name="connsiteX8539" fmla="*/ 90470 w 1180740"/>
              <a:gd name="connsiteY8539" fmla="*/ 112230 h 888187"/>
              <a:gd name="connsiteX8540" fmla="*/ 90130 w 1180740"/>
              <a:gd name="connsiteY8540" fmla="*/ 108015 h 888187"/>
              <a:gd name="connsiteX8541" fmla="*/ 92369 w 1180740"/>
              <a:gd name="connsiteY8541" fmla="*/ 104556 h 888187"/>
              <a:gd name="connsiteX8542" fmla="*/ 96133 w 1180740"/>
              <a:gd name="connsiteY8542" fmla="*/ 103329 h 888187"/>
              <a:gd name="connsiteX8543" fmla="*/ 896456 w 1180740"/>
              <a:gd name="connsiteY8543" fmla="*/ 103322 h 888187"/>
              <a:gd name="connsiteX8544" fmla="*/ 902764 w 1180740"/>
              <a:gd name="connsiteY8544" fmla="*/ 107214 h 888187"/>
              <a:gd name="connsiteX8545" fmla="*/ 902764 w 1180740"/>
              <a:gd name="connsiteY8545" fmla="*/ 111106 h 888187"/>
              <a:gd name="connsiteX8546" fmla="*/ 900549 w 1180740"/>
              <a:gd name="connsiteY8546" fmla="*/ 113212 h 888187"/>
              <a:gd name="connsiteX8547" fmla="*/ 897194 w 1180740"/>
              <a:gd name="connsiteY8547" fmla="*/ 113595 h 888187"/>
              <a:gd name="connsiteX8548" fmla="*/ 893839 w 1180740"/>
              <a:gd name="connsiteY8548" fmla="*/ 113212 h 888187"/>
              <a:gd name="connsiteX8549" fmla="*/ 891222 w 1180740"/>
              <a:gd name="connsiteY8549" fmla="*/ 107533 h 888187"/>
              <a:gd name="connsiteX8550" fmla="*/ 896456 w 1180740"/>
              <a:gd name="connsiteY8550" fmla="*/ 103322 h 888187"/>
              <a:gd name="connsiteX8551" fmla="*/ 921240 w 1180740"/>
              <a:gd name="connsiteY8551" fmla="*/ 102931 h 888187"/>
              <a:gd name="connsiteX8552" fmla="*/ 927232 w 1180740"/>
              <a:gd name="connsiteY8552" fmla="*/ 106083 h 888187"/>
              <a:gd name="connsiteX8553" fmla="*/ 925010 w 1180740"/>
              <a:gd name="connsiteY8553" fmla="*/ 112388 h 888187"/>
              <a:gd name="connsiteX8554" fmla="*/ 919422 w 1180740"/>
              <a:gd name="connsiteY8554" fmla="*/ 113775 h 888187"/>
              <a:gd name="connsiteX8555" fmla="*/ 915651 w 1180740"/>
              <a:gd name="connsiteY8555" fmla="*/ 112009 h 888187"/>
              <a:gd name="connsiteX8556" fmla="*/ 919018 w 1180740"/>
              <a:gd name="connsiteY8556" fmla="*/ 103624 h 888187"/>
              <a:gd name="connsiteX8557" fmla="*/ 921240 w 1180740"/>
              <a:gd name="connsiteY8557" fmla="*/ 102931 h 888187"/>
              <a:gd name="connsiteX8558" fmla="*/ 144811 w 1180740"/>
              <a:gd name="connsiteY8558" fmla="*/ 102794 h 888187"/>
              <a:gd name="connsiteX8559" fmla="*/ 147457 w 1180740"/>
              <a:gd name="connsiteY8559" fmla="*/ 104569 h 888187"/>
              <a:gd name="connsiteX8560" fmla="*/ 147457 w 1180740"/>
              <a:gd name="connsiteY8560" fmla="*/ 109832 h 888187"/>
              <a:gd name="connsiteX8561" fmla="*/ 141825 w 1180740"/>
              <a:gd name="connsiteY8561" fmla="*/ 111607 h 888187"/>
              <a:gd name="connsiteX8562" fmla="*/ 137278 w 1180740"/>
              <a:gd name="connsiteY8562" fmla="*/ 111227 h 888187"/>
              <a:gd name="connsiteX8563" fmla="*/ 135039 w 1180740"/>
              <a:gd name="connsiteY8563" fmla="*/ 109515 h 888187"/>
              <a:gd name="connsiteX8564" fmla="*/ 136939 w 1180740"/>
              <a:gd name="connsiteY8564" fmla="*/ 107042 h 888187"/>
              <a:gd name="connsiteX8565" fmla="*/ 139178 w 1180740"/>
              <a:gd name="connsiteY8565" fmla="*/ 105647 h 888187"/>
              <a:gd name="connsiteX8566" fmla="*/ 141079 w 1180740"/>
              <a:gd name="connsiteY8566" fmla="*/ 104189 h 888187"/>
              <a:gd name="connsiteX8567" fmla="*/ 142911 w 1180740"/>
              <a:gd name="connsiteY8567" fmla="*/ 103872 h 888187"/>
              <a:gd name="connsiteX8568" fmla="*/ 144811 w 1180740"/>
              <a:gd name="connsiteY8568" fmla="*/ 102794 h 888187"/>
              <a:gd name="connsiteX8569" fmla="*/ 787097 w 1180740"/>
              <a:gd name="connsiteY8569" fmla="*/ 102516 h 888187"/>
              <a:gd name="connsiteX8570" fmla="*/ 787842 w 1180740"/>
              <a:gd name="connsiteY8570" fmla="*/ 102516 h 888187"/>
              <a:gd name="connsiteX8571" fmla="*/ 792319 w 1180740"/>
              <a:gd name="connsiteY8571" fmla="*/ 107791 h 888187"/>
              <a:gd name="connsiteX8572" fmla="*/ 789335 w 1180740"/>
              <a:gd name="connsiteY8572" fmla="*/ 113765 h 888187"/>
              <a:gd name="connsiteX8573" fmla="*/ 784451 w 1180740"/>
              <a:gd name="connsiteY8573" fmla="*/ 115164 h 888187"/>
              <a:gd name="connsiteX8574" fmla="*/ 780314 w 1180740"/>
              <a:gd name="connsiteY8574" fmla="*/ 113448 h 888187"/>
              <a:gd name="connsiteX8575" fmla="*/ 778822 w 1180740"/>
              <a:gd name="connsiteY8575" fmla="*/ 106711 h 888187"/>
              <a:gd name="connsiteX8576" fmla="*/ 787097 w 1180740"/>
              <a:gd name="connsiteY8576" fmla="*/ 102516 h 888187"/>
              <a:gd name="connsiteX8577" fmla="*/ 870066 w 1180740"/>
              <a:gd name="connsiteY8577" fmla="*/ 102237 h 888187"/>
              <a:gd name="connsiteX8578" fmla="*/ 874568 w 1180740"/>
              <a:gd name="connsiteY8578" fmla="*/ 103309 h 888187"/>
              <a:gd name="connsiteX8579" fmla="*/ 877524 w 1180740"/>
              <a:gd name="connsiteY8579" fmla="*/ 107155 h 888187"/>
              <a:gd name="connsiteX8580" fmla="*/ 875307 w 1180740"/>
              <a:gd name="connsiteY8580" fmla="*/ 111694 h 888187"/>
              <a:gd name="connsiteX8581" fmla="*/ 869326 w 1180740"/>
              <a:gd name="connsiteY8581" fmla="*/ 113775 h 888187"/>
              <a:gd name="connsiteX8582" fmla="*/ 863346 w 1180740"/>
              <a:gd name="connsiteY8582" fmla="*/ 111316 h 888187"/>
              <a:gd name="connsiteX8583" fmla="*/ 863346 w 1180740"/>
              <a:gd name="connsiteY8583" fmla="*/ 104318 h 888187"/>
              <a:gd name="connsiteX8584" fmla="*/ 865631 w 1180740"/>
              <a:gd name="connsiteY8584" fmla="*/ 102931 h 888187"/>
              <a:gd name="connsiteX8585" fmla="*/ 870066 w 1180740"/>
              <a:gd name="connsiteY8585" fmla="*/ 102237 h 888187"/>
              <a:gd name="connsiteX8586" fmla="*/ 702234 w 1180740"/>
              <a:gd name="connsiteY8586" fmla="*/ 101959 h 888187"/>
              <a:gd name="connsiteX8587" fmla="*/ 705602 w 1180740"/>
              <a:gd name="connsiteY8587" fmla="*/ 104350 h 888187"/>
              <a:gd name="connsiteX8588" fmla="*/ 706748 w 1180740"/>
              <a:gd name="connsiteY8588" fmla="*/ 110330 h 888187"/>
              <a:gd name="connsiteX8589" fmla="*/ 704861 w 1180740"/>
              <a:gd name="connsiteY8589" fmla="*/ 113792 h 888187"/>
              <a:gd name="connsiteX8590" fmla="*/ 697786 w 1180740"/>
              <a:gd name="connsiteY8590" fmla="*/ 116246 h 888187"/>
              <a:gd name="connsiteX8591" fmla="*/ 691790 w 1180740"/>
              <a:gd name="connsiteY8591" fmla="*/ 113477 h 888187"/>
              <a:gd name="connsiteX8592" fmla="*/ 689970 w 1180740"/>
              <a:gd name="connsiteY8592" fmla="*/ 109637 h 888187"/>
              <a:gd name="connsiteX8593" fmla="*/ 690307 w 1180740"/>
              <a:gd name="connsiteY8593" fmla="*/ 107183 h 888187"/>
              <a:gd name="connsiteX8594" fmla="*/ 692531 w 1180740"/>
              <a:gd name="connsiteY8594" fmla="*/ 105798 h 888187"/>
              <a:gd name="connsiteX8595" fmla="*/ 697786 w 1180740"/>
              <a:gd name="connsiteY8595" fmla="*/ 103658 h 888187"/>
              <a:gd name="connsiteX8596" fmla="*/ 702234 w 1180740"/>
              <a:gd name="connsiteY8596" fmla="*/ 101959 h 888187"/>
              <a:gd name="connsiteX8597" fmla="*/ 167534 w 1180740"/>
              <a:gd name="connsiteY8597" fmla="*/ 101959 h 888187"/>
              <a:gd name="connsiteX8598" fmla="*/ 169430 w 1180740"/>
              <a:gd name="connsiteY8598" fmla="*/ 103664 h 888187"/>
              <a:gd name="connsiteX8599" fmla="*/ 168685 w 1180740"/>
              <a:gd name="connsiteY8599" fmla="*/ 110672 h 888187"/>
              <a:gd name="connsiteX8600" fmla="*/ 165639 w 1180740"/>
              <a:gd name="connsiteY8600" fmla="*/ 111051 h 888187"/>
              <a:gd name="connsiteX8601" fmla="*/ 161916 w 1180740"/>
              <a:gd name="connsiteY8601" fmla="*/ 109662 h 888187"/>
              <a:gd name="connsiteX8602" fmla="*/ 161916 w 1180740"/>
              <a:gd name="connsiteY8602" fmla="*/ 107515 h 888187"/>
              <a:gd name="connsiteX8603" fmla="*/ 165639 w 1180740"/>
              <a:gd name="connsiteY8603" fmla="*/ 102274 h 888187"/>
              <a:gd name="connsiteX8604" fmla="*/ 167534 w 1180740"/>
              <a:gd name="connsiteY8604" fmla="*/ 101959 h 888187"/>
              <a:gd name="connsiteX8605" fmla="*/ 815211 w 1180740"/>
              <a:gd name="connsiteY8605" fmla="*/ 101733 h 888187"/>
              <a:gd name="connsiteX8606" fmla="*/ 817180 w 1180740"/>
              <a:gd name="connsiteY8606" fmla="*/ 103214 h 888187"/>
              <a:gd name="connsiteX8607" fmla="*/ 818654 w 1180740"/>
              <a:gd name="connsiteY8607" fmla="*/ 111261 h 888187"/>
              <a:gd name="connsiteX8608" fmla="*/ 810813 w 1180740"/>
              <a:gd name="connsiteY8608" fmla="*/ 115824 h 888187"/>
              <a:gd name="connsiteX8609" fmla="*/ 805250 w 1180740"/>
              <a:gd name="connsiteY8609" fmla="*/ 114430 h 888187"/>
              <a:gd name="connsiteX8610" fmla="*/ 805652 w 1180740"/>
              <a:gd name="connsiteY8610" fmla="*/ 104608 h 888187"/>
              <a:gd name="connsiteX8611" fmla="*/ 812689 w 1180740"/>
              <a:gd name="connsiteY8611" fmla="*/ 101820 h 888187"/>
              <a:gd name="connsiteX8612" fmla="*/ 815211 w 1180740"/>
              <a:gd name="connsiteY8612" fmla="*/ 101733 h 888187"/>
              <a:gd name="connsiteX8613" fmla="*/ 119057 w 1180740"/>
              <a:gd name="connsiteY8613" fmla="*/ 101401 h 888187"/>
              <a:gd name="connsiteX8614" fmla="*/ 125761 w 1180740"/>
              <a:gd name="connsiteY8614" fmla="*/ 103183 h 888187"/>
              <a:gd name="connsiteX8615" fmla="*/ 126834 w 1180740"/>
              <a:gd name="connsiteY8615" fmla="*/ 105664 h 888187"/>
              <a:gd name="connsiteX8616" fmla="*/ 121269 w 1180740"/>
              <a:gd name="connsiteY8616" fmla="*/ 111645 h 888187"/>
              <a:gd name="connsiteX8617" fmla="*/ 119459 w 1180740"/>
              <a:gd name="connsiteY8617" fmla="*/ 111263 h 888187"/>
              <a:gd name="connsiteX8618" fmla="*/ 116108 w 1180740"/>
              <a:gd name="connsiteY8618" fmla="*/ 105982 h 888187"/>
              <a:gd name="connsiteX8619" fmla="*/ 116443 w 1180740"/>
              <a:gd name="connsiteY8619" fmla="*/ 103883 h 888187"/>
              <a:gd name="connsiteX8620" fmla="*/ 119057 w 1180740"/>
              <a:gd name="connsiteY8620" fmla="*/ 101401 h 888187"/>
              <a:gd name="connsiteX8621" fmla="*/ 346685 w 1180740"/>
              <a:gd name="connsiteY8621" fmla="*/ 101248 h 888187"/>
              <a:gd name="connsiteX8622" fmla="*/ 350034 w 1180740"/>
              <a:gd name="connsiteY8622" fmla="*/ 101541 h 888187"/>
              <a:gd name="connsiteX8623" fmla="*/ 353027 w 1180740"/>
              <a:gd name="connsiteY8623" fmla="*/ 102619 h 888187"/>
              <a:gd name="connsiteX8624" fmla="*/ 354523 w 1180740"/>
              <a:gd name="connsiteY8624" fmla="*/ 108576 h 888187"/>
              <a:gd name="connsiteX8625" fmla="*/ 350034 w 1180740"/>
              <a:gd name="connsiteY8625" fmla="*/ 111745 h 888187"/>
              <a:gd name="connsiteX8626" fmla="*/ 342077 w 1180740"/>
              <a:gd name="connsiteY8626" fmla="*/ 109274 h 888187"/>
              <a:gd name="connsiteX8627" fmla="*/ 341737 w 1180740"/>
              <a:gd name="connsiteY8627" fmla="*/ 107499 h 888187"/>
              <a:gd name="connsiteX8628" fmla="*/ 341737 w 1180740"/>
              <a:gd name="connsiteY8628" fmla="*/ 106485 h 888187"/>
              <a:gd name="connsiteX8629" fmla="*/ 343642 w 1180740"/>
              <a:gd name="connsiteY8629" fmla="*/ 102239 h 888187"/>
              <a:gd name="connsiteX8630" fmla="*/ 346685 w 1180740"/>
              <a:gd name="connsiteY8630" fmla="*/ 101248 h 888187"/>
              <a:gd name="connsiteX8631" fmla="*/ 377656 w 1180740"/>
              <a:gd name="connsiteY8631" fmla="*/ 101062 h 888187"/>
              <a:gd name="connsiteX8632" fmla="*/ 382901 w 1180740"/>
              <a:gd name="connsiteY8632" fmla="*/ 107655 h 888187"/>
              <a:gd name="connsiteX8633" fmla="*/ 382165 w 1180740"/>
              <a:gd name="connsiteY8633" fmla="*/ 109411 h 888187"/>
              <a:gd name="connsiteX8634" fmla="*/ 378489 w 1180740"/>
              <a:gd name="connsiteY8634" fmla="*/ 111792 h 888187"/>
              <a:gd name="connsiteX8635" fmla="*/ 369934 w 1180740"/>
              <a:gd name="connsiteY8635" fmla="*/ 109411 h 888187"/>
              <a:gd name="connsiteX8636" fmla="*/ 369198 w 1180740"/>
              <a:gd name="connsiteY8636" fmla="*/ 106590 h 888187"/>
              <a:gd name="connsiteX8637" fmla="*/ 371805 w 1180740"/>
              <a:gd name="connsiteY8637" fmla="*/ 102077 h 888187"/>
              <a:gd name="connsiteX8638" fmla="*/ 374412 w 1180740"/>
              <a:gd name="connsiteY8638" fmla="*/ 101074 h 888187"/>
              <a:gd name="connsiteX8639" fmla="*/ 377656 w 1180740"/>
              <a:gd name="connsiteY8639" fmla="*/ 101062 h 888187"/>
              <a:gd name="connsiteX8640" fmla="*/ 840519 w 1180740"/>
              <a:gd name="connsiteY8640" fmla="*/ 98929 h 888187"/>
              <a:gd name="connsiteX8641" fmla="*/ 846079 w 1180740"/>
              <a:gd name="connsiteY8641" fmla="*/ 99996 h 888187"/>
              <a:gd name="connsiteX8642" fmla="*/ 850165 w 1180740"/>
              <a:gd name="connsiteY8642" fmla="*/ 105204 h 888187"/>
              <a:gd name="connsiteX8643" fmla="*/ 844270 w 1180740"/>
              <a:gd name="connsiteY8643" fmla="*/ 112168 h 888187"/>
              <a:gd name="connsiteX8644" fmla="*/ 839448 w 1180740"/>
              <a:gd name="connsiteY8644" fmla="*/ 111101 h 888187"/>
              <a:gd name="connsiteX8645" fmla="*/ 835362 w 1180740"/>
              <a:gd name="connsiteY8645" fmla="*/ 104137 h 888187"/>
              <a:gd name="connsiteX8646" fmla="*/ 836099 w 1180740"/>
              <a:gd name="connsiteY8646" fmla="*/ 101376 h 888187"/>
              <a:gd name="connsiteX8647" fmla="*/ 840519 w 1180740"/>
              <a:gd name="connsiteY8647" fmla="*/ 98929 h 888187"/>
              <a:gd name="connsiteX8648" fmla="*/ 161434 w 1180740"/>
              <a:gd name="connsiteY8648" fmla="*/ 74764 h 888187"/>
              <a:gd name="connsiteX8649" fmla="*/ 164795 w 1180740"/>
              <a:gd name="connsiteY8649" fmla="*/ 74939 h 888187"/>
              <a:gd name="connsiteX8650" fmla="*/ 166986 w 1180740"/>
              <a:gd name="connsiteY8650" fmla="*/ 79123 h 888187"/>
              <a:gd name="connsiteX8651" fmla="*/ 163335 w 1180740"/>
              <a:gd name="connsiteY8651" fmla="*/ 82293 h 888187"/>
              <a:gd name="connsiteX8652" fmla="*/ 161144 w 1180740"/>
              <a:gd name="connsiteY8652" fmla="*/ 81279 h 888187"/>
              <a:gd name="connsiteX8653" fmla="*/ 160015 w 1180740"/>
              <a:gd name="connsiteY8653" fmla="*/ 78109 h 888187"/>
              <a:gd name="connsiteX8654" fmla="*/ 160015 w 1180740"/>
              <a:gd name="connsiteY8654" fmla="*/ 77728 h 888187"/>
              <a:gd name="connsiteX8655" fmla="*/ 161434 w 1180740"/>
              <a:gd name="connsiteY8655" fmla="*/ 74764 h 888187"/>
              <a:gd name="connsiteX8656" fmla="*/ 264713 w 1180740"/>
              <a:gd name="connsiteY8656" fmla="*/ 74413 h 888187"/>
              <a:gd name="connsiteX8657" fmla="*/ 268504 w 1180740"/>
              <a:gd name="connsiteY8657" fmla="*/ 78592 h 888187"/>
              <a:gd name="connsiteX8658" fmla="*/ 264713 w 1180740"/>
              <a:gd name="connsiteY8658" fmla="*/ 82396 h 888187"/>
              <a:gd name="connsiteX8659" fmla="*/ 260244 w 1180740"/>
              <a:gd name="connsiteY8659" fmla="*/ 78592 h 888187"/>
              <a:gd name="connsiteX8660" fmla="*/ 264713 w 1180740"/>
              <a:gd name="connsiteY8660" fmla="*/ 74413 h 888187"/>
              <a:gd name="connsiteX8661" fmla="*/ 317280 w 1180740"/>
              <a:gd name="connsiteY8661" fmla="*/ 74380 h 888187"/>
              <a:gd name="connsiteX8662" fmla="*/ 321725 w 1180740"/>
              <a:gd name="connsiteY8662" fmla="*/ 78870 h 888187"/>
              <a:gd name="connsiteX8663" fmla="*/ 318021 w 1180740"/>
              <a:gd name="connsiteY8663" fmla="*/ 82675 h 888187"/>
              <a:gd name="connsiteX8664" fmla="*/ 313171 w 1180740"/>
              <a:gd name="connsiteY8664" fmla="*/ 78870 h 888187"/>
              <a:gd name="connsiteX8665" fmla="*/ 317280 w 1180740"/>
              <a:gd name="connsiteY8665" fmla="*/ 74380 h 888187"/>
              <a:gd name="connsiteX8666" fmla="*/ 285906 w 1180740"/>
              <a:gd name="connsiteY8666" fmla="*/ 74203 h 888187"/>
              <a:gd name="connsiteX8667" fmla="*/ 287050 w 1180740"/>
              <a:gd name="connsiteY8667" fmla="*/ 74901 h 888187"/>
              <a:gd name="connsiteX8668" fmla="*/ 288127 w 1180740"/>
              <a:gd name="connsiteY8668" fmla="*/ 80164 h 888187"/>
              <a:gd name="connsiteX8669" fmla="*/ 283685 w 1180740"/>
              <a:gd name="connsiteY8669" fmla="*/ 81242 h 888187"/>
              <a:gd name="connsiteX8670" fmla="*/ 282943 w 1180740"/>
              <a:gd name="connsiteY8670" fmla="*/ 81242 h 888187"/>
              <a:gd name="connsiteX8671" fmla="*/ 281797 w 1180740"/>
              <a:gd name="connsiteY8671" fmla="*/ 78769 h 888187"/>
              <a:gd name="connsiteX8672" fmla="*/ 285906 w 1180740"/>
              <a:gd name="connsiteY8672" fmla="*/ 74203 h 888187"/>
              <a:gd name="connsiteX8673" fmla="*/ 186022 w 1180740"/>
              <a:gd name="connsiteY8673" fmla="*/ 74101 h 888187"/>
              <a:gd name="connsiteX8674" fmla="*/ 189016 w 1180740"/>
              <a:gd name="connsiteY8674" fmla="*/ 75116 h 888187"/>
              <a:gd name="connsiteX8675" fmla="*/ 189016 w 1180740"/>
              <a:gd name="connsiteY8675" fmla="*/ 80443 h 888187"/>
              <a:gd name="connsiteX8676" fmla="*/ 188267 w 1180740"/>
              <a:gd name="connsiteY8676" fmla="*/ 81140 h 888187"/>
              <a:gd name="connsiteX8677" fmla="*/ 187178 w 1180740"/>
              <a:gd name="connsiteY8677" fmla="*/ 81838 h 888187"/>
              <a:gd name="connsiteX8678" fmla="*/ 186022 w 1180740"/>
              <a:gd name="connsiteY8678" fmla="*/ 81457 h 888187"/>
              <a:gd name="connsiteX8679" fmla="*/ 183776 w 1180740"/>
              <a:gd name="connsiteY8679" fmla="*/ 76194 h 888187"/>
              <a:gd name="connsiteX8680" fmla="*/ 186022 w 1180740"/>
              <a:gd name="connsiteY8680" fmla="*/ 74101 h 888187"/>
              <a:gd name="connsiteX8681" fmla="*/ 736668 w 1180740"/>
              <a:gd name="connsiteY8681" fmla="*/ 73544 h 888187"/>
              <a:gd name="connsiteX8682" fmla="*/ 738231 w 1180740"/>
              <a:gd name="connsiteY8682" fmla="*/ 73858 h 888187"/>
              <a:gd name="connsiteX8683" fmla="*/ 743123 w 1180740"/>
              <a:gd name="connsiteY8683" fmla="*/ 75240 h 888187"/>
              <a:gd name="connsiteX8684" fmla="*/ 746860 w 1180740"/>
              <a:gd name="connsiteY8684" fmla="*/ 81206 h 888187"/>
              <a:gd name="connsiteX8685" fmla="*/ 745705 w 1180740"/>
              <a:gd name="connsiteY8685" fmla="*/ 82901 h 888187"/>
              <a:gd name="connsiteX8686" fmla="*/ 741220 w 1180740"/>
              <a:gd name="connsiteY8686" fmla="*/ 84345 h 888187"/>
              <a:gd name="connsiteX8687" fmla="*/ 734086 w 1180740"/>
              <a:gd name="connsiteY8687" fmla="*/ 83278 h 888187"/>
              <a:gd name="connsiteX8688" fmla="*/ 731029 w 1180740"/>
              <a:gd name="connsiteY8688" fmla="*/ 76307 h 888187"/>
              <a:gd name="connsiteX8689" fmla="*/ 736668 w 1180740"/>
              <a:gd name="connsiteY8689" fmla="*/ 73544 h 888187"/>
              <a:gd name="connsiteX8690" fmla="*/ 137228 w 1180740"/>
              <a:gd name="connsiteY8690" fmla="*/ 73544 h 888187"/>
              <a:gd name="connsiteX8691" fmla="*/ 141764 w 1180740"/>
              <a:gd name="connsiteY8691" fmla="*/ 74939 h 888187"/>
              <a:gd name="connsiteX8692" fmla="*/ 142103 w 1180740"/>
              <a:gd name="connsiteY8692" fmla="*/ 76334 h 888187"/>
              <a:gd name="connsiteX8693" fmla="*/ 141358 w 1180740"/>
              <a:gd name="connsiteY8693" fmla="*/ 79884 h 888187"/>
              <a:gd name="connsiteX8694" fmla="*/ 140207 w 1180740"/>
              <a:gd name="connsiteY8694" fmla="*/ 81279 h 888187"/>
              <a:gd name="connsiteX8695" fmla="*/ 133840 w 1180740"/>
              <a:gd name="connsiteY8695" fmla="*/ 77728 h 888187"/>
              <a:gd name="connsiteX8696" fmla="*/ 134249 w 1180740"/>
              <a:gd name="connsiteY8696" fmla="*/ 76016 h 888187"/>
              <a:gd name="connsiteX8697" fmla="*/ 137228 w 1180740"/>
              <a:gd name="connsiteY8697" fmla="*/ 73544 h 888187"/>
              <a:gd name="connsiteX8698" fmla="*/ 119588 w 1180740"/>
              <a:gd name="connsiteY8698" fmla="*/ 73544 h 888187"/>
              <a:gd name="connsiteX8699" fmla="*/ 120672 w 1180740"/>
              <a:gd name="connsiteY8699" fmla="*/ 75256 h 888187"/>
              <a:gd name="connsiteX8700" fmla="*/ 120672 w 1180740"/>
              <a:gd name="connsiteY8700" fmla="*/ 78807 h 888187"/>
              <a:gd name="connsiteX8701" fmla="*/ 113563 w 1180740"/>
              <a:gd name="connsiteY8701" fmla="*/ 79125 h 888187"/>
              <a:gd name="connsiteX8702" fmla="*/ 112412 w 1180740"/>
              <a:gd name="connsiteY8702" fmla="*/ 78807 h 888187"/>
              <a:gd name="connsiteX8703" fmla="*/ 119588 w 1180740"/>
              <a:gd name="connsiteY8703" fmla="*/ 73544 h 888187"/>
              <a:gd name="connsiteX8704" fmla="*/ 860815 w 1180740"/>
              <a:gd name="connsiteY8704" fmla="*/ 73165 h 888187"/>
              <a:gd name="connsiteX8705" fmla="*/ 865595 w 1180740"/>
              <a:gd name="connsiteY8705" fmla="*/ 76336 h 888187"/>
              <a:gd name="connsiteX8706" fmla="*/ 862607 w 1180740"/>
              <a:gd name="connsiteY8706" fmla="*/ 80900 h 888187"/>
              <a:gd name="connsiteX8707" fmla="*/ 859288 w 1180740"/>
              <a:gd name="connsiteY8707" fmla="*/ 79506 h 888187"/>
              <a:gd name="connsiteX8708" fmla="*/ 858558 w 1180740"/>
              <a:gd name="connsiteY8708" fmla="*/ 76336 h 888187"/>
              <a:gd name="connsiteX8709" fmla="*/ 860815 w 1180740"/>
              <a:gd name="connsiteY8709" fmla="*/ 73165 h 888187"/>
              <a:gd name="connsiteX8710" fmla="*/ 838974 w 1180740"/>
              <a:gd name="connsiteY8710" fmla="*/ 73143 h 888187"/>
              <a:gd name="connsiteX8711" fmla="*/ 841834 w 1180740"/>
              <a:gd name="connsiteY8711" fmla="*/ 74902 h 888187"/>
              <a:gd name="connsiteX8712" fmla="*/ 842579 w 1180740"/>
              <a:gd name="connsiteY8712" fmla="*/ 76297 h 888187"/>
              <a:gd name="connsiteX8713" fmla="*/ 841090 w 1180740"/>
              <a:gd name="connsiteY8713" fmla="*/ 80545 h 888187"/>
              <a:gd name="connsiteX8714" fmla="*/ 839600 w 1180740"/>
              <a:gd name="connsiteY8714" fmla="*/ 81559 h 888187"/>
              <a:gd name="connsiteX8715" fmla="*/ 838043 w 1180740"/>
              <a:gd name="connsiteY8715" fmla="*/ 81242 h 888187"/>
              <a:gd name="connsiteX8716" fmla="*/ 835065 w 1180740"/>
              <a:gd name="connsiteY8716" fmla="*/ 76678 h 888187"/>
              <a:gd name="connsiteX8717" fmla="*/ 835809 w 1180740"/>
              <a:gd name="connsiteY8717" fmla="*/ 74522 h 888187"/>
              <a:gd name="connsiteX8718" fmla="*/ 838974 w 1180740"/>
              <a:gd name="connsiteY8718" fmla="*/ 73143 h 888187"/>
              <a:gd name="connsiteX8719" fmla="*/ 337179 w 1180740"/>
              <a:gd name="connsiteY8719" fmla="*/ 73020 h 888187"/>
              <a:gd name="connsiteX8720" fmla="*/ 340216 w 1180740"/>
              <a:gd name="connsiteY8720" fmla="*/ 73394 h 888187"/>
              <a:gd name="connsiteX8721" fmla="*/ 342444 w 1180740"/>
              <a:gd name="connsiteY8721" fmla="*/ 76824 h 888187"/>
              <a:gd name="connsiteX8722" fmla="*/ 339069 w 1180740"/>
              <a:gd name="connsiteY8722" fmla="*/ 80629 h 888187"/>
              <a:gd name="connsiteX8723" fmla="*/ 338326 w 1180740"/>
              <a:gd name="connsiteY8723" fmla="*/ 81003 h 888187"/>
              <a:gd name="connsiteX8724" fmla="*/ 337179 w 1180740"/>
              <a:gd name="connsiteY8724" fmla="*/ 80629 h 888187"/>
              <a:gd name="connsiteX8725" fmla="*/ 333061 w 1180740"/>
              <a:gd name="connsiteY8725" fmla="*/ 77885 h 888187"/>
              <a:gd name="connsiteX8726" fmla="*/ 333804 w 1180740"/>
              <a:gd name="connsiteY8726" fmla="*/ 74392 h 888187"/>
              <a:gd name="connsiteX8727" fmla="*/ 337179 w 1180740"/>
              <a:gd name="connsiteY8727" fmla="*/ 73020 h 888187"/>
              <a:gd name="connsiteX8728" fmla="*/ 881615 w 1180740"/>
              <a:gd name="connsiteY8728" fmla="*/ 72987 h 888187"/>
              <a:gd name="connsiteX8729" fmla="*/ 884255 w 1180740"/>
              <a:gd name="connsiteY8729" fmla="*/ 74772 h 888187"/>
              <a:gd name="connsiteX8730" fmla="*/ 884593 w 1180740"/>
              <a:gd name="connsiteY8730" fmla="*/ 77959 h 888187"/>
              <a:gd name="connsiteX8731" fmla="*/ 880465 w 1180740"/>
              <a:gd name="connsiteY8731" fmla="*/ 80445 h 888187"/>
              <a:gd name="connsiteX8732" fmla="*/ 879382 w 1180740"/>
              <a:gd name="connsiteY8732" fmla="*/ 80062 h 888187"/>
              <a:gd name="connsiteX8733" fmla="*/ 875659 w 1180740"/>
              <a:gd name="connsiteY8733" fmla="*/ 77959 h 888187"/>
              <a:gd name="connsiteX8734" fmla="*/ 875659 w 1180740"/>
              <a:gd name="connsiteY8734" fmla="*/ 75473 h 888187"/>
              <a:gd name="connsiteX8735" fmla="*/ 881615 w 1180740"/>
              <a:gd name="connsiteY8735" fmla="*/ 72987 h 888187"/>
              <a:gd name="connsiteX8736" fmla="*/ 526720 w 1180740"/>
              <a:gd name="connsiteY8736" fmla="*/ 72811 h 888187"/>
              <a:gd name="connsiteX8737" fmla="*/ 530516 w 1180740"/>
              <a:gd name="connsiteY8737" fmla="*/ 73511 h 888187"/>
              <a:gd name="connsiteX8738" fmla="*/ 533906 w 1180740"/>
              <a:gd name="connsiteY8738" fmla="*/ 74910 h 888187"/>
              <a:gd name="connsiteX8739" fmla="*/ 535738 w 1180740"/>
              <a:gd name="connsiteY8739" fmla="*/ 78407 h 888187"/>
              <a:gd name="connsiteX8740" fmla="*/ 532008 w 1180740"/>
              <a:gd name="connsiteY8740" fmla="*/ 82985 h 888187"/>
              <a:gd name="connsiteX8741" fmla="*/ 523736 w 1180740"/>
              <a:gd name="connsiteY8741" fmla="*/ 82985 h 888187"/>
              <a:gd name="connsiteX8742" fmla="*/ 521499 w 1180740"/>
              <a:gd name="connsiteY8742" fmla="*/ 75991 h 888187"/>
              <a:gd name="connsiteX8743" fmla="*/ 526720 w 1180740"/>
              <a:gd name="connsiteY8743" fmla="*/ 72811 h 888187"/>
              <a:gd name="connsiteX8744" fmla="*/ 712648 w 1180740"/>
              <a:gd name="connsiteY8744" fmla="*/ 72714 h 888187"/>
              <a:gd name="connsiteX8745" fmla="*/ 715775 w 1180740"/>
              <a:gd name="connsiteY8745" fmla="*/ 72848 h 888187"/>
              <a:gd name="connsiteX8746" fmla="*/ 718405 w 1180740"/>
              <a:gd name="connsiteY8746" fmla="*/ 75637 h 888187"/>
              <a:gd name="connsiteX8747" fmla="*/ 718405 w 1180740"/>
              <a:gd name="connsiteY8747" fmla="*/ 77729 h 888187"/>
              <a:gd name="connsiteX8748" fmla="*/ 714291 w 1180740"/>
              <a:gd name="connsiteY8748" fmla="*/ 82673 h 888187"/>
              <a:gd name="connsiteX8749" fmla="*/ 712403 w 1180740"/>
              <a:gd name="connsiteY8749" fmla="*/ 82673 h 888187"/>
              <a:gd name="connsiteX8750" fmla="*/ 707548 w 1180740"/>
              <a:gd name="connsiteY8750" fmla="*/ 78427 h 888187"/>
              <a:gd name="connsiteX8751" fmla="*/ 709773 w 1180740"/>
              <a:gd name="connsiteY8751" fmla="*/ 73862 h 888187"/>
              <a:gd name="connsiteX8752" fmla="*/ 712648 w 1180740"/>
              <a:gd name="connsiteY8752" fmla="*/ 72714 h 888187"/>
              <a:gd name="connsiteX8753" fmla="*/ 554566 w 1180740"/>
              <a:gd name="connsiteY8753" fmla="*/ 72708 h 888187"/>
              <a:gd name="connsiteX8754" fmla="*/ 562434 w 1180740"/>
              <a:gd name="connsiteY8754" fmla="*/ 75487 h 888187"/>
              <a:gd name="connsiteX8755" fmla="*/ 560550 w 1180740"/>
              <a:gd name="connsiteY8755" fmla="*/ 82815 h 888187"/>
              <a:gd name="connsiteX8756" fmla="*/ 557521 w 1180740"/>
              <a:gd name="connsiteY8756" fmla="*/ 83194 h 888187"/>
              <a:gd name="connsiteX8757" fmla="*/ 550866 w 1180740"/>
              <a:gd name="connsiteY8757" fmla="*/ 83509 h 888187"/>
              <a:gd name="connsiteX8758" fmla="*/ 549724 w 1180740"/>
              <a:gd name="connsiteY8758" fmla="*/ 83509 h 888187"/>
              <a:gd name="connsiteX8759" fmla="*/ 546363 w 1180740"/>
              <a:gd name="connsiteY8759" fmla="*/ 80414 h 888187"/>
              <a:gd name="connsiteX8760" fmla="*/ 548245 w 1180740"/>
              <a:gd name="connsiteY8760" fmla="*/ 75487 h 888187"/>
              <a:gd name="connsiteX8761" fmla="*/ 552681 w 1180740"/>
              <a:gd name="connsiteY8761" fmla="*/ 73024 h 888187"/>
              <a:gd name="connsiteX8762" fmla="*/ 554566 w 1180740"/>
              <a:gd name="connsiteY8762" fmla="*/ 72708 h 888187"/>
              <a:gd name="connsiteX8763" fmla="*/ 212609 w 1180740"/>
              <a:gd name="connsiteY8763" fmla="*/ 72463 h 888187"/>
              <a:gd name="connsiteX8764" fmla="*/ 218539 w 1180740"/>
              <a:gd name="connsiteY8764" fmla="*/ 73835 h 888187"/>
              <a:gd name="connsiteX8765" fmla="*/ 218202 w 1180740"/>
              <a:gd name="connsiteY8765" fmla="*/ 76642 h 888187"/>
              <a:gd name="connsiteX8766" fmla="*/ 215170 w 1180740"/>
              <a:gd name="connsiteY8766" fmla="*/ 79760 h 888187"/>
              <a:gd name="connsiteX8767" fmla="*/ 210318 w 1180740"/>
              <a:gd name="connsiteY8767" fmla="*/ 77327 h 888187"/>
              <a:gd name="connsiteX8768" fmla="*/ 210318 w 1180740"/>
              <a:gd name="connsiteY8768" fmla="*/ 74895 h 888187"/>
              <a:gd name="connsiteX8769" fmla="*/ 212609 w 1180740"/>
              <a:gd name="connsiteY8769" fmla="*/ 72463 h 888187"/>
              <a:gd name="connsiteX8770" fmla="*/ 796032 w 1180740"/>
              <a:gd name="connsiteY8770" fmla="*/ 72430 h 888187"/>
              <a:gd name="connsiteX8771" fmla="*/ 797115 w 1180740"/>
              <a:gd name="connsiteY8771" fmla="*/ 72430 h 888187"/>
              <a:gd name="connsiteX8772" fmla="*/ 800498 w 1180740"/>
              <a:gd name="connsiteY8772" fmla="*/ 73496 h 888187"/>
              <a:gd name="connsiteX8773" fmla="*/ 801987 w 1180740"/>
              <a:gd name="connsiteY8773" fmla="*/ 77636 h 888187"/>
              <a:gd name="connsiteX8774" fmla="*/ 798265 w 1180740"/>
              <a:gd name="connsiteY8774" fmla="*/ 81462 h 888187"/>
              <a:gd name="connsiteX8775" fmla="*/ 792987 w 1180740"/>
              <a:gd name="connsiteY8775" fmla="*/ 80772 h 888187"/>
              <a:gd name="connsiteX8776" fmla="*/ 790754 w 1180740"/>
              <a:gd name="connsiteY8776" fmla="*/ 77636 h 888187"/>
              <a:gd name="connsiteX8777" fmla="*/ 791160 w 1180740"/>
              <a:gd name="connsiteY8777" fmla="*/ 75566 h 888187"/>
              <a:gd name="connsiteX8778" fmla="*/ 796032 w 1180740"/>
              <a:gd name="connsiteY8778" fmla="*/ 72430 h 888187"/>
              <a:gd name="connsiteX8779" fmla="*/ 440263 w 1180740"/>
              <a:gd name="connsiteY8779" fmla="*/ 72114 h 888187"/>
              <a:gd name="connsiteX8780" fmla="*/ 450654 w 1180740"/>
              <a:gd name="connsiteY8780" fmla="*/ 75600 h 888187"/>
              <a:gd name="connsiteX8781" fmla="*/ 451390 w 1180740"/>
              <a:gd name="connsiteY8781" fmla="*/ 78389 h 888187"/>
              <a:gd name="connsiteX8782" fmla="*/ 448441 w 1180740"/>
              <a:gd name="connsiteY8782" fmla="*/ 82255 h 888187"/>
              <a:gd name="connsiteX8783" fmla="*/ 440263 w 1180740"/>
              <a:gd name="connsiteY8783" fmla="*/ 82635 h 888187"/>
              <a:gd name="connsiteX8784" fmla="*/ 436174 w 1180740"/>
              <a:gd name="connsiteY8784" fmla="*/ 79086 h 888187"/>
              <a:gd name="connsiteX8785" fmla="*/ 435102 w 1180740"/>
              <a:gd name="connsiteY8785" fmla="*/ 76297 h 888187"/>
              <a:gd name="connsiteX8786" fmla="*/ 436912 w 1180740"/>
              <a:gd name="connsiteY8786" fmla="*/ 74206 h 888187"/>
              <a:gd name="connsiteX8787" fmla="*/ 440263 w 1180740"/>
              <a:gd name="connsiteY8787" fmla="*/ 72114 h 888187"/>
              <a:gd name="connsiteX8788" fmla="*/ 501938 w 1180740"/>
              <a:gd name="connsiteY8788" fmla="*/ 71694 h 888187"/>
              <a:gd name="connsiteX8789" fmla="*/ 505659 w 1180740"/>
              <a:gd name="connsiteY8789" fmla="*/ 72765 h 888187"/>
              <a:gd name="connsiteX8790" fmla="*/ 507554 w 1180740"/>
              <a:gd name="connsiteY8790" fmla="*/ 74846 h 888187"/>
              <a:gd name="connsiteX8791" fmla="*/ 503764 w 1180740"/>
              <a:gd name="connsiteY8791" fmla="*/ 82159 h 888187"/>
              <a:gd name="connsiteX8792" fmla="*/ 497811 w 1180740"/>
              <a:gd name="connsiteY8792" fmla="*/ 82159 h 888187"/>
              <a:gd name="connsiteX8793" fmla="*/ 495174 w 1180740"/>
              <a:gd name="connsiteY8793" fmla="*/ 78314 h 888187"/>
              <a:gd name="connsiteX8794" fmla="*/ 495512 w 1180740"/>
              <a:gd name="connsiteY8794" fmla="*/ 76611 h 888187"/>
              <a:gd name="connsiteX8795" fmla="*/ 501938 w 1180740"/>
              <a:gd name="connsiteY8795" fmla="*/ 71694 h 888187"/>
              <a:gd name="connsiteX8796" fmla="*/ 366318 w 1180740"/>
              <a:gd name="connsiteY8796" fmla="*/ 71693 h 888187"/>
              <a:gd name="connsiteX8797" fmla="*/ 368863 w 1180740"/>
              <a:gd name="connsiteY8797" fmla="*/ 71693 h 888187"/>
              <a:gd name="connsiteX8798" fmla="*/ 374489 w 1180740"/>
              <a:gd name="connsiteY8798" fmla="*/ 74464 h 888187"/>
              <a:gd name="connsiteX8799" fmla="*/ 372212 w 1180740"/>
              <a:gd name="connsiteY8799" fmla="*/ 79375 h 888187"/>
              <a:gd name="connsiteX8800" fmla="*/ 367791 w 1180740"/>
              <a:gd name="connsiteY8800" fmla="*/ 80067 h 888187"/>
              <a:gd name="connsiteX8801" fmla="*/ 363304 w 1180740"/>
              <a:gd name="connsiteY8801" fmla="*/ 79375 h 888187"/>
              <a:gd name="connsiteX8802" fmla="*/ 362232 w 1180740"/>
              <a:gd name="connsiteY8802" fmla="*/ 74841 h 888187"/>
              <a:gd name="connsiteX8803" fmla="*/ 366318 w 1180740"/>
              <a:gd name="connsiteY8803" fmla="*/ 71693 h 888187"/>
              <a:gd name="connsiteX8804" fmla="*/ 817018 w 1180740"/>
              <a:gd name="connsiteY8804" fmla="*/ 71688 h 888187"/>
              <a:gd name="connsiteX8805" fmla="*/ 820055 w 1180740"/>
              <a:gd name="connsiteY8805" fmla="*/ 71727 h 888187"/>
              <a:gd name="connsiteX8806" fmla="*/ 821205 w 1180740"/>
              <a:gd name="connsiteY8806" fmla="*/ 72103 h 888187"/>
              <a:gd name="connsiteX8807" fmla="*/ 824588 w 1180740"/>
              <a:gd name="connsiteY8807" fmla="*/ 75929 h 888187"/>
              <a:gd name="connsiteX8808" fmla="*/ 820799 w 1180740"/>
              <a:gd name="connsiteY8808" fmla="*/ 80069 h 888187"/>
              <a:gd name="connsiteX8809" fmla="*/ 818228 w 1180740"/>
              <a:gd name="connsiteY8809" fmla="*/ 80446 h 888187"/>
              <a:gd name="connsiteX8810" fmla="*/ 814438 w 1180740"/>
              <a:gd name="connsiteY8810" fmla="*/ 78689 h 888187"/>
              <a:gd name="connsiteX8811" fmla="*/ 814844 w 1180740"/>
              <a:gd name="connsiteY8811" fmla="*/ 73483 h 888187"/>
              <a:gd name="connsiteX8812" fmla="*/ 817018 w 1180740"/>
              <a:gd name="connsiteY8812" fmla="*/ 71688 h 888187"/>
              <a:gd name="connsiteX8813" fmla="*/ 240284 w 1180740"/>
              <a:gd name="connsiteY8813" fmla="*/ 71594 h 888187"/>
              <a:gd name="connsiteX8814" fmla="*/ 244414 w 1180740"/>
              <a:gd name="connsiteY8814" fmla="*/ 76084 h 888187"/>
              <a:gd name="connsiteX8815" fmla="*/ 240622 w 1180740"/>
              <a:gd name="connsiteY8815" fmla="*/ 79577 h 888187"/>
              <a:gd name="connsiteX8816" fmla="*/ 236154 w 1180740"/>
              <a:gd name="connsiteY8816" fmla="*/ 76084 h 888187"/>
              <a:gd name="connsiteX8817" fmla="*/ 240284 w 1180740"/>
              <a:gd name="connsiteY8817" fmla="*/ 71594 h 888187"/>
              <a:gd name="connsiteX8818" fmla="*/ 578658 w 1180740"/>
              <a:gd name="connsiteY8818" fmla="*/ 71135 h 888187"/>
              <a:gd name="connsiteX8819" fmla="*/ 588786 w 1180740"/>
              <a:gd name="connsiteY8819" fmla="*/ 73207 h 888187"/>
              <a:gd name="connsiteX8820" fmla="*/ 590272 w 1180740"/>
              <a:gd name="connsiteY8820" fmla="*/ 74589 h 888187"/>
              <a:gd name="connsiteX8821" fmla="*/ 587976 w 1180740"/>
              <a:gd name="connsiteY8821" fmla="*/ 81246 h 888187"/>
              <a:gd name="connsiteX8822" fmla="*/ 583113 w 1180740"/>
              <a:gd name="connsiteY8822" fmla="*/ 81560 h 888187"/>
              <a:gd name="connsiteX8823" fmla="*/ 575280 w 1180740"/>
              <a:gd name="connsiteY8823" fmla="*/ 76347 h 888187"/>
              <a:gd name="connsiteX8824" fmla="*/ 576023 w 1180740"/>
              <a:gd name="connsiteY8824" fmla="*/ 72893 h 888187"/>
              <a:gd name="connsiteX8825" fmla="*/ 578658 w 1180740"/>
              <a:gd name="connsiteY8825" fmla="*/ 71135 h 888187"/>
              <a:gd name="connsiteX8826" fmla="*/ 474701 w 1180740"/>
              <a:gd name="connsiteY8826" fmla="*/ 71017 h 888187"/>
              <a:gd name="connsiteX8827" fmla="*/ 480270 w 1180740"/>
              <a:gd name="connsiteY8827" fmla="*/ 73687 h 888187"/>
              <a:gd name="connsiteX8828" fmla="*/ 481019 w 1180740"/>
              <a:gd name="connsiteY8828" fmla="*/ 75081 h 888187"/>
              <a:gd name="connsiteX8829" fmla="*/ 481427 w 1180740"/>
              <a:gd name="connsiteY8829" fmla="*/ 77933 h 888187"/>
              <a:gd name="connsiteX8830" fmla="*/ 475033 w 1180740"/>
              <a:gd name="connsiteY8830" fmla="*/ 83192 h 888187"/>
              <a:gd name="connsiteX8831" fmla="*/ 468572 w 1180740"/>
              <a:gd name="connsiteY8831" fmla="*/ 80721 h 888187"/>
              <a:gd name="connsiteX8832" fmla="*/ 467075 w 1180740"/>
              <a:gd name="connsiteY8832" fmla="*/ 79327 h 888187"/>
              <a:gd name="connsiteX8833" fmla="*/ 467483 w 1180740"/>
              <a:gd name="connsiteY8833" fmla="*/ 73687 h 888187"/>
              <a:gd name="connsiteX8834" fmla="*/ 468572 w 1180740"/>
              <a:gd name="connsiteY8834" fmla="*/ 72292 h 888187"/>
              <a:gd name="connsiteX8835" fmla="*/ 474701 w 1180740"/>
              <a:gd name="connsiteY8835" fmla="*/ 71017 h 888187"/>
              <a:gd name="connsiteX8836" fmla="*/ 768482 w 1180740"/>
              <a:gd name="connsiteY8836" fmla="*/ 70724 h 888187"/>
              <a:gd name="connsiteX8837" fmla="*/ 774130 w 1180740"/>
              <a:gd name="connsiteY8837" fmla="*/ 71463 h 888187"/>
              <a:gd name="connsiteX8838" fmla="*/ 774877 w 1180740"/>
              <a:gd name="connsiteY8838" fmla="*/ 72225 h 888187"/>
              <a:gd name="connsiteX8839" fmla="*/ 775623 w 1180740"/>
              <a:gd name="connsiteY8839" fmla="*/ 78200 h 888187"/>
              <a:gd name="connsiteX8840" fmla="*/ 770331 w 1180740"/>
              <a:gd name="connsiteY8840" fmla="*/ 82395 h 888187"/>
              <a:gd name="connsiteX8841" fmla="*/ 768838 w 1180740"/>
              <a:gd name="connsiteY8841" fmla="*/ 82077 h 888187"/>
              <a:gd name="connsiteX8842" fmla="*/ 766192 w 1180740"/>
              <a:gd name="connsiteY8842" fmla="*/ 81378 h 888187"/>
              <a:gd name="connsiteX8843" fmla="*/ 763206 w 1180740"/>
              <a:gd name="connsiteY8843" fmla="*/ 78518 h 888187"/>
              <a:gd name="connsiteX8844" fmla="*/ 763953 w 1180740"/>
              <a:gd name="connsiteY8844" fmla="*/ 73941 h 888187"/>
              <a:gd name="connsiteX8845" fmla="*/ 768482 w 1180740"/>
              <a:gd name="connsiteY8845" fmla="*/ 70724 h 888187"/>
              <a:gd name="connsiteX8846" fmla="*/ 392136 w 1180740"/>
              <a:gd name="connsiteY8846" fmla="*/ 70613 h 888187"/>
              <a:gd name="connsiteX8847" fmla="*/ 399273 w 1180740"/>
              <a:gd name="connsiteY8847" fmla="*/ 73062 h 888187"/>
              <a:gd name="connsiteX8848" fmla="*/ 397030 w 1180740"/>
              <a:gd name="connsiteY8848" fmla="*/ 79719 h 888187"/>
              <a:gd name="connsiteX8849" fmla="*/ 394039 w 1180740"/>
              <a:gd name="connsiteY8849" fmla="*/ 80724 h 888187"/>
              <a:gd name="connsiteX8850" fmla="*/ 388737 w 1180740"/>
              <a:gd name="connsiteY8850" fmla="*/ 80033 h 888187"/>
              <a:gd name="connsiteX8851" fmla="*/ 384591 w 1180740"/>
              <a:gd name="connsiteY8851" fmla="*/ 75889 h 888187"/>
              <a:gd name="connsiteX8852" fmla="*/ 388398 w 1180740"/>
              <a:gd name="connsiteY8852" fmla="*/ 71681 h 888187"/>
              <a:gd name="connsiteX8853" fmla="*/ 392136 w 1180740"/>
              <a:gd name="connsiteY8853" fmla="*/ 70613 h 888187"/>
              <a:gd name="connsiteX8854" fmla="*/ 688264 w 1180740"/>
              <a:gd name="connsiteY8854" fmla="*/ 69922 h 888187"/>
              <a:gd name="connsiteX8855" fmla="*/ 692410 w 1180740"/>
              <a:gd name="connsiteY8855" fmla="*/ 71007 h 888187"/>
              <a:gd name="connsiteX8856" fmla="*/ 694653 w 1180740"/>
              <a:gd name="connsiteY8856" fmla="*/ 74517 h 888187"/>
              <a:gd name="connsiteX8857" fmla="*/ 687516 w 1180740"/>
              <a:gd name="connsiteY8857" fmla="*/ 80897 h 888187"/>
              <a:gd name="connsiteX8858" fmla="*/ 680718 w 1180740"/>
              <a:gd name="connsiteY8858" fmla="*/ 79494 h 888187"/>
              <a:gd name="connsiteX8859" fmla="*/ 680310 w 1180740"/>
              <a:gd name="connsiteY8859" fmla="*/ 72411 h 888187"/>
              <a:gd name="connsiteX8860" fmla="*/ 682621 w 1180740"/>
              <a:gd name="connsiteY8860" fmla="*/ 71326 h 888187"/>
              <a:gd name="connsiteX8861" fmla="*/ 688264 w 1180740"/>
              <a:gd name="connsiteY8861" fmla="*/ 69922 h 888187"/>
              <a:gd name="connsiteX8862" fmla="*/ 419216 w 1180740"/>
              <a:gd name="connsiteY8862" fmla="*/ 69138 h 888187"/>
              <a:gd name="connsiteX8863" fmla="*/ 422277 w 1180740"/>
              <a:gd name="connsiteY8863" fmla="*/ 69814 h 888187"/>
              <a:gd name="connsiteX8864" fmla="*/ 424923 w 1180740"/>
              <a:gd name="connsiteY8864" fmla="*/ 73648 h 888187"/>
              <a:gd name="connsiteX8865" fmla="*/ 424923 w 1180740"/>
              <a:gd name="connsiteY8865" fmla="*/ 75031 h 888187"/>
              <a:gd name="connsiteX8866" fmla="*/ 424923 w 1180740"/>
              <a:gd name="connsiteY8866" fmla="*/ 77168 h 888187"/>
              <a:gd name="connsiteX8867" fmla="*/ 420038 w 1180740"/>
              <a:gd name="connsiteY8867" fmla="*/ 80625 h 888187"/>
              <a:gd name="connsiteX8868" fmla="*/ 414000 w 1180740"/>
              <a:gd name="connsiteY8868" fmla="*/ 78551 h 888187"/>
              <a:gd name="connsiteX8869" fmla="*/ 412507 w 1180740"/>
              <a:gd name="connsiteY8869" fmla="*/ 72957 h 888187"/>
              <a:gd name="connsiteX8870" fmla="*/ 414746 w 1180740"/>
              <a:gd name="connsiteY8870" fmla="*/ 70191 h 888187"/>
              <a:gd name="connsiteX8871" fmla="*/ 415900 w 1180740"/>
              <a:gd name="connsiteY8871" fmla="*/ 69500 h 888187"/>
              <a:gd name="connsiteX8872" fmla="*/ 419216 w 1180740"/>
              <a:gd name="connsiteY8872" fmla="*/ 69138 h 888187"/>
              <a:gd name="connsiteX8873" fmla="*/ 662369 w 1180740"/>
              <a:gd name="connsiteY8873" fmla="*/ 68569 h 888187"/>
              <a:gd name="connsiteX8874" fmla="*/ 667609 w 1180740"/>
              <a:gd name="connsiteY8874" fmla="*/ 70348 h 888187"/>
              <a:gd name="connsiteX8875" fmla="*/ 668751 w 1180740"/>
              <a:gd name="connsiteY8875" fmla="*/ 77718 h 888187"/>
              <a:gd name="connsiteX8876" fmla="*/ 667206 w 1180740"/>
              <a:gd name="connsiteY8876" fmla="*/ 79878 h 888187"/>
              <a:gd name="connsiteX8877" fmla="*/ 659076 w 1180740"/>
              <a:gd name="connsiteY8877" fmla="*/ 81276 h 888187"/>
              <a:gd name="connsiteX8878" fmla="*/ 655716 w 1180740"/>
              <a:gd name="connsiteY8878" fmla="*/ 74223 h 888187"/>
              <a:gd name="connsiteX8879" fmla="*/ 658672 w 1180740"/>
              <a:gd name="connsiteY8879" fmla="*/ 69966 h 888187"/>
              <a:gd name="connsiteX8880" fmla="*/ 662369 w 1180740"/>
              <a:gd name="connsiteY8880" fmla="*/ 68569 h 888187"/>
              <a:gd name="connsiteX8881" fmla="*/ 636147 w 1180740"/>
              <a:gd name="connsiteY8881" fmla="*/ 66821 h 888187"/>
              <a:gd name="connsiteX8882" fmla="*/ 641061 w 1180740"/>
              <a:gd name="connsiteY8882" fmla="*/ 67477 h 888187"/>
              <a:gd name="connsiteX8883" fmla="*/ 644843 w 1180740"/>
              <a:gd name="connsiteY8883" fmla="*/ 74816 h 888187"/>
              <a:gd name="connsiteX8884" fmla="*/ 643357 w 1180740"/>
              <a:gd name="connsiteY8884" fmla="*/ 78675 h 888187"/>
              <a:gd name="connsiteX8885" fmla="*/ 639575 w 1180740"/>
              <a:gd name="connsiteY8885" fmla="*/ 81838 h 888187"/>
              <a:gd name="connsiteX8886" fmla="*/ 632078 w 1180740"/>
              <a:gd name="connsiteY8886" fmla="*/ 81142 h 888187"/>
              <a:gd name="connsiteX8887" fmla="*/ 627214 w 1180740"/>
              <a:gd name="connsiteY8887" fmla="*/ 76208 h 888187"/>
              <a:gd name="connsiteX8888" fmla="*/ 628768 w 1180740"/>
              <a:gd name="connsiteY8888" fmla="*/ 72349 h 888187"/>
              <a:gd name="connsiteX8889" fmla="*/ 631740 w 1180740"/>
              <a:gd name="connsiteY8889" fmla="*/ 68869 h 888187"/>
              <a:gd name="connsiteX8890" fmla="*/ 636147 w 1180740"/>
              <a:gd name="connsiteY8890" fmla="*/ 66821 h 888187"/>
              <a:gd name="connsiteX8891" fmla="*/ 610300 w 1180740"/>
              <a:gd name="connsiteY8891" fmla="*/ 66580 h 888187"/>
              <a:gd name="connsiteX8892" fmla="*/ 615859 w 1180740"/>
              <a:gd name="connsiteY8892" fmla="*/ 69374 h 888187"/>
              <a:gd name="connsiteX8893" fmla="*/ 617333 w 1180740"/>
              <a:gd name="connsiteY8893" fmla="*/ 75723 h 888187"/>
              <a:gd name="connsiteX8894" fmla="*/ 606952 w 1180740"/>
              <a:gd name="connsiteY8894" fmla="*/ 81692 h 888187"/>
              <a:gd name="connsiteX8895" fmla="*/ 605077 w 1180740"/>
              <a:gd name="connsiteY8895" fmla="*/ 80676 h 888187"/>
              <a:gd name="connsiteX8896" fmla="*/ 603268 w 1180740"/>
              <a:gd name="connsiteY8896" fmla="*/ 76104 h 888187"/>
              <a:gd name="connsiteX8897" fmla="*/ 603268 w 1180740"/>
              <a:gd name="connsiteY8897" fmla="*/ 73247 h 888187"/>
              <a:gd name="connsiteX8898" fmla="*/ 606617 w 1180740"/>
              <a:gd name="connsiteY8898" fmla="*/ 67977 h 888187"/>
              <a:gd name="connsiteX8899" fmla="*/ 610300 w 1180740"/>
              <a:gd name="connsiteY8899" fmla="*/ 66580 h 888187"/>
              <a:gd name="connsiteX8900" fmla="*/ 740495 w 1180740"/>
              <a:gd name="connsiteY8900" fmla="*/ 40672 h 888187"/>
              <a:gd name="connsiteX8901" fmla="*/ 751431 w 1180740"/>
              <a:gd name="connsiteY8901" fmla="*/ 43188 h 888187"/>
              <a:gd name="connsiteX8902" fmla="*/ 748374 w 1180740"/>
              <a:gd name="connsiteY8902" fmla="*/ 46027 h 888187"/>
              <a:gd name="connsiteX8903" fmla="*/ 744978 w 1180740"/>
              <a:gd name="connsiteY8903" fmla="*/ 46349 h 888187"/>
              <a:gd name="connsiteX8904" fmla="*/ 740495 w 1180740"/>
              <a:gd name="connsiteY8904" fmla="*/ 40672 h 888187"/>
              <a:gd name="connsiteX8905" fmla="*/ 485005 w 1180740"/>
              <a:gd name="connsiteY8905" fmla="*/ 38176 h 888187"/>
              <a:gd name="connsiteX8906" fmla="*/ 489453 w 1180740"/>
              <a:gd name="connsiteY8906" fmla="*/ 42292 h 888187"/>
              <a:gd name="connsiteX8907" fmla="*/ 484673 w 1180740"/>
              <a:gd name="connsiteY8907" fmla="*/ 45411 h 888187"/>
              <a:gd name="connsiteX8908" fmla="*/ 482816 w 1180740"/>
              <a:gd name="connsiteY8908" fmla="*/ 44413 h 888187"/>
              <a:gd name="connsiteX8909" fmla="*/ 482086 w 1180740"/>
              <a:gd name="connsiteY8909" fmla="*/ 43040 h 888187"/>
              <a:gd name="connsiteX8910" fmla="*/ 484275 w 1180740"/>
              <a:gd name="connsiteY8910" fmla="*/ 38550 h 888187"/>
              <a:gd name="connsiteX8911" fmla="*/ 485005 w 1180740"/>
              <a:gd name="connsiteY8911" fmla="*/ 38176 h 888187"/>
              <a:gd name="connsiteX8912" fmla="*/ 450175 w 1180740"/>
              <a:gd name="connsiteY8912" fmla="*/ 37698 h 888187"/>
              <a:gd name="connsiteX8913" fmla="*/ 453627 w 1180740"/>
              <a:gd name="connsiteY8913" fmla="*/ 39543 h 888187"/>
              <a:gd name="connsiteX8914" fmla="*/ 454362 w 1180740"/>
              <a:gd name="connsiteY8914" fmla="*/ 40625 h 888187"/>
              <a:gd name="connsiteX8915" fmla="*/ 454362 w 1180740"/>
              <a:gd name="connsiteY8915" fmla="*/ 42025 h 888187"/>
              <a:gd name="connsiteX8916" fmla="*/ 450625 w 1180740"/>
              <a:gd name="connsiteY8916" fmla="*/ 46605 h 888187"/>
              <a:gd name="connsiteX8917" fmla="*/ 444020 w 1180740"/>
              <a:gd name="connsiteY8917" fmla="*/ 41643 h 888187"/>
              <a:gd name="connsiteX8918" fmla="*/ 446221 w 1180740"/>
              <a:gd name="connsiteY8918" fmla="*/ 38525 h 888187"/>
              <a:gd name="connsiteX8919" fmla="*/ 450175 w 1180740"/>
              <a:gd name="connsiteY8919" fmla="*/ 37698 h 888187"/>
              <a:gd name="connsiteX8920" fmla="*/ 182195 w 1180740"/>
              <a:gd name="connsiteY8920" fmla="*/ 37608 h 888187"/>
              <a:gd name="connsiteX8921" fmla="*/ 182195 w 1180740"/>
              <a:gd name="connsiteY8921" fmla="*/ 37990 h 888187"/>
              <a:gd name="connsiteX8922" fmla="*/ 180725 w 1180740"/>
              <a:gd name="connsiteY8922" fmla="*/ 41879 h 888187"/>
              <a:gd name="connsiteX8923" fmla="*/ 170700 w 1180740"/>
              <a:gd name="connsiteY8923" fmla="*/ 42962 h 888187"/>
              <a:gd name="connsiteX8924" fmla="*/ 182195 w 1180740"/>
              <a:gd name="connsiteY8924" fmla="*/ 37608 h 888187"/>
              <a:gd name="connsiteX8925" fmla="*/ 470132 w 1180740"/>
              <a:gd name="connsiteY8925" fmla="*/ 37340 h 888187"/>
              <a:gd name="connsiteX8926" fmla="*/ 473394 w 1180740"/>
              <a:gd name="connsiteY8926" fmla="*/ 42143 h 888187"/>
              <a:gd name="connsiteX8927" fmla="*/ 470864 w 1180740"/>
              <a:gd name="connsiteY8927" fmla="*/ 44949 h 888187"/>
              <a:gd name="connsiteX8928" fmla="*/ 466403 w 1180740"/>
              <a:gd name="connsiteY8928" fmla="*/ 44263 h 888187"/>
              <a:gd name="connsiteX8929" fmla="*/ 467868 w 1180740"/>
              <a:gd name="connsiteY8929" fmla="*/ 37652 h 888187"/>
              <a:gd name="connsiteX8930" fmla="*/ 470132 w 1180740"/>
              <a:gd name="connsiteY8930" fmla="*/ 37340 h 888187"/>
              <a:gd name="connsiteX8931" fmla="*/ 507062 w 1180740"/>
              <a:gd name="connsiteY8931" fmla="*/ 37100 h 888187"/>
              <a:gd name="connsiteX8932" fmla="*/ 508968 w 1180740"/>
              <a:gd name="connsiteY8932" fmla="*/ 38876 h 888187"/>
              <a:gd name="connsiteX8933" fmla="*/ 509377 w 1180740"/>
              <a:gd name="connsiteY8933" fmla="*/ 40969 h 888187"/>
              <a:gd name="connsiteX8934" fmla="*/ 505225 w 1180740"/>
              <a:gd name="connsiteY8934" fmla="*/ 44520 h 888187"/>
              <a:gd name="connsiteX8935" fmla="*/ 503319 w 1180740"/>
              <a:gd name="connsiteY8935" fmla="*/ 44139 h 888187"/>
              <a:gd name="connsiteX8936" fmla="*/ 501822 w 1180740"/>
              <a:gd name="connsiteY8936" fmla="*/ 41349 h 888187"/>
              <a:gd name="connsiteX8937" fmla="*/ 507062 w 1180740"/>
              <a:gd name="connsiteY8937" fmla="*/ 37100 h 888187"/>
              <a:gd name="connsiteX8938" fmla="*/ 722355 w 1180740"/>
              <a:gd name="connsiteY8938" fmla="*/ 37051 h 888187"/>
              <a:gd name="connsiteX8939" fmla="*/ 733886 w 1180740"/>
              <a:gd name="connsiteY8939" fmla="*/ 39540 h 888187"/>
              <a:gd name="connsiteX8940" fmla="*/ 730869 w 1180740"/>
              <a:gd name="connsiteY8940" fmla="*/ 42349 h 888187"/>
              <a:gd name="connsiteX8941" fmla="*/ 725304 w 1180740"/>
              <a:gd name="connsiteY8941" fmla="*/ 42732 h 888187"/>
              <a:gd name="connsiteX8942" fmla="*/ 724165 w 1180740"/>
              <a:gd name="connsiteY8942" fmla="*/ 42030 h 888187"/>
              <a:gd name="connsiteX8943" fmla="*/ 722690 w 1180740"/>
              <a:gd name="connsiteY8943" fmla="*/ 39540 h 888187"/>
              <a:gd name="connsiteX8944" fmla="*/ 722355 w 1180740"/>
              <a:gd name="connsiteY8944" fmla="*/ 37051 h 888187"/>
              <a:gd name="connsiteX8945" fmla="*/ 577873 w 1180740"/>
              <a:gd name="connsiteY8945" fmla="*/ 36783 h 888187"/>
              <a:gd name="connsiteX8946" fmla="*/ 581542 w 1180740"/>
              <a:gd name="connsiteY8946" fmla="*/ 38865 h 888187"/>
              <a:gd name="connsiteX8947" fmla="*/ 580475 w 1180740"/>
              <a:gd name="connsiteY8947" fmla="*/ 42712 h 888187"/>
              <a:gd name="connsiteX8948" fmla="*/ 578207 w 1180740"/>
              <a:gd name="connsiteY8948" fmla="*/ 43406 h 888187"/>
              <a:gd name="connsiteX8949" fmla="*/ 574871 w 1180740"/>
              <a:gd name="connsiteY8949" fmla="*/ 39243 h 888187"/>
              <a:gd name="connsiteX8950" fmla="*/ 577873 w 1180740"/>
              <a:gd name="connsiteY8950" fmla="*/ 36783 h 888187"/>
              <a:gd name="connsiteX8951" fmla="*/ 610612 w 1180740"/>
              <a:gd name="connsiteY8951" fmla="*/ 36577 h 888187"/>
              <a:gd name="connsiteX8952" fmla="*/ 613116 w 1180740"/>
              <a:gd name="connsiteY8952" fmla="*/ 37999 h 888187"/>
              <a:gd name="connsiteX8953" fmla="*/ 613461 w 1180740"/>
              <a:gd name="connsiteY8953" fmla="*/ 39740 h 888187"/>
              <a:gd name="connsiteX8954" fmla="*/ 611602 w 1180740"/>
              <a:gd name="connsiteY8954" fmla="*/ 42103 h 888187"/>
              <a:gd name="connsiteX8955" fmla="*/ 610845 w 1180740"/>
              <a:gd name="connsiteY8955" fmla="*/ 42850 h 888187"/>
              <a:gd name="connsiteX8956" fmla="*/ 607401 w 1180740"/>
              <a:gd name="connsiteY8956" fmla="*/ 40735 h 888187"/>
              <a:gd name="connsiteX8957" fmla="*/ 608158 w 1180740"/>
              <a:gd name="connsiteY8957" fmla="*/ 37999 h 888187"/>
              <a:gd name="connsiteX8958" fmla="*/ 610612 w 1180740"/>
              <a:gd name="connsiteY8958" fmla="*/ 36577 h 888187"/>
              <a:gd name="connsiteX8959" fmla="*/ 594348 w 1180740"/>
              <a:gd name="connsiteY8959" fmla="*/ 36226 h 888187"/>
              <a:gd name="connsiteX8960" fmla="*/ 596141 w 1180740"/>
              <a:gd name="connsiteY8960" fmla="*/ 36599 h 888187"/>
              <a:gd name="connsiteX8961" fmla="*/ 597999 w 1180740"/>
              <a:gd name="connsiteY8961" fmla="*/ 38651 h 888187"/>
              <a:gd name="connsiteX8962" fmla="*/ 597269 w 1180740"/>
              <a:gd name="connsiteY8962" fmla="*/ 41076 h 888187"/>
              <a:gd name="connsiteX8963" fmla="*/ 594348 w 1180740"/>
              <a:gd name="connsiteY8963" fmla="*/ 43128 h 888187"/>
              <a:gd name="connsiteX8964" fmla="*/ 591760 w 1180740"/>
              <a:gd name="connsiteY8964" fmla="*/ 40703 h 888187"/>
              <a:gd name="connsiteX8965" fmla="*/ 591362 w 1180740"/>
              <a:gd name="connsiteY8965" fmla="*/ 37967 h 888187"/>
              <a:gd name="connsiteX8966" fmla="*/ 594348 w 1180740"/>
              <a:gd name="connsiteY8966" fmla="*/ 36226 h 888187"/>
              <a:gd name="connsiteX8967" fmla="*/ 568301 w 1180740"/>
              <a:gd name="connsiteY8967" fmla="*/ 36161 h 888187"/>
              <a:gd name="connsiteX8968" fmla="*/ 570375 w 1180740"/>
              <a:gd name="connsiteY8968" fmla="*/ 36962 h 888187"/>
              <a:gd name="connsiteX8969" fmla="*/ 571531 w 1180740"/>
              <a:gd name="connsiteY8969" fmla="*/ 38040 h 888187"/>
              <a:gd name="connsiteX8970" fmla="*/ 571531 w 1180740"/>
              <a:gd name="connsiteY8970" fmla="*/ 40133 h 888187"/>
              <a:gd name="connsiteX8971" fmla="*/ 568879 w 1180740"/>
              <a:gd name="connsiteY8971" fmla="*/ 42987 h 888187"/>
              <a:gd name="connsiteX8972" fmla="*/ 564317 w 1180740"/>
              <a:gd name="connsiteY8972" fmla="*/ 40830 h 888187"/>
              <a:gd name="connsiteX8973" fmla="*/ 566224 w 1180740"/>
              <a:gd name="connsiteY8973" fmla="*/ 36645 h 888187"/>
              <a:gd name="connsiteX8974" fmla="*/ 568301 w 1180740"/>
              <a:gd name="connsiteY8974" fmla="*/ 36161 h 888187"/>
              <a:gd name="connsiteX8975" fmla="*/ 551232 w 1180740"/>
              <a:gd name="connsiteY8975" fmla="*/ 36047 h 888187"/>
              <a:gd name="connsiteX8976" fmla="*/ 554280 w 1180740"/>
              <a:gd name="connsiteY8976" fmla="*/ 38823 h 888187"/>
              <a:gd name="connsiteX8977" fmla="*/ 551232 w 1180740"/>
              <a:gd name="connsiteY8977" fmla="*/ 42291 h 888187"/>
              <a:gd name="connsiteX8978" fmla="*/ 547848 w 1180740"/>
              <a:gd name="connsiteY8978" fmla="*/ 39201 h 888187"/>
              <a:gd name="connsiteX8979" fmla="*/ 551232 w 1180740"/>
              <a:gd name="connsiteY8979" fmla="*/ 36047 h 888187"/>
              <a:gd name="connsiteX8980" fmla="*/ 430648 w 1180740"/>
              <a:gd name="connsiteY8980" fmla="*/ 36046 h 888187"/>
              <a:gd name="connsiteX8981" fmla="*/ 433266 w 1180740"/>
              <a:gd name="connsiteY8981" fmla="*/ 36737 h 888187"/>
              <a:gd name="connsiteX8982" fmla="*/ 434341 w 1180740"/>
              <a:gd name="connsiteY8982" fmla="*/ 37742 h 888187"/>
              <a:gd name="connsiteX8983" fmla="*/ 435482 w 1180740"/>
              <a:gd name="connsiteY8983" fmla="*/ 43017 h 888187"/>
              <a:gd name="connsiteX8984" fmla="*/ 431050 w 1180740"/>
              <a:gd name="connsiteY8984" fmla="*/ 46471 h 888187"/>
              <a:gd name="connsiteX8985" fmla="*/ 428767 w 1180740"/>
              <a:gd name="connsiteY8985" fmla="*/ 46471 h 888187"/>
              <a:gd name="connsiteX8986" fmla="*/ 423932 w 1180740"/>
              <a:gd name="connsiteY8986" fmla="*/ 45089 h 888187"/>
              <a:gd name="connsiteX8987" fmla="*/ 422119 w 1180740"/>
              <a:gd name="connsiteY8987" fmla="*/ 41572 h 888187"/>
              <a:gd name="connsiteX8988" fmla="*/ 423932 w 1180740"/>
              <a:gd name="connsiteY8988" fmla="*/ 39186 h 888187"/>
              <a:gd name="connsiteX8989" fmla="*/ 426216 w 1180740"/>
              <a:gd name="connsiteY8989" fmla="*/ 37742 h 888187"/>
              <a:gd name="connsiteX8990" fmla="*/ 430648 w 1180740"/>
              <a:gd name="connsiteY8990" fmla="*/ 36046 h 888187"/>
              <a:gd name="connsiteX8991" fmla="*/ 536007 w 1180740"/>
              <a:gd name="connsiteY8991" fmla="*/ 35948 h 888187"/>
              <a:gd name="connsiteX8992" fmla="*/ 539711 w 1180740"/>
              <a:gd name="connsiteY8992" fmla="*/ 39101 h 888187"/>
              <a:gd name="connsiteX8993" fmla="*/ 537151 w 1180740"/>
              <a:gd name="connsiteY8993" fmla="*/ 42570 h 888187"/>
              <a:gd name="connsiteX8994" fmla="*/ 535603 w 1180740"/>
              <a:gd name="connsiteY8994" fmla="*/ 42570 h 888187"/>
              <a:gd name="connsiteX8995" fmla="*/ 533043 w 1180740"/>
              <a:gd name="connsiteY8995" fmla="*/ 39416 h 888187"/>
              <a:gd name="connsiteX8996" fmla="*/ 536007 w 1180740"/>
              <a:gd name="connsiteY8996" fmla="*/ 35948 h 888187"/>
              <a:gd name="connsiteX8997" fmla="*/ 356677 w 1180740"/>
              <a:gd name="connsiteY8997" fmla="*/ 35524 h 888187"/>
              <a:gd name="connsiteX8998" fmla="*/ 361554 w 1180740"/>
              <a:gd name="connsiteY8998" fmla="*/ 36215 h 888187"/>
              <a:gd name="connsiteX8999" fmla="*/ 364137 w 1180740"/>
              <a:gd name="connsiteY8999" fmla="*/ 43876 h 888187"/>
              <a:gd name="connsiteX9000" fmla="*/ 362642 w 1180740"/>
              <a:gd name="connsiteY9000" fmla="*/ 45258 h 888187"/>
              <a:gd name="connsiteX9001" fmla="*/ 358495 w 1180740"/>
              <a:gd name="connsiteY9001" fmla="*/ 45635 h 888187"/>
              <a:gd name="connsiteX9002" fmla="*/ 352514 w 1180740"/>
              <a:gd name="connsiteY9002" fmla="*/ 44253 h 888187"/>
              <a:gd name="connsiteX9003" fmla="*/ 352106 w 1180740"/>
              <a:gd name="connsiteY9003" fmla="*/ 36906 h 888187"/>
              <a:gd name="connsiteX9004" fmla="*/ 356677 w 1180740"/>
              <a:gd name="connsiteY9004" fmla="*/ 35524 h 888187"/>
              <a:gd name="connsiteX9005" fmla="*/ 525206 w 1180740"/>
              <a:gd name="connsiteY9005" fmla="*/ 34869 h 888187"/>
              <a:gd name="connsiteX9006" fmla="*/ 526361 w 1180740"/>
              <a:gd name="connsiteY9006" fmla="*/ 36625 h 888187"/>
              <a:gd name="connsiteX9007" fmla="*/ 524117 w 1180740"/>
              <a:gd name="connsiteY9007" fmla="*/ 41143 h 888187"/>
              <a:gd name="connsiteX9008" fmla="*/ 519566 w 1180740"/>
              <a:gd name="connsiteY9008" fmla="*/ 40452 h 888187"/>
              <a:gd name="connsiteX9009" fmla="*/ 519225 w 1180740"/>
              <a:gd name="connsiteY9009" fmla="*/ 37315 h 888187"/>
              <a:gd name="connsiteX9010" fmla="*/ 525206 w 1180740"/>
              <a:gd name="connsiteY9010" fmla="*/ 34869 h 888187"/>
              <a:gd name="connsiteX9011" fmla="*/ 401140 w 1180740"/>
              <a:gd name="connsiteY9011" fmla="*/ 34833 h 888187"/>
              <a:gd name="connsiteX9012" fmla="*/ 404505 w 1180740"/>
              <a:gd name="connsiteY9012" fmla="*/ 35533 h 888187"/>
              <a:gd name="connsiteX9013" fmla="*/ 409754 w 1180740"/>
              <a:gd name="connsiteY9013" fmla="*/ 41891 h 888187"/>
              <a:gd name="connsiteX9014" fmla="*/ 407466 w 1180740"/>
              <a:gd name="connsiteY9014" fmla="*/ 44689 h 888187"/>
              <a:gd name="connsiteX9015" fmla="*/ 398919 w 1180740"/>
              <a:gd name="connsiteY9015" fmla="*/ 42591 h 888187"/>
              <a:gd name="connsiteX9016" fmla="*/ 398179 w 1180740"/>
              <a:gd name="connsiteY9016" fmla="*/ 41192 h 888187"/>
              <a:gd name="connsiteX9017" fmla="*/ 399659 w 1180740"/>
              <a:gd name="connsiteY9017" fmla="*/ 35533 h 888187"/>
              <a:gd name="connsiteX9018" fmla="*/ 401140 w 1180740"/>
              <a:gd name="connsiteY9018" fmla="*/ 34833 h 888187"/>
              <a:gd name="connsiteX9019" fmla="*/ 334788 w 1180740"/>
              <a:gd name="connsiteY9019" fmla="*/ 34652 h 888187"/>
              <a:gd name="connsiteX9020" fmla="*/ 340361 w 1180740"/>
              <a:gd name="connsiteY9020" fmla="*/ 38783 h 888187"/>
              <a:gd name="connsiteX9021" fmla="*/ 337407 w 1180740"/>
              <a:gd name="connsiteY9021" fmla="*/ 43979 h 888187"/>
              <a:gd name="connsiteX9022" fmla="*/ 332169 w 1180740"/>
              <a:gd name="connsiteY9022" fmla="*/ 45356 h 888187"/>
              <a:gd name="connsiteX9023" fmla="*/ 328067 w 1180740"/>
              <a:gd name="connsiteY9023" fmla="*/ 43979 h 888187"/>
              <a:gd name="connsiteX9024" fmla="*/ 326589 w 1180740"/>
              <a:gd name="connsiteY9024" fmla="*/ 40161 h 888187"/>
              <a:gd name="connsiteX9025" fmla="*/ 330347 w 1180740"/>
              <a:gd name="connsiteY9025" fmla="*/ 35654 h 888187"/>
              <a:gd name="connsiteX9026" fmla="*/ 334788 w 1180740"/>
              <a:gd name="connsiteY9026" fmla="*/ 34652 h 888187"/>
              <a:gd name="connsiteX9027" fmla="*/ 379989 w 1180740"/>
              <a:gd name="connsiteY9027" fmla="*/ 34510 h 888187"/>
              <a:gd name="connsiteX9028" fmla="*/ 389281 w 1180740"/>
              <a:gd name="connsiteY9028" fmla="*/ 37278 h 888187"/>
              <a:gd name="connsiteX9029" fmla="*/ 389281 w 1180740"/>
              <a:gd name="connsiteY9029" fmla="*/ 41807 h 888187"/>
              <a:gd name="connsiteX9030" fmla="*/ 384096 w 1180740"/>
              <a:gd name="connsiteY9030" fmla="*/ 45644 h 888187"/>
              <a:gd name="connsiteX9031" fmla="*/ 376959 w 1180740"/>
              <a:gd name="connsiteY9031" fmla="*/ 41807 h 888187"/>
              <a:gd name="connsiteX9032" fmla="*/ 376219 w 1180740"/>
              <a:gd name="connsiteY9032" fmla="*/ 38662 h 888187"/>
              <a:gd name="connsiteX9033" fmla="*/ 379989 w 1180740"/>
              <a:gd name="connsiteY9033" fmla="*/ 34510 h 888187"/>
              <a:gd name="connsiteX9034" fmla="*/ 311577 w 1180740"/>
              <a:gd name="connsiteY9034" fmla="*/ 34036 h 888187"/>
              <a:gd name="connsiteX9035" fmla="*/ 314607 w 1180740"/>
              <a:gd name="connsiteY9035" fmla="*/ 35885 h 888187"/>
              <a:gd name="connsiteX9036" fmla="*/ 314942 w 1180740"/>
              <a:gd name="connsiteY9036" fmla="*/ 36575 h 888187"/>
              <a:gd name="connsiteX9037" fmla="*/ 316486 w 1180740"/>
              <a:gd name="connsiteY9037" fmla="*/ 41087 h 888187"/>
              <a:gd name="connsiteX9038" fmla="*/ 310109 w 1180740"/>
              <a:gd name="connsiteY9038" fmla="*/ 45913 h 888187"/>
              <a:gd name="connsiteX9039" fmla="*/ 309370 w 1180740"/>
              <a:gd name="connsiteY9039" fmla="*/ 45913 h 888187"/>
              <a:gd name="connsiteX9040" fmla="*/ 304536 w 1180740"/>
              <a:gd name="connsiteY9040" fmla="*/ 39019 h 888187"/>
              <a:gd name="connsiteX9041" fmla="*/ 308296 w 1180740"/>
              <a:gd name="connsiteY9041" fmla="*/ 34820 h 888187"/>
              <a:gd name="connsiteX9042" fmla="*/ 311577 w 1180740"/>
              <a:gd name="connsiteY9042" fmla="*/ 34036 h 888187"/>
              <a:gd name="connsiteX9043" fmla="*/ 626826 w 1180740"/>
              <a:gd name="connsiteY9043" fmla="*/ 33786 h 888187"/>
              <a:gd name="connsiteX9044" fmla="*/ 628516 w 1180740"/>
              <a:gd name="connsiteY9044" fmla="*/ 34148 h 888187"/>
              <a:gd name="connsiteX9045" fmla="*/ 630313 w 1180740"/>
              <a:gd name="connsiteY9045" fmla="*/ 37683 h 888187"/>
              <a:gd name="connsiteX9046" fmla="*/ 629980 w 1180740"/>
              <a:gd name="connsiteY9046" fmla="*/ 39869 h 888187"/>
              <a:gd name="connsiteX9047" fmla="*/ 624054 w 1180740"/>
              <a:gd name="connsiteY9047" fmla="*/ 40576 h 888187"/>
              <a:gd name="connsiteX9048" fmla="*/ 622589 w 1180740"/>
              <a:gd name="connsiteY9048" fmla="*/ 37362 h 888187"/>
              <a:gd name="connsiteX9049" fmla="*/ 625186 w 1180740"/>
              <a:gd name="connsiteY9049" fmla="*/ 34533 h 888187"/>
              <a:gd name="connsiteX9050" fmla="*/ 626826 w 1180740"/>
              <a:gd name="connsiteY9050" fmla="*/ 33786 h 888187"/>
              <a:gd name="connsiteX9051" fmla="*/ 666323 w 1180740"/>
              <a:gd name="connsiteY9051" fmla="*/ 33441 h 888187"/>
              <a:gd name="connsiteX9052" fmla="*/ 670859 w 1180740"/>
              <a:gd name="connsiteY9052" fmla="*/ 37606 h 888187"/>
              <a:gd name="connsiteX9053" fmla="*/ 666729 w 1180740"/>
              <a:gd name="connsiteY9053" fmla="*/ 41456 h 888187"/>
              <a:gd name="connsiteX9054" fmla="*/ 662600 w 1180740"/>
              <a:gd name="connsiteY9054" fmla="*/ 37291 h 888187"/>
              <a:gd name="connsiteX9055" fmla="*/ 666323 w 1180740"/>
              <a:gd name="connsiteY9055" fmla="*/ 33441 h 888187"/>
              <a:gd name="connsiteX9056" fmla="*/ 646300 w 1180740"/>
              <a:gd name="connsiteY9056" fmla="*/ 33440 h 888187"/>
              <a:gd name="connsiteX9057" fmla="*/ 649743 w 1180740"/>
              <a:gd name="connsiteY9057" fmla="*/ 36218 h 888187"/>
              <a:gd name="connsiteX9058" fmla="*/ 648986 w 1180740"/>
              <a:gd name="connsiteY9058" fmla="*/ 40446 h 888187"/>
              <a:gd name="connsiteX9059" fmla="*/ 645543 w 1180740"/>
              <a:gd name="connsiteY9059" fmla="*/ 40446 h 888187"/>
              <a:gd name="connsiteX9060" fmla="*/ 643270 w 1180740"/>
              <a:gd name="connsiteY9060" fmla="*/ 36596 h 888187"/>
              <a:gd name="connsiteX9061" fmla="*/ 646300 w 1180740"/>
              <a:gd name="connsiteY9061" fmla="*/ 33440 h 888187"/>
              <a:gd name="connsiteX9062" fmla="*/ 686300 w 1180740"/>
              <a:gd name="connsiteY9062" fmla="*/ 33201 h 888187"/>
              <a:gd name="connsiteX9063" fmla="*/ 690128 w 1180740"/>
              <a:gd name="connsiteY9063" fmla="*/ 34982 h 888187"/>
              <a:gd name="connsiteX9064" fmla="*/ 691219 w 1180740"/>
              <a:gd name="connsiteY9064" fmla="*/ 40641 h 888187"/>
              <a:gd name="connsiteX9065" fmla="*/ 687462 w 1180740"/>
              <a:gd name="connsiteY9065" fmla="*/ 44138 h 888187"/>
              <a:gd name="connsiteX9066" fmla="*/ 685959 w 1180740"/>
              <a:gd name="connsiteY9066" fmla="*/ 44138 h 888187"/>
              <a:gd name="connsiteX9067" fmla="*/ 681380 w 1180740"/>
              <a:gd name="connsiteY9067" fmla="*/ 38543 h 888187"/>
              <a:gd name="connsiteX9068" fmla="*/ 686300 w 1180740"/>
              <a:gd name="connsiteY9068" fmla="*/ 33201 h 888187"/>
              <a:gd name="connsiteX9069" fmla="*/ 704449 w 1180740"/>
              <a:gd name="connsiteY9069" fmla="*/ 33151 h 888187"/>
              <a:gd name="connsiteX9070" fmla="*/ 713508 w 1180740"/>
              <a:gd name="connsiteY9070" fmla="*/ 34934 h 888187"/>
              <a:gd name="connsiteX9071" fmla="*/ 713508 w 1180740"/>
              <a:gd name="connsiteY9071" fmla="*/ 38117 h 888187"/>
              <a:gd name="connsiteX9072" fmla="*/ 713100 w 1180740"/>
              <a:gd name="connsiteY9072" fmla="*/ 39518 h 888187"/>
              <a:gd name="connsiteX9073" fmla="*/ 712010 w 1180740"/>
              <a:gd name="connsiteY9073" fmla="*/ 40218 h 888187"/>
              <a:gd name="connsiteX9074" fmla="*/ 706288 w 1180740"/>
              <a:gd name="connsiteY9074" fmla="*/ 41619 h 888187"/>
              <a:gd name="connsiteX9075" fmla="*/ 702541 w 1180740"/>
              <a:gd name="connsiteY9075" fmla="*/ 37035 h 888187"/>
              <a:gd name="connsiteX9076" fmla="*/ 704449 w 1180740"/>
              <a:gd name="connsiteY9076" fmla="*/ 33151 h 888187"/>
              <a:gd name="connsiteX9077" fmla="*/ 276766 w 1180740"/>
              <a:gd name="connsiteY9077" fmla="*/ 32665 h 888187"/>
              <a:gd name="connsiteX9078" fmla="*/ 279853 w 1180740"/>
              <a:gd name="connsiteY9078" fmla="*/ 33309 h 888187"/>
              <a:gd name="connsiteX9079" fmla="*/ 283651 w 1180740"/>
              <a:gd name="connsiteY9079" fmla="*/ 34770 h 888187"/>
              <a:gd name="connsiteX9080" fmla="*/ 284735 w 1180740"/>
              <a:gd name="connsiteY9080" fmla="*/ 43220 h 888187"/>
              <a:gd name="connsiteX9081" fmla="*/ 280259 w 1180740"/>
              <a:gd name="connsiteY9081" fmla="*/ 45317 h 888187"/>
              <a:gd name="connsiteX9082" fmla="*/ 271584 w 1180740"/>
              <a:gd name="connsiteY9082" fmla="*/ 40043 h 888187"/>
              <a:gd name="connsiteX9083" fmla="*/ 271245 w 1180740"/>
              <a:gd name="connsiteY9083" fmla="*/ 38963 h 888187"/>
              <a:gd name="connsiteX9084" fmla="*/ 276766 w 1180740"/>
              <a:gd name="connsiteY9084" fmla="*/ 32665 h 888187"/>
              <a:gd name="connsiteX9085" fmla="*/ 245755 w 1180740"/>
              <a:gd name="connsiteY9085" fmla="*/ 31591 h 888187"/>
              <a:gd name="connsiteX9086" fmla="*/ 251350 w 1180740"/>
              <a:gd name="connsiteY9086" fmla="*/ 31906 h 888187"/>
              <a:gd name="connsiteX9087" fmla="*/ 255462 w 1180740"/>
              <a:gd name="connsiteY9087" fmla="*/ 32978 h 888187"/>
              <a:gd name="connsiteX9088" fmla="*/ 257687 w 1180740"/>
              <a:gd name="connsiteY9088" fmla="*/ 37141 h 888187"/>
              <a:gd name="connsiteX9089" fmla="*/ 253575 w 1180740"/>
              <a:gd name="connsiteY9089" fmla="*/ 42376 h 888187"/>
              <a:gd name="connsiteX9090" fmla="*/ 250204 w 1180740"/>
              <a:gd name="connsiteY9090" fmla="*/ 44520 h 888187"/>
              <a:gd name="connsiteX9091" fmla="*/ 244272 w 1180740"/>
              <a:gd name="connsiteY9091" fmla="*/ 43133 h 888187"/>
              <a:gd name="connsiteX9092" fmla="*/ 241238 w 1180740"/>
              <a:gd name="connsiteY9092" fmla="*/ 32978 h 888187"/>
              <a:gd name="connsiteX9093" fmla="*/ 245755 w 1180740"/>
              <a:gd name="connsiteY9093" fmla="*/ 31591 h 888187"/>
              <a:gd name="connsiteX9094" fmla="*/ 198801 w 1180740"/>
              <a:gd name="connsiteY9094" fmla="*/ 30934 h 888187"/>
              <a:gd name="connsiteX9095" fmla="*/ 205450 w 1180740"/>
              <a:gd name="connsiteY9095" fmla="*/ 37539 h 888187"/>
              <a:gd name="connsiteX9096" fmla="*/ 205114 w 1180740"/>
              <a:gd name="connsiteY9096" fmla="*/ 39300 h 888187"/>
              <a:gd name="connsiteX9097" fmla="*/ 194705 w 1180740"/>
              <a:gd name="connsiteY9097" fmla="*/ 44143 h 888187"/>
              <a:gd name="connsiteX9098" fmla="*/ 191683 w 1180740"/>
              <a:gd name="connsiteY9098" fmla="*/ 40998 h 888187"/>
              <a:gd name="connsiteX9099" fmla="*/ 191347 w 1180740"/>
              <a:gd name="connsiteY9099" fmla="*/ 38922 h 888187"/>
              <a:gd name="connsiteX9100" fmla="*/ 194705 w 1180740"/>
              <a:gd name="connsiteY9100" fmla="*/ 32632 h 888187"/>
              <a:gd name="connsiteX9101" fmla="*/ 198801 w 1180740"/>
              <a:gd name="connsiteY9101" fmla="*/ 30934 h 888187"/>
              <a:gd name="connsiteX9102" fmla="*/ 224120 w 1180740"/>
              <a:gd name="connsiteY9102" fmla="*/ 28290 h 888187"/>
              <a:gd name="connsiteX9103" fmla="*/ 227530 w 1180740"/>
              <a:gd name="connsiteY9103" fmla="*/ 30069 h 888187"/>
              <a:gd name="connsiteX9104" fmla="*/ 229837 w 1180740"/>
              <a:gd name="connsiteY9104" fmla="*/ 36739 h 888187"/>
              <a:gd name="connsiteX9105" fmla="*/ 229430 w 1180740"/>
              <a:gd name="connsiteY9105" fmla="*/ 38137 h 888187"/>
              <a:gd name="connsiteX9106" fmla="*/ 219251 w 1180740"/>
              <a:gd name="connsiteY9106" fmla="*/ 40234 h 888187"/>
              <a:gd name="connsiteX9107" fmla="*/ 216266 w 1180740"/>
              <a:gd name="connsiteY9107" fmla="*/ 35342 h 888187"/>
              <a:gd name="connsiteX9108" fmla="*/ 220405 w 1180740"/>
              <a:gd name="connsiteY9108" fmla="*/ 28608 h 888187"/>
              <a:gd name="connsiteX9109" fmla="*/ 224120 w 1180740"/>
              <a:gd name="connsiteY9109" fmla="*/ 28290 h 888187"/>
              <a:gd name="connsiteX9110" fmla="*/ 583773 w 1180740"/>
              <a:gd name="connsiteY9110" fmla="*/ 11143 h 888187"/>
              <a:gd name="connsiteX9111" fmla="*/ 592628 w 1180740"/>
              <a:gd name="connsiteY9111" fmla="*/ 12864 h 888187"/>
              <a:gd name="connsiteX9112" fmla="*/ 592295 w 1180740"/>
              <a:gd name="connsiteY9112" fmla="*/ 13540 h 888187"/>
              <a:gd name="connsiteX9113" fmla="*/ 588233 w 1180740"/>
              <a:gd name="connsiteY9113" fmla="*/ 15260 h 888187"/>
              <a:gd name="connsiteX9114" fmla="*/ 586036 w 1180740"/>
              <a:gd name="connsiteY9114" fmla="*/ 14216 h 888187"/>
              <a:gd name="connsiteX9115" fmla="*/ 583773 w 1180740"/>
              <a:gd name="connsiteY9115" fmla="*/ 11143 h 888187"/>
              <a:gd name="connsiteX9116" fmla="*/ 273232 w 1180740"/>
              <a:gd name="connsiteY9116" fmla="*/ 8079 h 888187"/>
              <a:gd name="connsiteX9117" fmla="*/ 270169 w 1180740"/>
              <a:gd name="connsiteY9117" fmla="*/ 11256 h 888187"/>
              <a:gd name="connsiteX9118" fmla="*/ 265270 w 1180740"/>
              <a:gd name="connsiteY9118" fmla="*/ 9858 h 888187"/>
              <a:gd name="connsiteX9119" fmla="*/ 273232 w 1180740"/>
              <a:gd name="connsiteY9119" fmla="*/ 8079 h 888187"/>
              <a:gd name="connsiteX9120" fmla="*/ 563952 w 1180740"/>
              <a:gd name="connsiteY9120" fmla="*/ 7243 h 888187"/>
              <a:gd name="connsiteX9121" fmla="*/ 573192 w 1180740"/>
              <a:gd name="connsiteY9121" fmla="*/ 8993 h 888187"/>
              <a:gd name="connsiteX9122" fmla="*/ 573594 w 1180740"/>
              <a:gd name="connsiteY9122" fmla="*/ 10055 h 888187"/>
              <a:gd name="connsiteX9123" fmla="*/ 572121 w 1180740"/>
              <a:gd name="connsiteY9123" fmla="*/ 11742 h 888187"/>
              <a:gd name="connsiteX9124" fmla="*/ 565425 w 1180740"/>
              <a:gd name="connsiteY9124" fmla="*/ 12804 h 888187"/>
              <a:gd name="connsiteX9125" fmla="*/ 563952 w 1180740"/>
              <a:gd name="connsiteY9125" fmla="*/ 11055 h 888187"/>
              <a:gd name="connsiteX9126" fmla="*/ 563550 w 1180740"/>
              <a:gd name="connsiteY9126" fmla="*/ 8306 h 888187"/>
              <a:gd name="connsiteX9127" fmla="*/ 563952 w 1180740"/>
              <a:gd name="connsiteY9127" fmla="*/ 7243 h 888187"/>
              <a:gd name="connsiteX9128" fmla="*/ 419571 w 1180740"/>
              <a:gd name="connsiteY9128" fmla="*/ 6100 h 888187"/>
              <a:gd name="connsiteX9129" fmla="*/ 421499 w 1180740"/>
              <a:gd name="connsiteY9129" fmla="*/ 6959 h 888187"/>
              <a:gd name="connsiteX9130" fmla="*/ 423722 w 1180740"/>
              <a:gd name="connsiteY9130" fmla="*/ 10143 h 888187"/>
              <a:gd name="connsiteX9131" fmla="*/ 422240 w 1180740"/>
              <a:gd name="connsiteY9131" fmla="*/ 13263 h 888187"/>
              <a:gd name="connsiteX9132" fmla="*/ 416985 w 1180740"/>
              <a:gd name="connsiteY9132" fmla="*/ 12945 h 888187"/>
              <a:gd name="connsiteX9133" fmla="*/ 415503 w 1180740"/>
              <a:gd name="connsiteY9133" fmla="*/ 8360 h 888187"/>
              <a:gd name="connsiteX9134" fmla="*/ 417390 w 1180740"/>
              <a:gd name="connsiteY9134" fmla="*/ 6578 h 888187"/>
              <a:gd name="connsiteX9135" fmla="*/ 419571 w 1180740"/>
              <a:gd name="connsiteY9135" fmla="*/ 6100 h 888187"/>
              <a:gd name="connsiteX9136" fmla="*/ 483137 w 1180740"/>
              <a:gd name="connsiteY9136" fmla="*/ 5320 h 888187"/>
              <a:gd name="connsiteX9137" fmla="*/ 486805 w 1180740"/>
              <a:gd name="connsiteY9137" fmla="*/ 9507 h 888187"/>
              <a:gd name="connsiteX9138" fmla="*/ 485672 w 1180740"/>
              <a:gd name="connsiteY9138" fmla="*/ 13632 h 888187"/>
              <a:gd name="connsiteX9139" fmla="*/ 481271 w 1180740"/>
              <a:gd name="connsiteY9139" fmla="*/ 15007 h 888187"/>
              <a:gd name="connsiteX9140" fmla="*/ 478268 w 1180740"/>
              <a:gd name="connsiteY9140" fmla="*/ 13257 h 888187"/>
              <a:gd name="connsiteX9141" fmla="*/ 477196 w 1180740"/>
              <a:gd name="connsiteY9141" fmla="*/ 10507 h 888187"/>
              <a:gd name="connsiteX9142" fmla="*/ 480136 w 1180740"/>
              <a:gd name="connsiteY9142" fmla="*/ 5695 h 888187"/>
              <a:gd name="connsiteX9143" fmla="*/ 483137 w 1180740"/>
              <a:gd name="connsiteY9143" fmla="*/ 5320 h 888187"/>
              <a:gd name="connsiteX9144" fmla="*/ 547561 w 1180740"/>
              <a:gd name="connsiteY9144" fmla="*/ 5145 h 888187"/>
              <a:gd name="connsiteX9145" fmla="*/ 552819 w 1180740"/>
              <a:gd name="connsiteY9145" fmla="*/ 10107 h 888187"/>
              <a:gd name="connsiteX9146" fmla="*/ 546810 w 1180740"/>
              <a:gd name="connsiteY9146" fmla="*/ 15006 h 888187"/>
              <a:gd name="connsiteX9147" fmla="*/ 542232 w 1180740"/>
              <a:gd name="connsiteY9147" fmla="*/ 10425 h 888187"/>
              <a:gd name="connsiteX9148" fmla="*/ 547561 w 1180740"/>
              <a:gd name="connsiteY9148" fmla="*/ 5145 h 888187"/>
              <a:gd name="connsiteX9149" fmla="*/ 358749 w 1180740"/>
              <a:gd name="connsiteY9149" fmla="*/ 4899 h 888187"/>
              <a:gd name="connsiteX9150" fmla="*/ 365043 w 1180740"/>
              <a:gd name="connsiteY9150" fmla="*/ 6663 h 888187"/>
              <a:gd name="connsiteX9151" fmla="*/ 365445 w 1180740"/>
              <a:gd name="connsiteY9151" fmla="*/ 10191 h 888187"/>
              <a:gd name="connsiteX9152" fmla="*/ 363570 w 1180740"/>
              <a:gd name="connsiteY9152" fmla="*/ 12964 h 888187"/>
              <a:gd name="connsiteX9153" fmla="*/ 362097 w 1180740"/>
              <a:gd name="connsiteY9153" fmla="*/ 13657 h 888187"/>
              <a:gd name="connsiteX9154" fmla="*/ 356540 w 1180740"/>
              <a:gd name="connsiteY9154" fmla="*/ 10885 h 888187"/>
              <a:gd name="connsiteX9155" fmla="*/ 355736 w 1180740"/>
              <a:gd name="connsiteY9155" fmla="*/ 9120 h 888187"/>
              <a:gd name="connsiteX9156" fmla="*/ 358749 w 1180740"/>
              <a:gd name="connsiteY9156" fmla="*/ 4899 h 888187"/>
              <a:gd name="connsiteX9157" fmla="*/ 524958 w 1180740"/>
              <a:gd name="connsiteY9157" fmla="*/ 4243 h 888187"/>
              <a:gd name="connsiteX9158" fmla="*/ 529881 w 1180740"/>
              <a:gd name="connsiteY9158" fmla="*/ 9547 h 888187"/>
              <a:gd name="connsiteX9159" fmla="*/ 526463 w 1180740"/>
              <a:gd name="connsiteY9159" fmla="*/ 13335 h 888187"/>
              <a:gd name="connsiteX9160" fmla="*/ 521543 w 1180740"/>
              <a:gd name="connsiteY9160" fmla="*/ 12325 h 888187"/>
              <a:gd name="connsiteX9161" fmla="*/ 520041 w 1180740"/>
              <a:gd name="connsiteY9161" fmla="*/ 6390 h 888187"/>
              <a:gd name="connsiteX9162" fmla="*/ 524958 w 1180740"/>
              <a:gd name="connsiteY9162" fmla="*/ 4243 h 888187"/>
              <a:gd name="connsiteX9163" fmla="*/ 340851 w 1180740"/>
              <a:gd name="connsiteY9163" fmla="*/ 3813 h 888187"/>
              <a:gd name="connsiteX9164" fmla="*/ 344328 w 1180740"/>
              <a:gd name="connsiteY9164" fmla="*/ 6313 h 888187"/>
              <a:gd name="connsiteX9165" fmla="*/ 344328 w 1180740"/>
              <a:gd name="connsiteY9165" fmla="*/ 8000 h 888187"/>
              <a:gd name="connsiteX9166" fmla="*/ 342839 w 1180740"/>
              <a:gd name="connsiteY9166" fmla="*/ 11500 h 888187"/>
              <a:gd name="connsiteX9167" fmla="*/ 339794 w 1180740"/>
              <a:gd name="connsiteY9167" fmla="*/ 12500 h 888187"/>
              <a:gd name="connsiteX9168" fmla="*/ 337899 w 1180740"/>
              <a:gd name="connsiteY9168" fmla="*/ 12188 h 888187"/>
              <a:gd name="connsiteX9169" fmla="*/ 335328 w 1180740"/>
              <a:gd name="connsiteY9169" fmla="*/ 8688 h 888187"/>
              <a:gd name="connsiteX9170" fmla="*/ 336816 w 1180740"/>
              <a:gd name="connsiteY9170" fmla="*/ 5251 h 888187"/>
              <a:gd name="connsiteX9171" fmla="*/ 340851 w 1180740"/>
              <a:gd name="connsiteY9171" fmla="*/ 3813 h 888187"/>
              <a:gd name="connsiteX9172" fmla="*/ 459459 w 1180740"/>
              <a:gd name="connsiteY9172" fmla="*/ 3409 h 888187"/>
              <a:gd name="connsiteX9173" fmla="*/ 462102 w 1180740"/>
              <a:gd name="connsiteY9173" fmla="*/ 3409 h 888187"/>
              <a:gd name="connsiteX9174" fmla="*/ 466243 w 1180740"/>
              <a:gd name="connsiteY9174" fmla="*/ 5183 h 888187"/>
              <a:gd name="connsiteX9175" fmla="*/ 466583 w 1180740"/>
              <a:gd name="connsiteY9175" fmla="*/ 7972 h 888187"/>
              <a:gd name="connsiteX9176" fmla="*/ 466243 w 1180740"/>
              <a:gd name="connsiteY9176" fmla="*/ 10825 h 888187"/>
              <a:gd name="connsiteX9177" fmla="*/ 463593 w 1180740"/>
              <a:gd name="connsiteY9177" fmla="*/ 12536 h 888187"/>
              <a:gd name="connsiteX9178" fmla="*/ 457550 w 1180740"/>
              <a:gd name="connsiteY9178" fmla="*/ 11522 h 888187"/>
              <a:gd name="connsiteX9179" fmla="*/ 459459 w 1180740"/>
              <a:gd name="connsiteY9179" fmla="*/ 3409 h 888187"/>
              <a:gd name="connsiteX9180" fmla="*/ 502614 w 1180740"/>
              <a:gd name="connsiteY9180" fmla="*/ 3092 h 888187"/>
              <a:gd name="connsiteX9181" fmla="*/ 505563 w 1180740"/>
              <a:gd name="connsiteY9181" fmla="*/ 4500 h 888187"/>
              <a:gd name="connsiteX9182" fmla="*/ 506704 w 1180740"/>
              <a:gd name="connsiteY9182" fmla="*/ 5908 h 888187"/>
              <a:gd name="connsiteX9183" fmla="*/ 505563 w 1180740"/>
              <a:gd name="connsiteY9183" fmla="*/ 11926 h 888187"/>
              <a:gd name="connsiteX9184" fmla="*/ 500736 w 1180740"/>
              <a:gd name="connsiteY9184" fmla="*/ 12310 h 888187"/>
              <a:gd name="connsiteX9185" fmla="*/ 498860 w 1180740"/>
              <a:gd name="connsiteY9185" fmla="*/ 4820 h 888187"/>
              <a:gd name="connsiteX9186" fmla="*/ 502614 w 1180740"/>
              <a:gd name="connsiteY9186" fmla="*/ 3092 h 888187"/>
              <a:gd name="connsiteX9187" fmla="*/ 383098 w 1180740"/>
              <a:gd name="connsiteY9187" fmla="*/ 3092 h 888187"/>
              <a:gd name="connsiteX9188" fmla="*/ 387971 w 1180740"/>
              <a:gd name="connsiteY9188" fmla="*/ 7709 h 888187"/>
              <a:gd name="connsiteX9189" fmla="*/ 383098 w 1180740"/>
              <a:gd name="connsiteY9189" fmla="*/ 11941 h 888187"/>
              <a:gd name="connsiteX9190" fmla="*/ 378632 w 1180740"/>
              <a:gd name="connsiteY9190" fmla="*/ 7324 h 888187"/>
              <a:gd name="connsiteX9191" fmla="*/ 383098 w 1180740"/>
              <a:gd name="connsiteY9191" fmla="*/ 3092 h 888187"/>
              <a:gd name="connsiteX9192" fmla="*/ 403840 w 1180740"/>
              <a:gd name="connsiteY9192" fmla="*/ 2814 h 888187"/>
              <a:gd name="connsiteX9193" fmla="*/ 408300 w 1180740"/>
              <a:gd name="connsiteY9193" fmla="*/ 7397 h 888187"/>
              <a:gd name="connsiteX9194" fmla="*/ 403507 w 1180740"/>
              <a:gd name="connsiteY9194" fmla="*/ 11663 h 888187"/>
              <a:gd name="connsiteX9195" fmla="*/ 399447 w 1180740"/>
              <a:gd name="connsiteY9195" fmla="*/ 7397 h 888187"/>
              <a:gd name="connsiteX9196" fmla="*/ 403840 w 1180740"/>
              <a:gd name="connsiteY9196" fmla="*/ 2814 h 888187"/>
              <a:gd name="connsiteX9197" fmla="*/ 300153 w 1180740"/>
              <a:gd name="connsiteY9197" fmla="*/ 2786 h 888187"/>
              <a:gd name="connsiteX9198" fmla="*/ 300488 w 1180740"/>
              <a:gd name="connsiteY9198" fmla="*/ 3475 h 888187"/>
              <a:gd name="connsiteX9199" fmla="*/ 300890 w 1180740"/>
              <a:gd name="connsiteY9199" fmla="*/ 5228 h 888187"/>
              <a:gd name="connsiteX9200" fmla="*/ 300890 w 1180740"/>
              <a:gd name="connsiteY9200" fmla="*/ 6293 h 888187"/>
              <a:gd name="connsiteX9201" fmla="*/ 299751 w 1180740"/>
              <a:gd name="connsiteY9201" fmla="*/ 7984 h 888187"/>
              <a:gd name="connsiteX9202" fmla="*/ 293055 w 1180740"/>
              <a:gd name="connsiteY9202" fmla="*/ 9424 h 888187"/>
              <a:gd name="connsiteX9203" fmla="*/ 291247 w 1180740"/>
              <a:gd name="connsiteY9203" fmla="*/ 4853 h 888187"/>
              <a:gd name="connsiteX9204" fmla="*/ 291247 w 1180740"/>
              <a:gd name="connsiteY9204" fmla="*/ 4540 h 888187"/>
              <a:gd name="connsiteX9205" fmla="*/ 300153 w 1180740"/>
              <a:gd name="connsiteY9205" fmla="*/ 2786 h 888187"/>
              <a:gd name="connsiteX9206" fmla="*/ 438801 w 1180740"/>
              <a:gd name="connsiteY9206" fmla="*/ 2074 h 888187"/>
              <a:gd name="connsiteX9207" fmla="*/ 441202 w 1180740"/>
              <a:gd name="connsiteY9207" fmla="*/ 2388 h 888187"/>
              <a:gd name="connsiteX9208" fmla="*/ 445766 w 1180740"/>
              <a:gd name="connsiteY9208" fmla="*/ 5142 h 888187"/>
              <a:gd name="connsiteX9209" fmla="*/ 444608 w 1180740"/>
              <a:gd name="connsiteY9209" fmla="*/ 8585 h 888187"/>
              <a:gd name="connsiteX9210" fmla="*/ 436707 w 1180740"/>
              <a:gd name="connsiteY9210" fmla="*/ 11402 h 888187"/>
              <a:gd name="connsiteX9211" fmla="*/ 435208 w 1180740"/>
              <a:gd name="connsiteY9211" fmla="*/ 10337 h 888187"/>
              <a:gd name="connsiteX9212" fmla="*/ 436707 w 1180740"/>
              <a:gd name="connsiteY9212" fmla="*/ 3076 h 888187"/>
              <a:gd name="connsiteX9213" fmla="*/ 438801 w 1180740"/>
              <a:gd name="connsiteY9213" fmla="*/ 2074 h 888187"/>
              <a:gd name="connsiteX9214" fmla="*/ 321487 w 1180740"/>
              <a:gd name="connsiteY9214" fmla="*/ 0 h 888187"/>
              <a:gd name="connsiteX9215" fmla="*/ 322239 w 1180740"/>
              <a:gd name="connsiteY9215" fmla="*/ 321 h 888187"/>
              <a:gd name="connsiteX9216" fmla="*/ 323333 w 1180740"/>
              <a:gd name="connsiteY9216" fmla="*/ 1411 h 888187"/>
              <a:gd name="connsiteX9217" fmla="*/ 321829 w 1180740"/>
              <a:gd name="connsiteY9217" fmla="*/ 7440 h 888187"/>
              <a:gd name="connsiteX9218" fmla="*/ 315747 w 1180740"/>
              <a:gd name="connsiteY9218" fmla="*/ 8145 h 888187"/>
              <a:gd name="connsiteX9219" fmla="*/ 313901 w 1180740"/>
              <a:gd name="connsiteY9219" fmla="*/ 2822 h 888187"/>
              <a:gd name="connsiteX9220" fmla="*/ 315405 w 1180740"/>
              <a:gd name="connsiteY9220" fmla="*/ 706 h 888187"/>
              <a:gd name="connsiteX9221" fmla="*/ 321487 w 1180740"/>
              <a:gd name="connsiteY9221" fmla="*/ 0 h 88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Lst>
            <a:rect l="l" t="t" r="r" b="b"/>
            <a:pathLst>
              <a:path w="1180740" h="888187">
                <a:moveTo>
                  <a:pt x="1177200" y="881132"/>
                </a:moveTo>
                <a:cubicBezTo>
                  <a:pt x="1177948" y="881453"/>
                  <a:pt x="1179102" y="882158"/>
                  <a:pt x="1179849" y="882158"/>
                </a:cubicBezTo>
                <a:lnTo>
                  <a:pt x="1180740" y="883510"/>
                </a:lnTo>
                <a:lnTo>
                  <a:pt x="1180740" y="885601"/>
                </a:lnTo>
                <a:lnTo>
                  <a:pt x="1176046" y="888187"/>
                </a:lnTo>
                <a:cubicBezTo>
                  <a:pt x="1175298" y="887866"/>
                  <a:pt x="1174212" y="887160"/>
                  <a:pt x="1173465" y="887160"/>
                </a:cubicBezTo>
                <a:cubicBezTo>
                  <a:pt x="1172717" y="886776"/>
                  <a:pt x="1171970" y="886455"/>
                  <a:pt x="1171563" y="885750"/>
                </a:cubicBezTo>
                <a:cubicBezTo>
                  <a:pt x="1170816" y="884659"/>
                  <a:pt x="1171155" y="883954"/>
                  <a:pt x="1172310" y="883248"/>
                </a:cubicBezTo>
                <a:cubicBezTo>
                  <a:pt x="1172717" y="882864"/>
                  <a:pt x="1173465" y="882864"/>
                  <a:pt x="1173804" y="882543"/>
                </a:cubicBezTo>
                <a:cubicBezTo>
                  <a:pt x="1174551" y="881837"/>
                  <a:pt x="1176046" y="881453"/>
                  <a:pt x="1177200" y="881132"/>
                </a:cubicBezTo>
                <a:close/>
                <a:moveTo>
                  <a:pt x="1153727" y="880018"/>
                </a:moveTo>
                <a:cubicBezTo>
                  <a:pt x="1156747" y="880018"/>
                  <a:pt x="1158257" y="881764"/>
                  <a:pt x="1158257" y="884134"/>
                </a:cubicBezTo>
                <a:cubicBezTo>
                  <a:pt x="1155649" y="883136"/>
                  <a:pt x="1152972" y="882076"/>
                  <a:pt x="1150296" y="881390"/>
                </a:cubicBezTo>
                <a:cubicBezTo>
                  <a:pt x="1150296" y="881390"/>
                  <a:pt x="1150296" y="881078"/>
                  <a:pt x="1150708" y="881078"/>
                </a:cubicBezTo>
                <a:cubicBezTo>
                  <a:pt x="1151806" y="880329"/>
                  <a:pt x="1152972" y="880329"/>
                  <a:pt x="1153727" y="880018"/>
                </a:cubicBezTo>
                <a:close/>
                <a:moveTo>
                  <a:pt x="1138663" y="847595"/>
                </a:moveTo>
                <a:cubicBezTo>
                  <a:pt x="1139639" y="847809"/>
                  <a:pt x="1140564" y="848332"/>
                  <a:pt x="1141505" y="848681"/>
                </a:cubicBezTo>
                <a:cubicBezTo>
                  <a:pt x="1142985" y="849378"/>
                  <a:pt x="1143389" y="850837"/>
                  <a:pt x="1143389" y="852231"/>
                </a:cubicBezTo>
                <a:cubicBezTo>
                  <a:pt x="1143389" y="853689"/>
                  <a:pt x="1142649" y="854641"/>
                  <a:pt x="1141102" y="855338"/>
                </a:cubicBezTo>
                <a:cubicBezTo>
                  <a:pt x="1140025" y="855338"/>
                  <a:pt x="1138882" y="855338"/>
                  <a:pt x="1138546" y="855718"/>
                </a:cubicBezTo>
                <a:cubicBezTo>
                  <a:pt x="1135518" y="855718"/>
                  <a:pt x="1132559" y="852929"/>
                  <a:pt x="1132155" y="850773"/>
                </a:cubicBezTo>
                <a:cubicBezTo>
                  <a:pt x="1132155" y="849759"/>
                  <a:pt x="1132559" y="849061"/>
                  <a:pt x="1133702" y="848681"/>
                </a:cubicBezTo>
                <a:cubicBezTo>
                  <a:pt x="1134442" y="848364"/>
                  <a:pt x="1135182" y="848681"/>
                  <a:pt x="1135518" y="848364"/>
                </a:cubicBezTo>
                <a:cubicBezTo>
                  <a:pt x="1136662" y="847476"/>
                  <a:pt x="1137688" y="847381"/>
                  <a:pt x="1138663" y="847595"/>
                </a:cubicBezTo>
                <a:close/>
                <a:moveTo>
                  <a:pt x="1102509" y="847528"/>
                </a:moveTo>
                <a:cubicBezTo>
                  <a:pt x="1103250" y="847528"/>
                  <a:pt x="1103992" y="848228"/>
                  <a:pt x="1104733" y="848929"/>
                </a:cubicBezTo>
                <a:cubicBezTo>
                  <a:pt x="1105070" y="849948"/>
                  <a:pt x="1105811" y="851030"/>
                  <a:pt x="1106215" y="852112"/>
                </a:cubicBezTo>
                <a:cubicBezTo>
                  <a:pt x="1104733" y="853131"/>
                  <a:pt x="1103587" y="854214"/>
                  <a:pt x="1102509" y="854914"/>
                </a:cubicBezTo>
                <a:cubicBezTo>
                  <a:pt x="1100623" y="855996"/>
                  <a:pt x="1098736" y="855614"/>
                  <a:pt x="1097995" y="853513"/>
                </a:cubicBezTo>
                <a:cubicBezTo>
                  <a:pt x="1097658" y="852431"/>
                  <a:pt x="1097658" y="851348"/>
                  <a:pt x="1097995" y="849948"/>
                </a:cubicBezTo>
                <a:cubicBezTo>
                  <a:pt x="1098736" y="848547"/>
                  <a:pt x="1100960" y="847146"/>
                  <a:pt x="1102509" y="847528"/>
                </a:cubicBezTo>
                <a:close/>
                <a:moveTo>
                  <a:pt x="1028688" y="846589"/>
                </a:moveTo>
                <a:cubicBezTo>
                  <a:pt x="1029104" y="846589"/>
                  <a:pt x="1029104" y="846589"/>
                  <a:pt x="1029450" y="846589"/>
                </a:cubicBezTo>
                <a:cubicBezTo>
                  <a:pt x="1029866" y="846589"/>
                  <a:pt x="1030628" y="847255"/>
                  <a:pt x="1030974" y="847921"/>
                </a:cubicBezTo>
                <a:cubicBezTo>
                  <a:pt x="1029450" y="847618"/>
                  <a:pt x="1027927" y="847255"/>
                  <a:pt x="1025988" y="847255"/>
                </a:cubicBezTo>
                <a:cubicBezTo>
                  <a:pt x="1026749" y="846892"/>
                  <a:pt x="1027927" y="846589"/>
                  <a:pt x="1028688" y="846589"/>
                </a:cubicBezTo>
                <a:close/>
                <a:moveTo>
                  <a:pt x="1075541" y="846500"/>
                </a:moveTo>
                <a:cubicBezTo>
                  <a:pt x="1076348" y="846814"/>
                  <a:pt x="1077011" y="847521"/>
                  <a:pt x="1077555" y="848582"/>
                </a:cubicBezTo>
                <a:cubicBezTo>
                  <a:pt x="1077215" y="848967"/>
                  <a:pt x="1077555" y="849674"/>
                  <a:pt x="1077963" y="850703"/>
                </a:cubicBezTo>
                <a:cubicBezTo>
                  <a:pt x="1077555" y="851089"/>
                  <a:pt x="1077215" y="851410"/>
                  <a:pt x="1077215" y="851796"/>
                </a:cubicBezTo>
                <a:cubicBezTo>
                  <a:pt x="1076807" y="852182"/>
                  <a:pt x="1076059" y="852503"/>
                  <a:pt x="1075312" y="853210"/>
                </a:cubicBezTo>
                <a:cubicBezTo>
                  <a:pt x="1073408" y="852889"/>
                  <a:pt x="1071913" y="852503"/>
                  <a:pt x="1070418" y="852182"/>
                </a:cubicBezTo>
                <a:cubicBezTo>
                  <a:pt x="1069670" y="851796"/>
                  <a:pt x="1068922" y="851410"/>
                  <a:pt x="1068514" y="850382"/>
                </a:cubicBezTo>
                <a:cubicBezTo>
                  <a:pt x="1068514" y="849674"/>
                  <a:pt x="1068922" y="848967"/>
                  <a:pt x="1069670" y="848582"/>
                </a:cubicBezTo>
                <a:cubicBezTo>
                  <a:pt x="1070758" y="847875"/>
                  <a:pt x="1071573" y="847167"/>
                  <a:pt x="1072661" y="846782"/>
                </a:cubicBezTo>
                <a:cubicBezTo>
                  <a:pt x="1073782" y="846267"/>
                  <a:pt x="1074734" y="846187"/>
                  <a:pt x="1075541" y="846500"/>
                </a:cubicBezTo>
                <a:close/>
                <a:moveTo>
                  <a:pt x="1117632" y="846124"/>
                </a:moveTo>
                <a:cubicBezTo>
                  <a:pt x="1118385" y="845819"/>
                  <a:pt x="1119332" y="845819"/>
                  <a:pt x="1120483" y="846163"/>
                </a:cubicBezTo>
                <a:cubicBezTo>
                  <a:pt x="1121228" y="846163"/>
                  <a:pt x="1121566" y="846539"/>
                  <a:pt x="1122310" y="846852"/>
                </a:cubicBezTo>
                <a:cubicBezTo>
                  <a:pt x="1124950" y="848293"/>
                  <a:pt x="1124950" y="851361"/>
                  <a:pt x="1122310" y="852802"/>
                </a:cubicBezTo>
                <a:cubicBezTo>
                  <a:pt x="1121566" y="853115"/>
                  <a:pt x="1120483" y="853490"/>
                  <a:pt x="1120077" y="853490"/>
                </a:cubicBezTo>
                <a:cubicBezTo>
                  <a:pt x="1116354" y="853490"/>
                  <a:pt x="1115204" y="851737"/>
                  <a:pt x="1115610" y="849295"/>
                </a:cubicBezTo>
                <a:cubicBezTo>
                  <a:pt x="1115610" y="848981"/>
                  <a:pt x="1115949" y="848293"/>
                  <a:pt x="1115949" y="847917"/>
                </a:cubicBezTo>
                <a:cubicBezTo>
                  <a:pt x="1116321" y="847040"/>
                  <a:pt x="1116879" y="846429"/>
                  <a:pt x="1117632" y="846124"/>
                </a:cubicBezTo>
                <a:close/>
                <a:moveTo>
                  <a:pt x="1169919" y="846086"/>
                </a:moveTo>
                <a:cubicBezTo>
                  <a:pt x="1171212" y="845913"/>
                  <a:pt x="1172696" y="846353"/>
                  <a:pt x="1174198" y="847231"/>
                </a:cubicBezTo>
                <a:cubicBezTo>
                  <a:pt x="1176399" y="848611"/>
                  <a:pt x="1175999" y="852123"/>
                  <a:pt x="1173797" y="853503"/>
                </a:cubicBezTo>
                <a:cubicBezTo>
                  <a:pt x="1171195" y="854883"/>
                  <a:pt x="1168993" y="854507"/>
                  <a:pt x="1167525" y="852123"/>
                </a:cubicBezTo>
                <a:cubicBezTo>
                  <a:pt x="1166791" y="851371"/>
                  <a:pt x="1166391" y="850681"/>
                  <a:pt x="1166057" y="849677"/>
                </a:cubicBezTo>
                <a:cubicBezTo>
                  <a:pt x="1166391" y="848987"/>
                  <a:pt x="1166391" y="848611"/>
                  <a:pt x="1166791" y="848611"/>
                </a:cubicBezTo>
                <a:cubicBezTo>
                  <a:pt x="1167525" y="847043"/>
                  <a:pt x="1168626" y="846258"/>
                  <a:pt x="1169919" y="846086"/>
                </a:cubicBezTo>
                <a:close/>
                <a:moveTo>
                  <a:pt x="1059913" y="846032"/>
                </a:moveTo>
                <a:cubicBezTo>
                  <a:pt x="1062178" y="846032"/>
                  <a:pt x="1063687" y="847498"/>
                  <a:pt x="1063687" y="849601"/>
                </a:cubicBezTo>
                <a:cubicBezTo>
                  <a:pt x="1063687" y="851705"/>
                  <a:pt x="1062178" y="853489"/>
                  <a:pt x="1059913" y="853489"/>
                </a:cubicBezTo>
                <a:cubicBezTo>
                  <a:pt x="1057991" y="853489"/>
                  <a:pt x="1055726" y="851322"/>
                  <a:pt x="1055726" y="849219"/>
                </a:cubicBezTo>
                <a:cubicBezTo>
                  <a:pt x="1056070" y="847498"/>
                  <a:pt x="1057580" y="846032"/>
                  <a:pt x="1059913" y="846032"/>
                </a:cubicBezTo>
                <a:close/>
                <a:moveTo>
                  <a:pt x="1045089" y="845906"/>
                </a:moveTo>
                <a:cubicBezTo>
                  <a:pt x="1047011" y="846615"/>
                  <a:pt x="1048520" y="849454"/>
                  <a:pt x="1048109" y="850873"/>
                </a:cubicBezTo>
                <a:lnTo>
                  <a:pt x="1047766" y="851260"/>
                </a:lnTo>
                <a:cubicBezTo>
                  <a:pt x="1045501" y="850873"/>
                  <a:pt x="1043168" y="850163"/>
                  <a:pt x="1040903" y="849841"/>
                </a:cubicBezTo>
                <a:cubicBezTo>
                  <a:pt x="1040903" y="849454"/>
                  <a:pt x="1040903" y="849454"/>
                  <a:pt x="1040903" y="849131"/>
                </a:cubicBezTo>
                <a:cubicBezTo>
                  <a:pt x="1040560" y="846615"/>
                  <a:pt x="1042824" y="845196"/>
                  <a:pt x="1045089" y="845906"/>
                </a:cubicBezTo>
                <a:close/>
                <a:moveTo>
                  <a:pt x="1083789" y="845882"/>
                </a:moveTo>
                <a:cubicBezTo>
                  <a:pt x="1086397" y="845196"/>
                  <a:pt x="1088670" y="846880"/>
                  <a:pt x="1088670" y="849686"/>
                </a:cubicBezTo>
                <a:cubicBezTo>
                  <a:pt x="1088670" y="851370"/>
                  <a:pt x="1087868" y="852431"/>
                  <a:pt x="1086798" y="852805"/>
                </a:cubicBezTo>
                <a:cubicBezTo>
                  <a:pt x="1085327" y="853491"/>
                  <a:pt x="1083789" y="853117"/>
                  <a:pt x="1082720" y="851744"/>
                </a:cubicBezTo>
                <a:cubicBezTo>
                  <a:pt x="1081984" y="851058"/>
                  <a:pt x="1081249" y="849998"/>
                  <a:pt x="1080514" y="849000"/>
                </a:cubicBezTo>
                <a:cubicBezTo>
                  <a:pt x="1080112" y="848314"/>
                  <a:pt x="1080112" y="847628"/>
                  <a:pt x="1080848" y="847254"/>
                </a:cubicBezTo>
                <a:cubicBezTo>
                  <a:pt x="1081583" y="846568"/>
                  <a:pt x="1082720" y="846194"/>
                  <a:pt x="1083789" y="845882"/>
                </a:cubicBezTo>
                <a:close/>
                <a:moveTo>
                  <a:pt x="1155649" y="845474"/>
                </a:moveTo>
                <a:cubicBezTo>
                  <a:pt x="1157846" y="845474"/>
                  <a:pt x="1160043" y="847595"/>
                  <a:pt x="1160043" y="849965"/>
                </a:cubicBezTo>
                <a:cubicBezTo>
                  <a:pt x="1160043" y="851711"/>
                  <a:pt x="1157446" y="853769"/>
                  <a:pt x="1155249" y="853769"/>
                </a:cubicBezTo>
                <a:cubicBezTo>
                  <a:pt x="1152653" y="853769"/>
                  <a:pt x="1151188" y="851337"/>
                  <a:pt x="1151188" y="848967"/>
                </a:cubicBezTo>
                <a:cubicBezTo>
                  <a:pt x="1151188" y="846846"/>
                  <a:pt x="1153052" y="845474"/>
                  <a:pt x="1155649" y="845474"/>
                </a:cubicBezTo>
                <a:close/>
                <a:moveTo>
                  <a:pt x="1168610" y="820960"/>
                </a:moveTo>
                <a:cubicBezTo>
                  <a:pt x="1168945" y="820960"/>
                  <a:pt x="1170085" y="821336"/>
                  <a:pt x="1171158" y="821650"/>
                </a:cubicBezTo>
                <a:cubicBezTo>
                  <a:pt x="1174175" y="822716"/>
                  <a:pt x="1174912" y="824472"/>
                  <a:pt x="1173035" y="826919"/>
                </a:cubicBezTo>
                <a:cubicBezTo>
                  <a:pt x="1172700" y="827609"/>
                  <a:pt x="1171962" y="828299"/>
                  <a:pt x="1171158" y="828989"/>
                </a:cubicBezTo>
                <a:cubicBezTo>
                  <a:pt x="1170420" y="829992"/>
                  <a:pt x="1169683" y="830369"/>
                  <a:pt x="1168208" y="830369"/>
                </a:cubicBezTo>
                <a:cubicBezTo>
                  <a:pt x="1166331" y="830369"/>
                  <a:pt x="1164118" y="828989"/>
                  <a:pt x="1163783" y="827232"/>
                </a:cubicBezTo>
                <a:cubicBezTo>
                  <a:pt x="1163783" y="826919"/>
                  <a:pt x="1163381" y="826166"/>
                  <a:pt x="1163381" y="825852"/>
                </a:cubicBezTo>
                <a:cubicBezTo>
                  <a:pt x="1163783" y="824786"/>
                  <a:pt x="1163783" y="823783"/>
                  <a:pt x="1164118" y="822716"/>
                </a:cubicBezTo>
                <a:cubicBezTo>
                  <a:pt x="1165258" y="821336"/>
                  <a:pt x="1166331" y="820960"/>
                  <a:pt x="1168610" y="820960"/>
                </a:cubicBezTo>
                <a:close/>
                <a:moveTo>
                  <a:pt x="924874" y="820505"/>
                </a:moveTo>
                <a:cubicBezTo>
                  <a:pt x="927758" y="820731"/>
                  <a:pt x="930440" y="822961"/>
                  <a:pt x="931053" y="825584"/>
                </a:cubicBezTo>
                <a:cubicBezTo>
                  <a:pt x="931053" y="826283"/>
                  <a:pt x="931053" y="827046"/>
                  <a:pt x="930644" y="827364"/>
                </a:cubicBezTo>
                <a:cubicBezTo>
                  <a:pt x="929146" y="829145"/>
                  <a:pt x="927238" y="830543"/>
                  <a:pt x="924582" y="830543"/>
                </a:cubicBezTo>
                <a:cubicBezTo>
                  <a:pt x="921176" y="830925"/>
                  <a:pt x="918928" y="828763"/>
                  <a:pt x="918928" y="825266"/>
                </a:cubicBezTo>
                <a:cubicBezTo>
                  <a:pt x="919337" y="824185"/>
                  <a:pt x="919337" y="823167"/>
                  <a:pt x="919677" y="822086"/>
                </a:cubicBezTo>
                <a:cubicBezTo>
                  <a:pt x="920427" y="821705"/>
                  <a:pt x="921176" y="821387"/>
                  <a:pt x="921993" y="821005"/>
                </a:cubicBezTo>
                <a:cubicBezTo>
                  <a:pt x="922930" y="820576"/>
                  <a:pt x="923913" y="820429"/>
                  <a:pt x="924874" y="820505"/>
                </a:cubicBezTo>
                <a:close/>
                <a:moveTo>
                  <a:pt x="1008258" y="819948"/>
                </a:moveTo>
                <a:cubicBezTo>
                  <a:pt x="1011237" y="820265"/>
                  <a:pt x="1013132" y="823435"/>
                  <a:pt x="1011643" y="825528"/>
                </a:cubicBezTo>
                <a:cubicBezTo>
                  <a:pt x="1011237" y="826226"/>
                  <a:pt x="1010154" y="826987"/>
                  <a:pt x="1009341" y="826987"/>
                </a:cubicBezTo>
                <a:cubicBezTo>
                  <a:pt x="1007107" y="827304"/>
                  <a:pt x="1006769" y="825211"/>
                  <a:pt x="1005618" y="824133"/>
                </a:cubicBezTo>
                <a:cubicBezTo>
                  <a:pt x="1004873" y="823435"/>
                  <a:pt x="1005279" y="822040"/>
                  <a:pt x="1005618" y="821343"/>
                </a:cubicBezTo>
                <a:cubicBezTo>
                  <a:pt x="1006363" y="820265"/>
                  <a:pt x="1007107" y="819567"/>
                  <a:pt x="1008258" y="819948"/>
                </a:cubicBezTo>
                <a:close/>
                <a:moveTo>
                  <a:pt x="573878" y="819053"/>
                </a:moveTo>
                <a:cubicBezTo>
                  <a:pt x="575025" y="819053"/>
                  <a:pt x="576172" y="819652"/>
                  <a:pt x="577131" y="820852"/>
                </a:cubicBezTo>
                <a:cubicBezTo>
                  <a:pt x="578980" y="823315"/>
                  <a:pt x="577884" y="825777"/>
                  <a:pt x="576377" y="826851"/>
                </a:cubicBezTo>
                <a:cubicBezTo>
                  <a:pt x="574802" y="827861"/>
                  <a:pt x="573295" y="827861"/>
                  <a:pt x="571448" y="827167"/>
                </a:cubicBezTo>
                <a:cubicBezTo>
                  <a:pt x="570284" y="826093"/>
                  <a:pt x="569532" y="825083"/>
                  <a:pt x="569874" y="822999"/>
                </a:cubicBezTo>
                <a:cubicBezTo>
                  <a:pt x="569874" y="822620"/>
                  <a:pt x="570284" y="821547"/>
                  <a:pt x="570626" y="820852"/>
                </a:cubicBezTo>
                <a:cubicBezTo>
                  <a:pt x="571585" y="819652"/>
                  <a:pt x="572732" y="819053"/>
                  <a:pt x="573878" y="819053"/>
                </a:cubicBezTo>
                <a:close/>
                <a:moveTo>
                  <a:pt x="635734" y="818766"/>
                </a:moveTo>
                <a:cubicBezTo>
                  <a:pt x="637243" y="818453"/>
                  <a:pt x="638754" y="818453"/>
                  <a:pt x="640675" y="818766"/>
                </a:cubicBezTo>
                <a:cubicBezTo>
                  <a:pt x="641018" y="818766"/>
                  <a:pt x="641430" y="819833"/>
                  <a:pt x="641430" y="820837"/>
                </a:cubicBezTo>
                <a:cubicBezTo>
                  <a:pt x="641430" y="824664"/>
                  <a:pt x="638410" y="825354"/>
                  <a:pt x="635322" y="824664"/>
                </a:cubicBezTo>
                <a:cubicBezTo>
                  <a:pt x="633812" y="824350"/>
                  <a:pt x="633468" y="822594"/>
                  <a:pt x="633468" y="821213"/>
                </a:cubicBezTo>
                <a:cubicBezTo>
                  <a:pt x="633468" y="820147"/>
                  <a:pt x="634223" y="818766"/>
                  <a:pt x="635734" y="818766"/>
                </a:cubicBezTo>
                <a:close/>
                <a:moveTo>
                  <a:pt x="616218" y="818572"/>
                </a:moveTo>
                <a:cubicBezTo>
                  <a:pt x="617103" y="818439"/>
                  <a:pt x="618113" y="818517"/>
                  <a:pt x="619022" y="818860"/>
                </a:cubicBezTo>
                <a:cubicBezTo>
                  <a:pt x="620168" y="819234"/>
                  <a:pt x="620909" y="820232"/>
                  <a:pt x="620572" y="821978"/>
                </a:cubicBezTo>
                <a:cubicBezTo>
                  <a:pt x="620572" y="822665"/>
                  <a:pt x="620572" y="823039"/>
                  <a:pt x="620572" y="823725"/>
                </a:cubicBezTo>
                <a:cubicBezTo>
                  <a:pt x="620168" y="825409"/>
                  <a:pt x="618685" y="826469"/>
                  <a:pt x="616799" y="826095"/>
                </a:cubicBezTo>
                <a:cubicBezTo>
                  <a:pt x="613834" y="825783"/>
                  <a:pt x="612353" y="821978"/>
                  <a:pt x="614171" y="819546"/>
                </a:cubicBezTo>
                <a:cubicBezTo>
                  <a:pt x="614575" y="819047"/>
                  <a:pt x="615333" y="818704"/>
                  <a:pt x="616218" y="818572"/>
                </a:cubicBezTo>
                <a:close/>
                <a:moveTo>
                  <a:pt x="953807" y="818555"/>
                </a:moveTo>
                <a:cubicBezTo>
                  <a:pt x="956390" y="818174"/>
                  <a:pt x="958294" y="819255"/>
                  <a:pt x="959449" y="821670"/>
                </a:cubicBezTo>
                <a:cubicBezTo>
                  <a:pt x="960197" y="824149"/>
                  <a:pt x="959517" y="825928"/>
                  <a:pt x="957206" y="827327"/>
                </a:cubicBezTo>
                <a:cubicBezTo>
                  <a:pt x="954963" y="828725"/>
                  <a:pt x="952244" y="829805"/>
                  <a:pt x="949253" y="830504"/>
                </a:cubicBezTo>
                <a:cubicBezTo>
                  <a:pt x="945854" y="831204"/>
                  <a:pt x="943611" y="829805"/>
                  <a:pt x="943611" y="826246"/>
                </a:cubicBezTo>
                <a:cubicBezTo>
                  <a:pt x="943611" y="825229"/>
                  <a:pt x="943611" y="824149"/>
                  <a:pt x="944767" y="823449"/>
                </a:cubicBezTo>
                <a:cubicBezTo>
                  <a:pt x="947350" y="820971"/>
                  <a:pt x="950001" y="818873"/>
                  <a:pt x="953807" y="818555"/>
                </a:cubicBezTo>
                <a:close/>
                <a:moveTo>
                  <a:pt x="659226" y="818174"/>
                </a:moveTo>
                <a:cubicBezTo>
                  <a:pt x="660686" y="818174"/>
                  <a:pt x="662545" y="819542"/>
                  <a:pt x="662545" y="820910"/>
                </a:cubicBezTo>
                <a:cubicBezTo>
                  <a:pt x="662545" y="823024"/>
                  <a:pt x="660355" y="825076"/>
                  <a:pt x="658894" y="825076"/>
                </a:cubicBezTo>
                <a:cubicBezTo>
                  <a:pt x="657036" y="825076"/>
                  <a:pt x="655177" y="823024"/>
                  <a:pt x="655177" y="821283"/>
                </a:cubicBezTo>
                <a:cubicBezTo>
                  <a:pt x="655177" y="819542"/>
                  <a:pt x="656637" y="818174"/>
                  <a:pt x="659226" y="818174"/>
                </a:cubicBezTo>
                <a:close/>
                <a:moveTo>
                  <a:pt x="550020" y="817993"/>
                </a:moveTo>
                <a:cubicBezTo>
                  <a:pt x="552562" y="817617"/>
                  <a:pt x="554101" y="819060"/>
                  <a:pt x="555573" y="820753"/>
                </a:cubicBezTo>
                <a:cubicBezTo>
                  <a:pt x="556644" y="822886"/>
                  <a:pt x="556309" y="824956"/>
                  <a:pt x="554436" y="826712"/>
                </a:cubicBezTo>
                <a:cubicBezTo>
                  <a:pt x="554436" y="827026"/>
                  <a:pt x="554101" y="827026"/>
                  <a:pt x="554101" y="827026"/>
                </a:cubicBezTo>
                <a:cubicBezTo>
                  <a:pt x="551090" y="826712"/>
                  <a:pt x="548481" y="826712"/>
                  <a:pt x="545938" y="826336"/>
                </a:cubicBezTo>
                <a:cubicBezTo>
                  <a:pt x="545938" y="825959"/>
                  <a:pt x="545536" y="825959"/>
                  <a:pt x="545536" y="825959"/>
                </a:cubicBezTo>
                <a:cubicBezTo>
                  <a:pt x="544064" y="824579"/>
                  <a:pt x="543328" y="823199"/>
                  <a:pt x="544466" y="821129"/>
                </a:cubicBezTo>
                <a:cubicBezTo>
                  <a:pt x="545536" y="819060"/>
                  <a:pt x="547008" y="817617"/>
                  <a:pt x="550020" y="817993"/>
                </a:cubicBezTo>
                <a:close/>
                <a:moveTo>
                  <a:pt x="594900" y="817659"/>
                </a:moveTo>
                <a:cubicBezTo>
                  <a:pt x="595237" y="817659"/>
                  <a:pt x="595978" y="818044"/>
                  <a:pt x="596382" y="818044"/>
                </a:cubicBezTo>
                <a:cubicBezTo>
                  <a:pt x="598267" y="818749"/>
                  <a:pt x="598604" y="819134"/>
                  <a:pt x="598604" y="821571"/>
                </a:cubicBezTo>
                <a:cubicBezTo>
                  <a:pt x="598604" y="824457"/>
                  <a:pt x="596382" y="826189"/>
                  <a:pt x="593754" y="825868"/>
                </a:cubicBezTo>
                <a:cubicBezTo>
                  <a:pt x="592609" y="825483"/>
                  <a:pt x="591531" y="825163"/>
                  <a:pt x="591127" y="824072"/>
                </a:cubicBezTo>
                <a:cubicBezTo>
                  <a:pt x="590791" y="823367"/>
                  <a:pt x="590387" y="822277"/>
                  <a:pt x="590387" y="821571"/>
                </a:cubicBezTo>
                <a:cubicBezTo>
                  <a:pt x="590050" y="819134"/>
                  <a:pt x="592272" y="817338"/>
                  <a:pt x="594900" y="817659"/>
                </a:cubicBezTo>
                <a:close/>
                <a:moveTo>
                  <a:pt x="676837" y="817467"/>
                </a:moveTo>
                <a:cubicBezTo>
                  <a:pt x="679801" y="816781"/>
                  <a:pt x="682767" y="818153"/>
                  <a:pt x="682767" y="820897"/>
                </a:cubicBezTo>
                <a:cubicBezTo>
                  <a:pt x="682767" y="822270"/>
                  <a:pt x="682429" y="823330"/>
                  <a:pt x="680947" y="824016"/>
                </a:cubicBezTo>
                <a:cubicBezTo>
                  <a:pt x="679398" y="825076"/>
                  <a:pt x="677579" y="825076"/>
                  <a:pt x="676433" y="823330"/>
                </a:cubicBezTo>
                <a:cubicBezTo>
                  <a:pt x="676029" y="823018"/>
                  <a:pt x="675692" y="822270"/>
                  <a:pt x="675287" y="821958"/>
                </a:cubicBezTo>
                <a:cubicBezTo>
                  <a:pt x="674209" y="820212"/>
                  <a:pt x="674546" y="818528"/>
                  <a:pt x="676837" y="817467"/>
                </a:cubicBezTo>
                <a:close/>
                <a:moveTo>
                  <a:pt x="991943" y="817434"/>
                </a:moveTo>
                <a:cubicBezTo>
                  <a:pt x="994583" y="817060"/>
                  <a:pt x="996479" y="818806"/>
                  <a:pt x="996479" y="821238"/>
                </a:cubicBezTo>
                <a:cubicBezTo>
                  <a:pt x="996479" y="821550"/>
                  <a:pt x="996479" y="821924"/>
                  <a:pt x="996072" y="822236"/>
                </a:cubicBezTo>
                <a:cubicBezTo>
                  <a:pt x="995666" y="823671"/>
                  <a:pt x="994922" y="824669"/>
                  <a:pt x="993094" y="825043"/>
                </a:cubicBezTo>
                <a:cubicBezTo>
                  <a:pt x="991537" y="825355"/>
                  <a:pt x="990047" y="824357"/>
                  <a:pt x="989303" y="822985"/>
                </a:cubicBezTo>
                <a:cubicBezTo>
                  <a:pt x="988964" y="822236"/>
                  <a:pt x="988558" y="821550"/>
                  <a:pt x="988558" y="821238"/>
                </a:cubicBezTo>
                <a:cubicBezTo>
                  <a:pt x="988219" y="819180"/>
                  <a:pt x="989303" y="817434"/>
                  <a:pt x="991943" y="817434"/>
                </a:cubicBezTo>
                <a:close/>
                <a:moveTo>
                  <a:pt x="894784" y="817072"/>
                </a:moveTo>
                <a:cubicBezTo>
                  <a:pt x="895811" y="817033"/>
                  <a:pt x="896839" y="817127"/>
                  <a:pt x="897950" y="817473"/>
                </a:cubicBezTo>
                <a:cubicBezTo>
                  <a:pt x="899837" y="818164"/>
                  <a:pt x="901656" y="819233"/>
                  <a:pt x="902060" y="821307"/>
                </a:cubicBezTo>
                <a:cubicBezTo>
                  <a:pt x="902802" y="824450"/>
                  <a:pt x="900915" y="827216"/>
                  <a:pt x="897950" y="827907"/>
                </a:cubicBezTo>
                <a:cubicBezTo>
                  <a:pt x="896064" y="828599"/>
                  <a:pt x="894582" y="828976"/>
                  <a:pt x="892695" y="828976"/>
                </a:cubicBezTo>
                <a:cubicBezTo>
                  <a:pt x="891617" y="828599"/>
                  <a:pt x="890067" y="828599"/>
                  <a:pt x="888585" y="828284"/>
                </a:cubicBezTo>
                <a:cubicBezTo>
                  <a:pt x="886766" y="827907"/>
                  <a:pt x="885620" y="826901"/>
                  <a:pt x="885958" y="824764"/>
                </a:cubicBezTo>
                <a:cubicBezTo>
                  <a:pt x="885958" y="823759"/>
                  <a:pt x="886362" y="823067"/>
                  <a:pt x="886766" y="821998"/>
                </a:cubicBezTo>
                <a:cubicBezTo>
                  <a:pt x="887103" y="821307"/>
                  <a:pt x="887507" y="820616"/>
                  <a:pt x="887844" y="819924"/>
                </a:cubicBezTo>
                <a:cubicBezTo>
                  <a:pt x="888585" y="818541"/>
                  <a:pt x="889731" y="817787"/>
                  <a:pt x="891617" y="817473"/>
                </a:cubicBezTo>
                <a:cubicBezTo>
                  <a:pt x="892729" y="817284"/>
                  <a:pt x="893756" y="817111"/>
                  <a:pt x="894784" y="817072"/>
                </a:cubicBezTo>
                <a:close/>
                <a:moveTo>
                  <a:pt x="1029798" y="817060"/>
                </a:moveTo>
                <a:cubicBezTo>
                  <a:pt x="1031686" y="817060"/>
                  <a:pt x="1034247" y="819925"/>
                  <a:pt x="1033910" y="821644"/>
                </a:cubicBezTo>
                <a:cubicBezTo>
                  <a:pt x="1033506" y="824128"/>
                  <a:pt x="1031686" y="825910"/>
                  <a:pt x="1029057" y="825910"/>
                </a:cubicBezTo>
                <a:cubicBezTo>
                  <a:pt x="1027169" y="825910"/>
                  <a:pt x="1026428" y="824510"/>
                  <a:pt x="1025686" y="823427"/>
                </a:cubicBezTo>
                <a:cubicBezTo>
                  <a:pt x="1025282" y="823109"/>
                  <a:pt x="1025282" y="822727"/>
                  <a:pt x="1025282" y="822026"/>
                </a:cubicBezTo>
                <a:cubicBezTo>
                  <a:pt x="1024945" y="820944"/>
                  <a:pt x="1024203" y="819607"/>
                  <a:pt x="1025282" y="818524"/>
                </a:cubicBezTo>
                <a:cubicBezTo>
                  <a:pt x="1026428" y="817505"/>
                  <a:pt x="1028315" y="817060"/>
                  <a:pt x="1029798" y="817060"/>
                </a:cubicBezTo>
                <a:close/>
                <a:moveTo>
                  <a:pt x="970153" y="816781"/>
                </a:moveTo>
                <a:cubicBezTo>
                  <a:pt x="972386" y="817792"/>
                  <a:pt x="974620" y="818865"/>
                  <a:pt x="975364" y="821328"/>
                </a:cubicBezTo>
                <a:cubicBezTo>
                  <a:pt x="975026" y="823790"/>
                  <a:pt x="973875" y="825874"/>
                  <a:pt x="970897" y="826190"/>
                </a:cubicBezTo>
                <a:cubicBezTo>
                  <a:pt x="968258" y="825874"/>
                  <a:pt x="967513" y="823790"/>
                  <a:pt x="966362" y="821643"/>
                </a:cubicBezTo>
                <a:cubicBezTo>
                  <a:pt x="965618" y="820254"/>
                  <a:pt x="966362" y="818549"/>
                  <a:pt x="967852" y="817792"/>
                </a:cubicBezTo>
                <a:cubicBezTo>
                  <a:pt x="968596" y="817476"/>
                  <a:pt x="969340" y="817097"/>
                  <a:pt x="970153" y="816781"/>
                </a:cubicBezTo>
                <a:close/>
                <a:moveTo>
                  <a:pt x="1144152" y="816607"/>
                </a:moveTo>
                <a:cubicBezTo>
                  <a:pt x="1146796" y="816224"/>
                  <a:pt x="1149034" y="817627"/>
                  <a:pt x="1149780" y="820113"/>
                </a:cubicBezTo>
                <a:cubicBezTo>
                  <a:pt x="1150525" y="822982"/>
                  <a:pt x="1149780" y="825086"/>
                  <a:pt x="1147135" y="826488"/>
                </a:cubicBezTo>
                <a:cubicBezTo>
                  <a:pt x="1145644" y="827190"/>
                  <a:pt x="1143745" y="827891"/>
                  <a:pt x="1141914" y="828975"/>
                </a:cubicBezTo>
                <a:cubicBezTo>
                  <a:pt x="1140016" y="828975"/>
                  <a:pt x="1138117" y="828274"/>
                  <a:pt x="1136219" y="827572"/>
                </a:cubicBezTo>
                <a:cubicBezTo>
                  <a:pt x="1134727" y="826488"/>
                  <a:pt x="1133642" y="825086"/>
                  <a:pt x="1133642" y="822982"/>
                </a:cubicBezTo>
                <a:cubicBezTo>
                  <a:pt x="1133981" y="822599"/>
                  <a:pt x="1133981" y="821898"/>
                  <a:pt x="1134388" y="821516"/>
                </a:cubicBezTo>
                <a:cubicBezTo>
                  <a:pt x="1135134" y="819412"/>
                  <a:pt x="1136626" y="818009"/>
                  <a:pt x="1139270" y="818009"/>
                </a:cubicBezTo>
                <a:cubicBezTo>
                  <a:pt x="1140016" y="818009"/>
                  <a:pt x="1140762" y="817308"/>
                  <a:pt x="1141101" y="817308"/>
                </a:cubicBezTo>
                <a:cubicBezTo>
                  <a:pt x="1142253" y="816925"/>
                  <a:pt x="1142999" y="816607"/>
                  <a:pt x="1144152" y="816607"/>
                </a:cubicBezTo>
                <a:close/>
                <a:moveTo>
                  <a:pt x="1116671" y="816601"/>
                </a:moveTo>
                <a:cubicBezTo>
                  <a:pt x="1117816" y="816601"/>
                  <a:pt x="1118894" y="816601"/>
                  <a:pt x="1118894" y="816601"/>
                </a:cubicBezTo>
                <a:cubicBezTo>
                  <a:pt x="1120039" y="816601"/>
                  <a:pt x="1120780" y="816601"/>
                  <a:pt x="1121184" y="816601"/>
                </a:cubicBezTo>
                <a:cubicBezTo>
                  <a:pt x="1124551" y="816224"/>
                  <a:pt x="1126033" y="818361"/>
                  <a:pt x="1126370" y="820750"/>
                </a:cubicBezTo>
                <a:cubicBezTo>
                  <a:pt x="1126370" y="821441"/>
                  <a:pt x="1126438" y="822133"/>
                  <a:pt x="1125629" y="822887"/>
                </a:cubicBezTo>
                <a:cubicBezTo>
                  <a:pt x="1124619" y="823893"/>
                  <a:pt x="1123810" y="824961"/>
                  <a:pt x="1122665" y="825967"/>
                </a:cubicBezTo>
                <a:cubicBezTo>
                  <a:pt x="1121184" y="827727"/>
                  <a:pt x="1118894" y="828419"/>
                  <a:pt x="1116671" y="828104"/>
                </a:cubicBezTo>
                <a:cubicBezTo>
                  <a:pt x="1113303" y="827727"/>
                  <a:pt x="1110743" y="823578"/>
                  <a:pt x="1111484" y="820436"/>
                </a:cubicBezTo>
                <a:cubicBezTo>
                  <a:pt x="1111821" y="818676"/>
                  <a:pt x="1114852" y="816601"/>
                  <a:pt x="1116671" y="816601"/>
                </a:cubicBezTo>
                <a:close/>
                <a:moveTo>
                  <a:pt x="521041" y="816499"/>
                </a:moveTo>
                <a:cubicBezTo>
                  <a:pt x="522169" y="816709"/>
                  <a:pt x="523288" y="817130"/>
                  <a:pt x="524406" y="817629"/>
                </a:cubicBezTo>
                <a:cubicBezTo>
                  <a:pt x="526305" y="818378"/>
                  <a:pt x="527050" y="819750"/>
                  <a:pt x="527458" y="821122"/>
                </a:cubicBezTo>
                <a:cubicBezTo>
                  <a:pt x="527796" y="822494"/>
                  <a:pt x="527796" y="823180"/>
                  <a:pt x="527458" y="824240"/>
                </a:cubicBezTo>
                <a:cubicBezTo>
                  <a:pt x="521762" y="823554"/>
                  <a:pt x="516541" y="822868"/>
                  <a:pt x="510913" y="822120"/>
                </a:cubicBezTo>
                <a:cubicBezTo>
                  <a:pt x="511252" y="821434"/>
                  <a:pt x="511659" y="820436"/>
                  <a:pt x="512405" y="819750"/>
                </a:cubicBezTo>
                <a:cubicBezTo>
                  <a:pt x="513896" y="818004"/>
                  <a:pt x="515795" y="817318"/>
                  <a:pt x="517626" y="816632"/>
                </a:cubicBezTo>
                <a:cubicBezTo>
                  <a:pt x="518778" y="816288"/>
                  <a:pt x="519914" y="816288"/>
                  <a:pt x="521041" y="816499"/>
                </a:cubicBezTo>
                <a:close/>
                <a:moveTo>
                  <a:pt x="694060" y="816261"/>
                </a:moveTo>
                <a:cubicBezTo>
                  <a:pt x="696294" y="816640"/>
                  <a:pt x="698528" y="818723"/>
                  <a:pt x="698189" y="820490"/>
                </a:cubicBezTo>
                <a:cubicBezTo>
                  <a:pt x="698189" y="822194"/>
                  <a:pt x="695549" y="823961"/>
                  <a:pt x="693653" y="823646"/>
                </a:cubicBezTo>
                <a:cubicBezTo>
                  <a:pt x="691758" y="823267"/>
                  <a:pt x="690268" y="821500"/>
                  <a:pt x="690268" y="819795"/>
                </a:cubicBezTo>
                <a:cubicBezTo>
                  <a:pt x="690674" y="817334"/>
                  <a:pt x="692165" y="815945"/>
                  <a:pt x="694060" y="816261"/>
                </a:cubicBezTo>
                <a:close/>
                <a:moveTo>
                  <a:pt x="733332" y="816256"/>
                </a:moveTo>
                <a:cubicBezTo>
                  <a:pt x="734069" y="815945"/>
                  <a:pt x="735140" y="816256"/>
                  <a:pt x="735542" y="816940"/>
                </a:cubicBezTo>
                <a:cubicBezTo>
                  <a:pt x="736279" y="817624"/>
                  <a:pt x="736614" y="818371"/>
                  <a:pt x="737015" y="819055"/>
                </a:cubicBezTo>
                <a:cubicBezTo>
                  <a:pt x="737752" y="821107"/>
                  <a:pt x="736279" y="822848"/>
                  <a:pt x="734069" y="822848"/>
                </a:cubicBezTo>
                <a:lnTo>
                  <a:pt x="733332" y="822848"/>
                </a:lnTo>
                <a:cubicBezTo>
                  <a:pt x="731792" y="822102"/>
                  <a:pt x="730319" y="821418"/>
                  <a:pt x="728846" y="820423"/>
                </a:cubicBezTo>
                <a:cubicBezTo>
                  <a:pt x="727708" y="819739"/>
                  <a:pt x="728109" y="817998"/>
                  <a:pt x="729583" y="817313"/>
                </a:cubicBezTo>
                <a:cubicBezTo>
                  <a:pt x="730721" y="816940"/>
                  <a:pt x="732194" y="816629"/>
                  <a:pt x="733332" y="816256"/>
                </a:cubicBezTo>
                <a:close/>
                <a:moveTo>
                  <a:pt x="490772" y="816224"/>
                </a:moveTo>
                <a:cubicBezTo>
                  <a:pt x="491917" y="816613"/>
                  <a:pt x="493399" y="816613"/>
                  <a:pt x="494544" y="816613"/>
                </a:cubicBezTo>
                <a:cubicBezTo>
                  <a:pt x="496430" y="816613"/>
                  <a:pt x="497508" y="817651"/>
                  <a:pt x="498249" y="819468"/>
                </a:cubicBezTo>
                <a:cubicBezTo>
                  <a:pt x="498249" y="819857"/>
                  <a:pt x="498653" y="820571"/>
                  <a:pt x="498653" y="820895"/>
                </a:cubicBezTo>
                <a:cubicBezTo>
                  <a:pt x="493399" y="820181"/>
                  <a:pt x="488212" y="819468"/>
                  <a:pt x="482959" y="818430"/>
                </a:cubicBezTo>
                <a:cubicBezTo>
                  <a:pt x="483363" y="817327"/>
                  <a:pt x="484440" y="816938"/>
                  <a:pt x="485585" y="816613"/>
                </a:cubicBezTo>
                <a:cubicBezTo>
                  <a:pt x="487404" y="816613"/>
                  <a:pt x="489290" y="816224"/>
                  <a:pt x="490772" y="816224"/>
                </a:cubicBezTo>
                <a:close/>
                <a:moveTo>
                  <a:pt x="1048002" y="815667"/>
                </a:moveTo>
                <a:cubicBezTo>
                  <a:pt x="1051791" y="815667"/>
                  <a:pt x="1053280" y="817061"/>
                  <a:pt x="1053280" y="820611"/>
                </a:cubicBezTo>
                <a:cubicBezTo>
                  <a:pt x="1053280" y="822323"/>
                  <a:pt x="1052130" y="823400"/>
                  <a:pt x="1051047" y="824098"/>
                </a:cubicBezTo>
                <a:cubicBezTo>
                  <a:pt x="1050303" y="824795"/>
                  <a:pt x="1049152" y="825175"/>
                  <a:pt x="1048002" y="825492"/>
                </a:cubicBezTo>
                <a:cubicBezTo>
                  <a:pt x="1046514" y="826189"/>
                  <a:pt x="1045431" y="826189"/>
                  <a:pt x="1044281" y="825175"/>
                </a:cubicBezTo>
                <a:cubicBezTo>
                  <a:pt x="1042048" y="823400"/>
                  <a:pt x="1040560" y="820611"/>
                  <a:pt x="1042387" y="818139"/>
                </a:cubicBezTo>
                <a:cubicBezTo>
                  <a:pt x="1042792" y="817442"/>
                  <a:pt x="1043537" y="816745"/>
                  <a:pt x="1044281" y="816745"/>
                </a:cubicBezTo>
                <a:cubicBezTo>
                  <a:pt x="1045431" y="816364"/>
                  <a:pt x="1046920" y="816047"/>
                  <a:pt x="1048002" y="815667"/>
                </a:cubicBezTo>
                <a:close/>
                <a:moveTo>
                  <a:pt x="747781" y="815667"/>
                </a:moveTo>
                <a:cubicBezTo>
                  <a:pt x="750304" y="815667"/>
                  <a:pt x="751432" y="816724"/>
                  <a:pt x="751432" y="819149"/>
                </a:cubicBezTo>
                <a:cubicBezTo>
                  <a:pt x="751432" y="820517"/>
                  <a:pt x="749242" y="822569"/>
                  <a:pt x="747383" y="822569"/>
                </a:cubicBezTo>
                <a:cubicBezTo>
                  <a:pt x="745923" y="822569"/>
                  <a:pt x="744064" y="820828"/>
                  <a:pt x="744064" y="819460"/>
                </a:cubicBezTo>
                <a:cubicBezTo>
                  <a:pt x="744064" y="817408"/>
                  <a:pt x="745524" y="815667"/>
                  <a:pt x="747781" y="815667"/>
                </a:cubicBezTo>
                <a:close/>
                <a:moveTo>
                  <a:pt x="1094002" y="815210"/>
                </a:moveTo>
                <a:cubicBezTo>
                  <a:pt x="1095488" y="814831"/>
                  <a:pt x="1096974" y="815210"/>
                  <a:pt x="1098528" y="815210"/>
                </a:cubicBezTo>
                <a:cubicBezTo>
                  <a:pt x="1101904" y="815210"/>
                  <a:pt x="1104133" y="819372"/>
                  <a:pt x="1101904" y="822905"/>
                </a:cubicBezTo>
                <a:cubicBezTo>
                  <a:pt x="1101904" y="823220"/>
                  <a:pt x="1101499" y="823220"/>
                  <a:pt x="1101499" y="823220"/>
                </a:cubicBezTo>
                <a:cubicBezTo>
                  <a:pt x="1098122" y="824292"/>
                  <a:pt x="1095894" y="827067"/>
                  <a:pt x="1092516" y="827761"/>
                </a:cubicBezTo>
                <a:cubicBezTo>
                  <a:pt x="1090288" y="828140"/>
                  <a:pt x="1089140" y="828140"/>
                  <a:pt x="1087654" y="826374"/>
                </a:cubicBezTo>
                <a:cubicBezTo>
                  <a:pt x="1086911" y="825301"/>
                  <a:pt x="1085763" y="822905"/>
                  <a:pt x="1085763" y="821139"/>
                </a:cubicBezTo>
                <a:cubicBezTo>
                  <a:pt x="1085763" y="820760"/>
                  <a:pt x="1086168" y="820066"/>
                  <a:pt x="1086911" y="819057"/>
                </a:cubicBezTo>
                <a:cubicBezTo>
                  <a:pt x="1088802" y="816597"/>
                  <a:pt x="1091368" y="815903"/>
                  <a:pt x="1094002" y="815210"/>
                </a:cubicBezTo>
                <a:close/>
                <a:moveTo>
                  <a:pt x="1068384" y="813848"/>
                </a:moveTo>
                <a:cubicBezTo>
                  <a:pt x="1070599" y="813160"/>
                  <a:pt x="1072142" y="813848"/>
                  <a:pt x="1073216" y="815977"/>
                </a:cubicBezTo>
                <a:cubicBezTo>
                  <a:pt x="1074692" y="818420"/>
                  <a:pt x="1073954" y="822176"/>
                  <a:pt x="1072478" y="823617"/>
                </a:cubicBezTo>
                <a:cubicBezTo>
                  <a:pt x="1070264" y="825683"/>
                  <a:pt x="1066908" y="826747"/>
                  <a:pt x="1064291" y="825996"/>
                </a:cubicBezTo>
                <a:cubicBezTo>
                  <a:pt x="1062815" y="825683"/>
                  <a:pt x="1061674" y="823930"/>
                  <a:pt x="1061674" y="822552"/>
                </a:cubicBezTo>
                <a:cubicBezTo>
                  <a:pt x="1062077" y="822176"/>
                  <a:pt x="1062077" y="821863"/>
                  <a:pt x="1062077" y="821488"/>
                </a:cubicBezTo>
                <a:cubicBezTo>
                  <a:pt x="1062077" y="820486"/>
                  <a:pt x="1061674" y="820110"/>
                  <a:pt x="1061674" y="819421"/>
                </a:cubicBezTo>
                <a:cubicBezTo>
                  <a:pt x="1061674" y="818420"/>
                  <a:pt x="1062077" y="817355"/>
                  <a:pt x="1062815" y="816979"/>
                </a:cubicBezTo>
                <a:cubicBezTo>
                  <a:pt x="1064694" y="815977"/>
                  <a:pt x="1066170" y="814600"/>
                  <a:pt x="1068384" y="813848"/>
                </a:cubicBezTo>
                <a:close/>
                <a:moveTo>
                  <a:pt x="870992" y="813757"/>
                </a:moveTo>
                <a:cubicBezTo>
                  <a:pt x="872483" y="814139"/>
                  <a:pt x="873635" y="814139"/>
                  <a:pt x="875127" y="814521"/>
                </a:cubicBezTo>
                <a:cubicBezTo>
                  <a:pt x="879601" y="815923"/>
                  <a:pt x="881092" y="820829"/>
                  <a:pt x="878177" y="824396"/>
                </a:cubicBezTo>
                <a:cubicBezTo>
                  <a:pt x="876279" y="826499"/>
                  <a:pt x="873635" y="827582"/>
                  <a:pt x="870992" y="827582"/>
                </a:cubicBezTo>
                <a:cubicBezTo>
                  <a:pt x="868755" y="827582"/>
                  <a:pt x="867264" y="826499"/>
                  <a:pt x="865772" y="825416"/>
                </a:cubicBezTo>
                <a:cubicBezTo>
                  <a:pt x="863874" y="823696"/>
                  <a:pt x="862722" y="821211"/>
                  <a:pt x="863468" y="818408"/>
                </a:cubicBezTo>
                <a:cubicBezTo>
                  <a:pt x="864620" y="815222"/>
                  <a:pt x="867602" y="813438"/>
                  <a:pt x="870992" y="813757"/>
                </a:cubicBezTo>
                <a:close/>
                <a:moveTo>
                  <a:pt x="715686" y="813754"/>
                </a:moveTo>
                <a:cubicBezTo>
                  <a:pt x="717928" y="813754"/>
                  <a:pt x="719422" y="814826"/>
                  <a:pt x="719829" y="816592"/>
                </a:cubicBezTo>
                <a:cubicBezTo>
                  <a:pt x="720237" y="818673"/>
                  <a:pt x="718675" y="820061"/>
                  <a:pt x="716841" y="820061"/>
                </a:cubicBezTo>
                <a:cubicBezTo>
                  <a:pt x="714939" y="820061"/>
                  <a:pt x="713037" y="819746"/>
                  <a:pt x="711203" y="819367"/>
                </a:cubicBezTo>
                <a:cubicBezTo>
                  <a:pt x="709641" y="819052"/>
                  <a:pt x="709302" y="817286"/>
                  <a:pt x="710796" y="816214"/>
                </a:cubicBezTo>
                <a:cubicBezTo>
                  <a:pt x="711951" y="814826"/>
                  <a:pt x="713445" y="813438"/>
                  <a:pt x="715686" y="813754"/>
                </a:cubicBezTo>
                <a:close/>
                <a:moveTo>
                  <a:pt x="846518" y="813753"/>
                </a:moveTo>
                <a:cubicBezTo>
                  <a:pt x="848751" y="813438"/>
                  <a:pt x="850240" y="814508"/>
                  <a:pt x="851797" y="815514"/>
                </a:cubicBezTo>
                <a:cubicBezTo>
                  <a:pt x="853285" y="816584"/>
                  <a:pt x="853285" y="817967"/>
                  <a:pt x="853285" y="819351"/>
                </a:cubicBezTo>
                <a:cubicBezTo>
                  <a:pt x="854030" y="821805"/>
                  <a:pt x="852541" y="822874"/>
                  <a:pt x="850646" y="823880"/>
                </a:cubicBezTo>
                <a:cubicBezTo>
                  <a:pt x="850240" y="823880"/>
                  <a:pt x="850240" y="824258"/>
                  <a:pt x="849902" y="824258"/>
                </a:cubicBezTo>
                <a:cubicBezTo>
                  <a:pt x="846518" y="825642"/>
                  <a:pt x="843134" y="825956"/>
                  <a:pt x="839750" y="827026"/>
                </a:cubicBezTo>
                <a:cubicBezTo>
                  <a:pt x="839412" y="827026"/>
                  <a:pt x="839006" y="827026"/>
                  <a:pt x="838668" y="827026"/>
                </a:cubicBezTo>
                <a:cubicBezTo>
                  <a:pt x="834878" y="827026"/>
                  <a:pt x="832983" y="824572"/>
                  <a:pt x="833727" y="821113"/>
                </a:cubicBezTo>
                <a:cubicBezTo>
                  <a:pt x="834539" y="819037"/>
                  <a:pt x="835622" y="817276"/>
                  <a:pt x="837111" y="815892"/>
                </a:cubicBezTo>
                <a:cubicBezTo>
                  <a:pt x="837517" y="815514"/>
                  <a:pt x="837856" y="815200"/>
                  <a:pt x="838262" y="815200"/>
                </a:cubicBezTo>
                <a:cubicBezTo>
                  <a:pt x="840901" y="814508"/>
                  <a:pt x="843879" y="814130"/>
                  <a:pt x="846518" y="813753"/>
                </a:cubicBezTo>
                <a:close/>
                <a:moveTo>
                  <a:pt x="770645" y="813578"/>
                </a:moveTo>
                <a:cubicBezTo>
                  <a:pt x="772133" y="813230"/>
                  <a:pt x="773537" y="813230"/>
                  <a:pt x="774848" y="813578"/>
                </a:cubicBezTo>
                <a:cubicBezTo>
                  <a:pt x="776158" y="813927"/>
                  <a:pt x="777376" y="814624"/>
                  <a:pt x="778492" y="815670"/>
                </a:cubicBezTo>
                <a:cubicBezTo>
                  <a:pt x="779980" y="816747"/>
                  <a:pt x="779980" y="819536"/>
                  <a:pt x="778898" y="820614"/>
                </a:cubicBezTo>
                <a:cubicBezTo>
                  <a:pt x="777410" y="822008"/>
                  <a:pt x="775516" y="823085"/>
                  <a:pt x="773622" y="823782"/>
                </a:cubicBezTo>
                <a:cubicBezTo>
                  <a:pt x="772133" y="824099"/>
                  <a:pt x="770645" y="824796"/>
                  <a:pt x="769495" y="824796"/>
                </a:cubicBezTo>
                <a:cubicBezTo>
                  <a:pt x="766857" y="824796"/>
                  <a:pt x="765369" y="823782"/>
                  <a:pt x="765030" y="821311"/>
                </a:cubicBezTo>
                <a:cubicBezTo>
                  <a:pt x="764286" y="820930"/>
                  <a:pt x="764625" y="820614"/>
                  <a:pt x="764625" y="819916"/>
                </a:cubicBezTo>
                <a:cubicBezTo>
                  <a:pt x="764625" y="816747"/>
                  <a:pt x="766857" y="814656"/>
                  <a:pt x="770645" y="813578"/>
                </a:cubicBezTo>
                <a:close/>
                <a:moveTo>
                  <a:pt x="795586" y="813501"/>
                </a:moveTo>
                <a:cubicBezTo>
                  <a:pt x="796894" y="813858"/>
                  <a:pt x="798110" y="814574"/>
                  <a:pt x="798650" y="815464"/>
                </a:cubicBezTo>
                <a:cubicBezTo>
                  <a:pt x="799798" y="816863"/>
                  <a:pt x="800203" y="818643"/>
                  <a:pt x="799798" y="820360"/>
                </a:cubicBezTo>
                <a:cubicBezTo>
                  <a:pt x="798650" y="822840"/>
                  <a:pt x="797164" y="824239"/>
                  <a:pt x="793450" y="824239"/>
                </a:cubicBezTo>
                <a:cubicBezTo>
                  <a:pt x="792302" y="823921"/>
                  <a:pt x="790479" y="823540"/>
                  <a:pt x="788926" y="822840"/>
                </a:cubicBezTo>
                <a:cubicBezTo>
                  <a:pt x="786698" y="821759"/>
                  <a:pt x="786293" y="818262"/>
                  <a:pt x="788184" y="816481"/>
                </a:cubicBezTo>
                <a:cubicBezTo>
                  <a:pt x="789264" y="815464"/>
                  <a:pt x="790479" y="814383"/>
                  <a:pt x="791965" y="813683"/>
                </a:cubicBezTo>
                <a:cubicBezTo>
                  <a:pt x="792876" y="813143"/>
                  <a:pt x="794278" y="813143"/>
                  <a:pt x="795586" y="813501"/>
                </a:cubicBezTo>
                <a:close/>
                <a:moveTo>
                  <a:pt x="462423" y="813438"/>
                </a:moveTo>
                <a:cubicBezTo>
                  <a:pt x="463577" y="813438"/>
                  <a:pt x="465070" y="813766"/>
                  <a:pt x="466563" y="814159"/>
                </a:cubicBezTo>
                <a:cubicBezTo>
                  <a:pt x="467310" y="814159"/>
                  <a:pt x="468057" y="814946"/>
                  <a:pt x="468464" y="815274"/>
                </a:cubicBezTo>
                <a:cubicBezTo>
                  <a:pt x="468804" y="815667"/>
                  <a:pt x="468804" y="815995"/>
                  <a:pt x="469211" y="816716"/>
                </a:cubicBezTo>
                <a:cubicBezTo>
                  <a:pt x="465070" y="815995"/>
                  <a:pt x="460929" y="815274"/>
                  <a:pt x="456788" y="814880"/>
                </a:cubicBezTo>
                <a:cubicBezTo>
                  <a:pt x="458689" y="814159"/>
                  <a:pt x="460182" y="813438"/>
                  <a:pt x="462423" y="813438"/>
                </a:cubicBezTo>
                <a:close/>
                <a:moveTo>
                  <a:pt x="818453" y="812745"/>
                </a:moveTo>
                <a:cubicBezTo>
                  <a:pt x="822225" y="812045"/>
                  <a:pt x="825593" y="813762"/>
                  <a:pt x="826334" y="817321"/>
                </a:cubicBezTo>
                <a:cubicBezTo>
                  <a:pt x="826670" y="818401"/>
                  <a:pt x="825930" y="819418"/>
                  <a:pt x="825593" y="820499"/>
                </a:cubicBezTo>
                <a:cubicBezTo>
                  <a:pt x="824448" y="823677"/>
                  <a:pt x="822225" y="825075"/>
                  <a:pt x="819194" y="824694"/>
                </a:cubicBezTo>
                <a:cubicBezTo>
                  <a:pt x="813603" y="824694"/>
                  <a:pt x="810976" y="821516"/>
                  <a:pt x="811717" y="816240"/>
                </a:cubicBezTo>
                <a:cubicBezTo>
                  <a:pt x="812121" y="814143"/>
                  <a:pt x="812862" y="813762"/>
                  <a:pt x="814748" y="813444"/>
                </a:cubicBezTo>
                <a:cubicBezTo>
                  <a:pt x="815826" y="813062"/>
                  <a:pt x="816971" y="813062"/>
                  <a:pt x="818453" y="812745"/>
                </a:cubicBezTo>
                <a:close/>
                <a:moveTo>
                  <a:pt x="419569" y="786082"/>
                </a:moveTo>
                <a:cubicBezTo>
                  <a:pt x="420268" y="786130"/>
                  <a:pt x="420925" y="786401"/>
                  <a:pt x="421497" y="786942"/>
                </a:cubicBezTo>
                <a:cubicBezTo>
                  <a:pt x="422642" y="787642"/>
                  <a:pt x="423316" y="788725"/>
                  <a:pt x="423720" y="790126"/>
                </a:cubicBezTo>
                <a:cubicBezTo>
                  <a:pt x="424057" y="791590"/>
                  <a:pt x="423720" y="792545"/>
                  <a:pt x="422238" y="793246"/>
                </a:cubicBezTo>
                <a:cubicBezTo>
                  <a:pt x="420352" y="794710"/>
                  <a:pt x="418533" y="794328"/>
                  <a:pt x="416983" y="792927"/>
                </a:cubicBezTo>
                <a:cubicBezTo>
                  <a:pt x="416242" y="791845"/>
                  <a:pt x="415502" y="790444"/>
                  <a:pt x="415502" y="788343"/>
                </a:cubicBezTo>
                <a:cubicBezTo>
                  <a:pt x="415502" y="787642"/>
                  <a:pt x="416242" y="786942"/>
                  <a:pt x="417388" y="786560"/>
                </a:cubicBezTo>
                <a:cubicBezTo>
                  <a:pt x="418129" y="786210"/>
                  <a:pt x="418870" y="786034"/>
                  <a:pt x="419569" y="786082"/>
                </a:cubicBezTo>
                <a:close/>
                <a:moveTo>
                  <a:pt x="483135" y="785302"/>
                </a:moveTo>
                <a:cubicBezTo>
                  <a:pt x="484602" y="786677"/>
                  <a:pt x="485669" y="788052"/>
                  <a:pt x="486803" y="789490"/>
                </a:cubicBezTo>
                <a:cubicBezTo>
                  <a:pt x="486803" y="790865"/>
                  <a:pt x="486803" y="792240"/>
                  <a:pt x="485669" y="793615"/>
                </a:cubicBezTo>
                <a:cubicBezTo>
                  <a:pt x="484602" y="794677"/>
                  <a:pt x="483135" y="794990"/>
                  <a:pt x="481269" y="794990"/>
                </a:cubicBezTo>
                <a:cubicBezTo>
                  <a:pt x="479800" y="794990"/>
                  <a:pt x="479070" y="794677"/>
                  <a:pt x="478266" y="793240"/>
                </a:cubicBezTo>
                <a:cubicBezTo>
                  <a:pt x="477931" y="792240"/>
                  <a:pt x="477529" y="791552"/>
                  <a:pt x="477194" y="790490"/>
                </a:cubicBezTo>
                <a:cubicBezTo>
                  <a:pt x="476462" y="788052"/>
                  <a:pt x="477931" y="786365"/>
                  <a:pt x="480134" y="785677"/>
                </a:cubicBezTo>
                <a:cubicBezTo>
                  <a:pt x="481269" y="785302"/>
                  <a:pt x="482002" y="785302"/>
                  <a:pt x="483135" y="785302"/>
                </a:cubicBezTo>
                <a:close/>
                <a:moveTo>
                  <a:pt x="547560" y="785127"/>
                </a:moveTo>
                <a:cubicBezTo>
                  <a:pt x="550974" y="785127"/>
                  <a:pt x="552818" y="786908"/>
                  <a:pt x="552818" y="790090"/>
                </a:cubicBezTo>
                <a:cubicBezTo>
                  <a:pt x="552818" y="792189"/>
                  <a:pt x="550223" y="794989"/>
                  <a:pt x="546809" y="794989"/>
                </a:cubicBezTo>
                <a:cubicBezTo>
                  <a:pt x="544556" y="794989"/>
                  <a:pt x="541887" y="792507"/>
                  <a:pt x="542230" y="790408"/>
                </a:cubicBezTo>
                <a:cubicBezTo>
                  <a:pt x="542641" y="787608"/>
                  <a:pt x="543735" y="784745"/>
                  <a:pt x="547560" y="785127"/>
                </a:cubicBezTo>
                <a:close/>
                <a:moveTo>
                  <a:pt x="361933" y="785124"/>
                </a:moveTo>
                <a:cubicBezTo>
                  <a:pt x="363096" y="785433"/>
                  <a:pt x="364118" y="786052"/>
                  <a:pt x="364687" y="786939"/>
                </a:cubicBezTo>
                <a:cubicBezTo>
                  <a:pt x="365424" y="787954"/>
                  <a:pt x="365022" y="789031"/>
                  <a:pt x="365022" y="790426"/>
                </a:cubicBezTo>
                <a:cubicBezTo>
                  <a:pt x="365022" y="791821"/>
                  <a:pt x="364285" y="792899"/>
                  <a:pt x="363147" y="793216"/>
                </a:cubicBezTo>
                <a:cubicBezTo>
                  <a:pt x="362812" y="793216"/>
                  <a:pt x="362410" y="793596"/>
                  <a:pt x="361674" y="793596"/>
                </a:cubicBezTo>
                <a:cubicBezTo>
                  <a:pt x="359799" y="792899"/>
                  <a:pt x="357589" y="792518"/>
                  <a:pt x="355714" y="791821"/>
                </a:cubicBezTo>
                <a:cubicBezTo>
                  <a:pt x="355379" y="791821"/>
                  <a:pt x="355379" y="791504"/>
                  <a:pt x="355379" y="791124"/>
                </a:cubicBezTo>
                <a:cubicBezTo>
                  <a:pt x="355379" y="790807"/>
                  <a:pt x="355379" y="790109"/>
                  <a:pt x="355379" y="789412"/>
                </a:cubicBezTo>
                <a:cubicBezTo>
                  <a:pt x="355379" y="787637"/>
                  <a:pt x="356518" y="785861"/>
                  <a:pt x="358326" y="785164"/>
                </a:cubicBezTo>
                <a:cubicBezTo>
                  <a:pt x="359464" y="784815"/>
                  <a:pt x="360770" y="784815"/>
                  <a:pt x="361933" y="785124"/>
                </a:cubicBezTo>
                <a:close/>
                <a:moveTo>
                  <a:pt x="873504" y="784566"/>
                </a:moveTo>
                <a:cubicBezTo>
                  <a:pt x="876459" y="784566"/>
                  <a:pt x="879011" y="787024"/>
                  <a:pt x="879011" y="789481"/>
                </a:cubicBezTo>
                <a:cubicBezTo>
                  <a:pt x="879011" y="790867"/>
                  <a:pt x="878272" y="792253"/>
                  <a:pt x="876862" y="792568"/>
                </a:cubicBezTo>
                <a:cubicBezTo>
                  <a:pt x="876459" y="792568"/>
                  <a:pt x="876123" y="792946"/>
                  <a:pt x="875720" y="793261"/>
                </a:cubicBezTo>
                <a:cubicBezTo>
                  <a:pt x="873102" y="794711"/>
                  <a:pt x="870147" y="793640"/>
                  <a:pt x="869408" y="790867"/>
                </a:cubicBezTo>
                <a:cubicBezTo>
                  <a:pt x="869005" y="789481"/>
                  <a:pt x="868670" y="788032"/>
                  <a:pt x="869408" y="786645"/>
                </a:cubicBezTo>
                <a:cubicBezTo>
                  <a:pt x="870550" y="785259"/>
                  <a:pt x="872027" y="784188"/>
                  <a:pt x="873504" y="784566"/>
                </a:cubicBezTo>
                <a:close/>
                <a:moveTo>
                  <a:pt x="910906" y="784467"/>
                </a:moveTo>
                <a:cubicBezTo>
                  <a:pt x="912800" y="784467"/>
                  <a:pt x="914289" y="785157"/>
                  <a:pt x="915440" y="786539"/>
                </a:cubicBezTo>
                <a:cubicBezTo>
                  <a:pt x="916184" y="787921"/>
                  <a:pt x="916184" y="790056"/>
                  <a:pt x="915034" y="791437"/>
                </a:cubicBezTo>
                <a:cubicBezTo>
                  <a:pt x="912394" y="794891"/>
                  <a:pt x="909417" y="795268"/>
                  <a:pt x="906440" y="791437"/>
                </a:cubicBezTo>
                <a:cubicBezTo>
                  <a:pt x="905695" y="790370"/>
                  <a:pt x="904951" y="789365"/>
                  <a:pt x="905289" y="787921"/>
                </a:cubicBezTo>
                <a:cubicBezTo>
                  <a:pt x="906034" y="785848"/>
                  <a:pt x="907928" y="784467"/>
                  <a:pt x="910906" y="784467"/>
                </a:cubicBezTo>
                <a:close/>
                <a:moveTo>
                  <a:pt x="809566" y="784464"/>
                </a:moveTo>
                <a:cubicBezTo>
                  <a:pt x="810590" y="784242"/>
                  <a:pt x="811706" y="784417"/>
                  <a:pt x="813026" y="784924"/>
                </a:cubicBezTo>
                <a:cubicBezTo>
                  <a:pt x="813770" y="785304"/>
                  <a:pt x="814921" y="785684"/>
                  <a:pt x="815259" y="786699"/>
                </a:cubicBezTo>
                <a:cubicBezTo>
                  <a:pt x="817154" y="789551"/>
                  <a:pt x="816003" y="792340"/>
                  <a:pt x="812688" y="793735"/>
                </a:cubicBezTo>
                <a:cubicBezTo>
                  <a:pt x="811875" y="794115"/>
                  <a:pt x="810793" y="794115"/>
                  <a:pt x="809642" y="794432"/>
                </a:cubicBezTo>
                <a:cubicBezTo>
                  <a:pt x="808154" y="794432"/>
                  <a:pt x="806665" y="793354"/>
                  <a:pt x="806259" y="791960"/>
                </a:cubicBezTo>
                <a:cubicBezTo>
                  <a:pt x="806259" y="790565"/>
                  <a:pt x="806259" y="789551"/>
                  <a:pt x="805920" y="788093"/>
                </a:cubicBezTo>
                <a:cubicBezTo>
                  <a:pt x="806259" y="787776"/>
                  <a:pt x="806259" y="787079"/>
                  <a:pt x="806665" y="786382"/>
                </a:cubicBezTo>
                <a:cubicBezTo>
                  <a:pt x="807612" y="785304"/>
                  <a:pt x="808543" y="784686"/>
                  <a:pt x="809566" y="784464"/>
                </a:cubicBezTo>
                <a:close/>
                <a:moveTo>
                  <a:pt x="856511" y="784375"/>
                </a:moveTo>
                <a:cubicBezTo>
                  <a:pt x="857547" y="784509"/>
                  <a:pt x="858499" y="784951"/>
                  <a:pt x="859077" y="785678"/>
                </a:cubicBezTo>
                <a:cubicBezTo>
                  <a:pt x="859824" y="786688"/>
                  <a:pt x="860572" y="787761"/>
                  <a:pt x="860164" y="789150"/>
                </a:cubicBezTo>
                <a:cubicBezTo>
                  <a:pt x="859824" y="789529"/>
                  <a:pt x="859416" y="790540"/>
                  <a:pt x="859416" y="791613"/>
                </a:cubicBezTo>
                <a:cubicBezTo>
                  <a:pt x="858669" y="791929"/>
                  <a:pt x="858329" y="791929"/>
                  <a:pt x="857921" y="792308"/>
                </a:cubicBezTo>
                <a:cubicBezTo>
                  <a:pt x="854522" y="793318"/>
                  <a:pt x="853435" y="792623"/>
                  <a:pt x="851939" y="789845"/>
                </a:cubicBezTo>
                <a:cubicBezTo>
                  <a:pt x="851124" y="788077"/>
                  <a:pt x="851531" y="785993"/>
                  <a:pt x="853435" y="784920"/>
                </a:cubicBezTo>
                <a:cubicBezTo>
                  <a:pt x="854352" y="784415"/>
                  <a:pt x="855474" y="784241"/>
                  <a:pt x="856511" y="784375"/>
                </a:cubicBezTo>
                <a:close/>
                <a:moveTo>
                  <a:pt x="588894" y="784369"/>
                </a:moveTo>
                <a:cubicBezTo>
                  <a:pt x="590510" y="784503"/>
                  <a:pt x="592084" y="785464"/>
                  <a:pt x="593023" y="787198"/>
                </a:cubicBezTo>
                <a:cubicBezTo>
                  <a:pt x="593760" y="788585"/>
                  <a:pt x="594163" y="789657"/>
                  <a:pt x="593760" y="791044"/>
                </a:cubicBezTo>
                <a:cubicBezTo>
                  <a:pt x="593425" y="791737"/>
                  <a:pt x="593023" y="792809"/>
                  <a:pt x="592621" y="793503"/>
                </a:cubicBezTo>
                <a:cubicBezTo>
                  <a:pt x="591147" y="794196"/>
                  <a:pt x="590074" y="794574"/>
                  <a:pt x="588600" y="795268"/>
                </a:cubicBezTo>
                <a:cubicBezTo>
                  <a:pt x="587796" y="794890"/>
                  <a:pt x="587059" y="794574"/>
                  <a:pt x="586322" y="794196"/>
                </a:cubicBezTo>
                <a:cubicBezTo>
                  <a:pt x="583705" y="792809"/>
                  <a:pt x="582634" y="788585"/>
                  <a:pt x="584512" y="786505"/>
                </a:cubicBezTo>
                <a:cubicBezTo>
                  <a:pt x="585616" y="784928"/>
                  <a:pt x="587277" y="784235"/>
                  <a:pt x="588894" y="784369"/>
                </a:cubicBezTo>
                <a:close/>
                <a:moveTo>
                  <a:pt x="632151" y="784228"/>
                </a:moveTo>
                <a:cubicBezTo>
                  <a:pt x="634047" y="783909"/>
                  <a:pt x="635536" y="784291"/>
                  <a:pt x="637092" y="784609"/>
                </a:cubicBezTo>
                <a:cubicBezTo>
                  <a:pt x="638582" y="784991"/>
                  <a:pt x="639326" y="786009"/>
                  <a:pt x="639664" y="787791"/>
                </a:cubicBezTo>
                <a:cubicBezTo>
                  <a:pt x="638919" y="789190"/>
                  <a:pt x="638582" y="790590"/>
                  <a:pt x="637837" y="792372"/>
                </a:cubicBezTo>
                <a:cubicBezTo>
                  <a:pt x="635942" y="793390"/>
                  <a:pt x="634453" y="794153"/>
                  <a:pt x="632151" y="793390"/>
                </a:cubicBezTo>
                <a:cubicBezTo>
                  <a:pt x="631407" y="792372"/>
                  <a:pt x="630324" y="791672"/>
                  <a:pt x="629580" y="790590"/>
                </a:cubicBezTo>
                <a:cubicBezTo>
                  <a:pt x="628430" y="789190"/>
                  <a:pt x="628430" y="788109"/>
                  <a:pt x="629580" y="786709"/>
                </a:cubicBezTo>
                <a:cubicBezTo>
                  <a:pt x="629918" y="786009"/>
                  <a:pt x="630324" y="785691"/>
                  <a:pt x="631069" y="784927"/>
                </a:cubicBezTo>
                <a:cubicBezTo>
                  <a:pt x="631407" y="784609"/>
                  <a:pt x="631812" y="784228"/>
                  <a:pt x="632151" y="784228"/>
                </a:cubicBezTo>
                <a:close/>
                <a:moveTo>
                  <a:pt x="567351" y="784226"/>
                </a:moveTo>
                <a:cubicBezTo>
                  <a:pt x="568826" y="783909"/>
                  <a:pt x="570631" y="784607"/>
                  <a:pt x="571434" y="786001"/>
                </a:cubicBezTo>
                <a:cubicBezTo>
                  <a:pt x="572505" y="787396"/>
                  <a:pt x="572908" y="789171"/>
                  <a:pt x="573644" y="790565"/>
                </a:cubicBezTo>
                <a:cubicBezTo>
                  <a:pt x="572908" y="791263"/>
                  <a:pt x="572505" y="791643"/>
                  <a:pt x="572170" y="792340"/>
                </a:cubicBezTo>
                <a:cubicBezTo>
                  <a:pt x="570297" y="794115"/>
                  <a:pt x="567686" y="794432"/>
                  <a:pt x="565473" y="793354"/>
                </a:cubicBezTo>
                <a:cubicBezTo>
                  <a:pt x="564735" y="793037"/>
                  <a:pt x="563998" y="792340"/>
                  <a:pt x="563998" y="791643"/>
                </a:cubicBezTo>
                <a:cubicBezTo>
                  <a:pt x="563998" y="790565"/>
                  <a:pt x="563596" y="789868"/>
                  <a:pt x="563596" y="788790"/>
                </a:cubicBezTo>
                <a:cubicBezTo>
                  <a:pt x="563596" y="786001"/>
                  <a:pt x="564333" y="785304"/>
                  <a:pt x="567351" y="784226"/>
                </a:cubicBezTo>
                <a:close/>
                <a:moveTo>
                  <a:pt x="524957" y="784225"/>
                </a:moveTo>
                <a:cubicBezTo>
                  <a:pt x="527966" y="784604"/>
                  <a:pt x="530220" y="787382"/>
                  <a:pt x="529880" y="789529"/>
                </a:cubicBezTo>
                <a:cubicBezTo>
                  <a:pt x="530220" y="791234"/>
                  <a:pt x="528717" y="793002"/>
                  <a:pt x="526462" y="793318"/>
                </a:cubicBezTo>
                <a:cubicBezTo>
                  <a:pt x="524957" y="793318"/>
                  <a:pt x="523044" y="793002"/>
                  <a:pt x="521541" y="792308"/>
                </a:cubicBezTo>
                <a:cubicBezTo>
                  <a:pt x="520041" y="791613"/>
                  <a:pt x="519289" y="788140"/>
                  <a:pt x="520041" y="786372"/>
                </a:cubicBezTo>
                <a:cubicBezTo>
                  <a:pt x="520791" y="784667"/>
                  <a:pt x="522634" y="783909"/>
                  <a:pt x="524957" y="784225"/>
                </a:cubicBezTo>
                <a:close/>
                <a:moveTo>
                  <a:pt x="890815" y="783918"/>
                </a:moveTo>
                <a:cubicBezTo>
                  <a:pt x="891647" y="783698"/>
                  <a:pt x="892572" y="783698"/>
                  <a:pt x="893682" y="784043"/>
                </a:cubicBezTo>
                <a:cubicBezTo>
                  <a:pt x="894085" y="784420"/>
                  <a:pt x="894825" y="784734"/>
                  <a:pt x="895162" y="784734"/>
                </a:cubicBezTo>
                <a:cubicBezTo>
                  <a:pt x="897449" y="786492"/>
                  <a:pt x="896709" y="788942"/>
                  <a:pt x="896305" y="791014"/>
                </a:cubicBezTo>
                <a:cubicBezTo>
                  <a:pt x="895969" y="792082"/>
                  <a:pt x="892606" y="794154"/>
                  <a:pt x="891462" y="794154"/>
                </a:cubicBezTo>
                <a:cubicBezTo>
                  <a:pt x="889579" y="794154"/>
                  <a:pt x="887022" y="792395"/>
                  <a:pt x="886619" y="790323"/>
                </a:cubicBezTo>
                <a:cubicBezTo>
                  <a:pt x="886215" y="788251"/>
                  <a:pt x="886619" y="786492"/>
                  <a:pt x="888502" y="785111"/>
                </a:cubicBezTo>
                <a:cubicBezTo>
                  <a:pt x="889242" y="784577"/>
                  <a:pt x="889982" y="784137"/>
                  <a:pt x="890815" y="783918"/>
                </a:cubicBezTo>
                <a:close/>
                <a:moveTo>
                  <a:pt x="655137" y="783909"/>
                </a:moveTo>
                <a:cubicBezTo>
                  <a:pt x="658473" y="783909"/>
                  <a:pt x="661076" y="786009"/>
                  <a:pt x="661076" y="788808"/>
                </a:cubicBezTo>
                <a:cubicBezTo>
                  <a:pt x="661076" y="790972"/>
                  <a:pt x="658073" y="794153"/>
                  <a:pt x="655871" y="793771"/>
                </a:cubicBezTo>
                <a:cubicBezTo>
                  <a:pt x="653269" y="793390"/>
                  <a:pt x="650734" y="792372"/>
                  <a:pt x="650734" y="788808"/>
                </a:cubicBezTo>
                <a:cubicBezTo>
                  <a:pt x="650734" y="786391"/>
                  <a:pt x="652202" y="783909"/>
                  <a:pt x="655137" y="783909"/>
                </a:cubicBezTo>
                <a:close/>
                <a:moveTo>
                  <a:pt x="341105" y="783786"/>
                </a:moveTo>
                <a:cubicBezTo>
                  <a:pt x="342632" y="784002"/>
                  <a:pt x="344056" y="784869"/>
                  <a:pt x="344605" y="786262"/>
                </a:cubicBezTo>
                <a:cubicBezTo>
                  <a:pt x="344605" y="786943"/>
                  <a:pt x="344605" y="787624"/>
                  <a:pt x="344605" y="787933"/>
                </a:cubicBezTo>
                <a:cubicBezTo>
                  <a:pt x="344262" y="787933"/>
                  <a:pt x="344262" y="788305"/>
                  <a:pt x="344262" y="788305"/>
                </a:cubicBezTo>
                <a:cubicBezTo>
                  <a:pt x="341585" y="787624"/>
                  <a:pt x="338909" y="786571"/>
                  <a:pt x="336644" y="785890"/>
                </a:cubicBezTo>
                <a:cubicBezTo>
                  <a:pt x="336644" y="785581"/>
                  <a:pt x="336987" y="785581"/>
                  <a:pt x="336987" y="785210"/>
                </a:cubicBezTo>
                <a:cubicBezTo>
                  <a:pt x="337948" y="784002"/>
                  <a:pt x="339578" y="783569"/>
                  <a:pt x="341105" y="783786"/>
                </a:cubicBezTo>
                <a:close/>
                <a:moveTo>
                  <a:pt x="610972" y="783670"/>
                </a:moveTo>
                <a:cubicBezTo>
                  <a:pt x="613645" y="783792"/>
                  <a:pt x="616168" y="785813"/>
                  <a:pt x="616168" y="788475"/>
                </a:cubicBezTo>
                <a:cubicBezTo>
                  <a:pt x="616168" y="790250"/>
                  <a:pt x="613892" y="792659"/>
                  <a:pt x="611684" y="793039"/>
                </a:cubicBezTo>
                <a:cubicBezTo>
                  <a:pt x="610611" y="793039"/>
                  <a:pt x="609472" y="793039"/>
                  <a:pt x="608333" y="793039"/>
                </a:cubicBezTo>
                <a:cubicBezTo>
                  <a:pt x="607264" y="792659"/>
                  <a:pt x="606529" y="791961"/>
                  <a:pt x="606128" y="790947"/>
                </a:cubicBezTo>
                <a:cubicBezTo>
                  <a:pt x="606128" y="789870"/>
                  <a:pt x="606128" y="788475"/>
                  <a:pt x="606128" y="787778"/>
                </a:cubicBezTo>
                <a:cubicBezTo>
                  <a:pt x="606128" y="786003"/>
                  <a:pt x="607264" y="784925"/>
                  <a:pt x="608333" y="784228"/>
                </a:cubicBezTo>
                <a:cubicBezTo>
                  <a:pt x="609170" y="783800"/>
                  <a:pt x="610080" y="783630"/>
                  <a:pt x="610972" y="783670"/>
                </a:cubicBezTo>
                <a:close/>
                <a:moveTo>
                  <a:pt x="834295" y="783535"/>
                </a:moveTo>
                <a:cubicBezTo>
                  <a:pt x="835095" y="783574"/>
                  <a:pt x="835947" y="783919"/>
                  <a:pt x="836901" y="784451"/>
                </a:cubicBezTo>
                <a:cubicBezTo>
                  <a:pt x="838808" y="785515"/>
                  <a:pt x="839557" y="787205"/>
                  <a:pt x="840306" y="788583"/>
                </a:cubicBezTo>
                <a:cubicBezTo>
                  <a:pt x="840647" y="789334"/>
                  <a:pt x="840306" y="790711"/>
                  <a:pt x="839898" y="791400"/>
                </a:cubicBezTo>
                <a:cubicBezTo>
                  <a:pt x="838399" y="792401"/>
                  <a:pt x="836901" y="793090"/>
                  <a:pt x="835402" y="794154"/>
                </a:cubicBezTo>
                <a:cubicBezTo>
                  <a:pt x="834653" y="794154"/>
                  <a:pt x="833495" y="793841"/>
                  <a:pt x="832337" y="793465"/>
                </a:cubicBezTo>
                <a:cubicBezTo>
                  <a:pt x="831587" y="793090"/>
                  <a:pt x="830838" y="792777"/>
                  <a:pt x="830838" y="792401"/>
                </a:cubicBezTo>
                <a:cubicBezTo>
                  <a:pt x="830089" y="791400"/>
                  <a:pt x="829271" y="790022"/>
                  <a:pt x="828931" y="788583"/>
                </a:cubicBezTo>
                <a:cubicBezTo>
                  <a:pt x="828522" y="787205"/>
                  <a:pt x="828931" y="786204"/>
                  <a:pt x="830089" y="785515"/>
                </a:cubicBezTo>
                <a:cubicBezTo>
                  <a:pt x="830838" y="785140"/>
                  <a:pt x="831587" y="784764"/>
                  <a:pt x="831996" y="784451"/>
                </a:cubicBezTo>
                <a:cubicBezTo>
                  <a:pt x="832745" y="783762"/>
                  <a:pt x="833495" y="783496"/>
                  <a:pt x="834295" y="783535"/>
                </a:cubicBezTo>
                <a:close/>
                <a:moveTo>
                  <a:pt x="502873" y="783391"/>
                </a:moveTo>
                <a:cubicBezTo>
                  <a:pt x="503953" y="783391"/>
                  <a:pt x="505099" y="783771"/>
                  <a:pt x="505841" y="784785"/>
                </a:cubicBezTo>
                <a:cubicBezTo>
                  <a:pt x="506246" y="785166"/>
                  <a:pt x="506583" y="785546"/>
                  <a:pt x="506988" y="786243"/>
                </a:cubicBezTo>
                <a:cubicBezTo>
                  <a:pt x="508811" y="788335"/>
                  <a:pt x="508473" y="790807"/>
                  <a:pt x="505841" y="792202"/>
                </a:cubicBezTo>
                <a:cubicBezTo>
                  <a:pt x="504357" y="792899"/>
                  <a:pt x="502873" y="793596"/>
                  <a:pt x="500985" y="792518"/>
                </a:cubicBezTo>
                <a:cubicBezTo>
                  <a:pt x="497278" y="790427"/>
                  <a:pt x="497615" y="788652"/>
                  <a:pt x="499098" y="785166"/>
                </a:cubicBezTo>
                <a:cubicBezTo>
                  <a:pt x="499840" y="783771"/>
                  <a:pt x="501390" y="783074"/>
                  <a:pt x="502873" y="783391"/>
                </a:cubicBezTo>
                <a:close/>
                <a:moveTo>
                  <a:pt x="459458" y="783391"/>
                </a:moveTo>
                <a:cubicBezTo>
                  <a:pt x="460199" y="783074"/>
                  <a:pt x="460949" y="783074"/>
                  <a:pt x="462102" y="783391"/>
                </a:cubicBezTo>
                <a:cubicBezTo>
                  <a:pt x="463592" y="783771"/>
                  <a:pt x="464678" y="784468"/>
                  <a:pt x="466241" y="785166"/>
                </a:cubicBezTo>
                <a:cubicBezTo>
                  <a:pt x="466241" y="786243"/>
                  <a:pt x="466581" y="786940"/>
                  <a:pt x="466581" y="787955"/>
                </a:cubicBezTo>
                <a:cubicBezTo>
                  <a:pt x="466581" y="789032"/>
                  <a:pt x="466581" y="789729"/>
                  <a:pt x="466241" y="790807"/>
                </a:cubicBezTo>
                <a:cubicBezTo>
                  <a:pt x="465426" y="791504"/>
                  <a:pt x="464678" y="792202"/>
                  <a:pt x="463592" y="792518"/>
                </a:cubicBezTo>
                <a:cubicBezTo>
                  <a:pt x="461356" y="793596"/>
                  <a:pt x="459046" y="793216"/>
                  <a:pt x="457549" y="791504"/>
                </a:cubicBezTo>
                <a:cubicBezTo>
                  <a:pt x="455646" y="789032"/>
                  <a:pt x="455646" y="785546"/>
                  <a:pt x="459458" y="783391"/>
                </a:cubicBezTo>
                <a:close/>
                <a:moveTo>
                  <a:pt x="1016546" y="783388"/>
                </a:moveTo>
                <a:cubicBezTo>
                  <a:pt x="1017290" y="783388"/>
                  <a:pt x="1018035" y="783764"/>
                  <a:pt x="1018779" y="783764"/>
                </a:cubicBezTo>
                <a:cubicBezTo>
                  <a:pt x="1021418" y="785146"/>
                  <a:pt x="1021757" y="785837"/>
                  <a:pt x="1021757" y="788977"/>
                </a:cubicBezTo>
                <a:cubicBezTo>
                  <a:pt x="1021757" y="788977"/>
                  <a:pt x="1021757" y="790045"/>
                  <a:pt x="1021418" y="790359"/>
                </a:cubicBezTo>
                <a:cubicBezTo>
                  <a:pt x="1020268" y="791426"/>
                  <a:pt x="1019524" y="792431"/>
                  <a:pt x="1018035" y="792808"/>
                </a:cubicBezTo>
                <a:cubicBezTo>
                  <a:pt x="1015396" y="793875"/>
                  <a:pt x="1010523" y="790359"/>
                  <a:pt x="1010523" y="787909"/>
                </a:cubicBezTo>
                <a:cubicBezTo>
                  <a:pt x="1010523" y="785523"/>
                  <a:pt x="1013907" y="783074"/>
                  <a:pt x="1016546" y="783388"/>
                </a:cubicBezTo>
                <a:close/>
                <a:moveTo>
                  <a:pt x="403839" y="783074"/>
                </a:moveTo>
                <a:cubicBezTo>
                  <a:pt x="406368" y="783074"/>
                  <a:pt x="407899" y="784485"/>
                  <a:pt x="408299" y="787691"/>
                </a:cubicBezTo>
                <a:cubicBezTo>
                  <a:pt x="408299" y="789807"/>
                  <a:pt x="405702" y="791924"/>
                  <a:pt x="403506" y="791924"/>
                </a:cubicBezTo>
                <a:cubicBezTo>
                  <a:pt x="400909" y="791924"/>
                  <a:pt x="399445" y="790192"/>
                  <a:pt x="399445" y="787691"/>
                </a:cubicBezTo>
                <a:cubicBezTo>
                  <a:pt x="399445" y="785190"/>
                  <a:pt x="401242" y="783074"/>
                  <a:pt x="403839" y="783074"/>
                </a:cubicBezTo>
                <a:close/>
                <a:moveTo>
                  <a:pt x="383096" y="783074"/>
                </a:moveTo>
                <a:cubicBezTo>
                  <a:pt x="385330" y="783074"/>
                  <a:pt x="387969" y="785575"/>
                  <a:pt x="387969" y="787691"/>
                </a:cubicBezTo>
                <a:cubicBezTo>
                  <a:pt x="388375" y="789807"/>
                  <a:pt x="385330" y="791924"/>
                  <a:pt x="383096" y="791924"/>
                </a:cubicBezTo>
                <a:cubicBezTo>
                  <a:pt x="380457" y="791924"/>
                  <a:pt x="378630" y="790192"/>
                  <a:pt x="378630" y="787306"/>
                </a:cubicBezTo>
                <a:cubicBezTo>
                  <a:pt x="378630" y="785190"/>
                  <a:pt x="380863" y="783074"/>
                  <a:pt x="383096" y="783074"/>
                </a:cubicBezTo>
                <a:close/>
                <a:moveTo>
                  <a:pt x="675396" y="782829"/>
                </a:moveTo>
                <a:cubicBezTo>
                  <a:pt x="675803" y="782516"/>
                  <a:pt x="676550" y="782829"/>
                  <a:pt x="676958" y="782829"/>
                </a:cubicBezTo>
                <a:cubicBezTo>
                  <a:pt x="678793" y="783204"/>
                  <a:pt x="680287" y="784204"/>
                  <a:pt x="681442" y="785267"/>
                </a:cubicBezTo>
                <a:cubicBezTo>
                  <a:pt x="681848" y="785642"/>
                  <a:pt x="682188" y="786329"/>
                  <a:pt x="682188" y="786642"/>
                </a:cubicBezTo>
                <a:cubicBezTo>
                  <a:pt x="682188" y="789079"/>
                  <a:pt x="679946" y="792204"/>
                  <a:pt x="676550" y="791829"/>
                </a:cubicBezTo>
                <a:cubicBezTo>
                  <a:pt x="676143" y="791829"/>
                  <a:pt x="676143" y="791829"/>
                  <a:pt x="675803" y="791829"/>
                </a:cubicBezTo>
                <a:cubicBezTo>
                  <a:pt x="673561" y="791517"/>
                  <a:pt x="671253" y="788704"/>
                  <a:pt x="671661" y="786642"/>
                </a:cubicBezTo>
                <a:cubicBezTo>
                  <a:pt x="672068" y="784892"/>
                  <a:pt x="673561" y="783517"/>
                  <a:pt x="675396" y="782829"/>
                </a:cubicBezTo>
                <a:close/>
                <a:moveTo>
                  <a:pt x="934560" y="782795"/>
                </a:moveTo>
                <a:cubicBezTo>
                  <a:pt x="936769" y="782795"/>
                  <a:pt x="939381" y="784858"/>
                  <a:pt x="939381" y="786983"/>
                </a:cubicBezTo>
                <a:cubicBezTo>
                  <a:pt x="939381" y="790108"/>
                  <a:pt x="937171" y="792483"/>
                  <a:pt x="934158" y="792483"/>
                </a:cubicBezTo>
                <a:cubicBezTo>
                  <a:pt x="931212" y="792483"/>
                  <a:pt x="929337" y="790795"/>
                  <a:pt x="929337" y="787295"/>
                </a:cubicBezTo>
                <a:cubicBezTo>
                  <a:pt x="929337" y="784858"/>
                  <a:pt x="931613" y="782795"/>
                  <a:pt x="934560" y="782795"/>
                </a:cubicBezTo>
                <a:close/>
                <a:moveTo>
                  <a:pt x="739227" y="782795"/>
                </a:moveTo>
                <a:cubicBezTo>
                  <a:pt x="739964" y="782795"/>
                  <a:pt x="740700" y="783177"/>
                  <a:pt x="741437" y="783177"/>
                </a:cubicBezTo>
                <a:cubicBezTo>
                  <a:pt x="743713" y="783496"/>
                  <a:pt x="745186" y="785661"/>
                  <a:pt x="744785" y="787762"/>
                </a:cubicBezTo>
                <a:cubicBezTo>
                  <a:pt x="744048" y="789545"/>
                  <a:pt x="743312" y="790563"/>
                  <a:pt x="742240" y="791646"/>
                </a:cubicBezTo>
                <a:cubicBezTo>
                  <a:pt x="741437" y="791646"/>
                  <a:pt x="740700" y="791646"/>
                  <a:pt x="739964" y="791646"/>
                </a:cubicBezTo>
                <a:cubicBezTo>
                  <a:pt x="738490" y="791646"/>
                  <a:pt x="737754" y="790945"/>
                  <a:pt x="737017" y="789863"/>
                </a:cubicBezTo>
                <a:cubicBezTo>
                  <a:pt x="736281" y="788781"/>
                  <a:pt x="735879" y="787380"/>
                  <a:pt x="735142" y="785979"/>
                </a:cubicBezTo>
                <a:cubicBezTo>
                  <a:pt x="735544" y="785279"/>
                  <a:pt x="735879" y="784897"/>
                  <a:pt x="736281" y="784196"/>
                </a:cubicBezTo>
                <a:cubicBezTo>
                  <a:pt x="737017" y="782795"/>
                  <a:pt x="738156" y="782795"/>
                  <a:pt x="739227" y="782795"/>
                </a:cubicBezTo>
                <a:close/>
                <a:moveTo>
                  <a:pt x="1056183" y="782697"/>
                </a:moveTo>
                <a:cubicBezTo>
                  <a:pt x="1057074" y="782399"/>
                  <a:pt x="1058110" y="782493"/>
                  <a:pt x="1059435" y="783027"/>
                </a:cubicBezTo>
                <a:cubicBezTo>
                  <a:pt x="1061336" y="783718"/>
                  <a:pt x="1062491" y="784723"/>
                  <a:pt x="1063238" y="786481"/>
                </a:cubicBezTo>
                <a:cubicBezTo>
                  <a:pt x="1063985" y="787863"/>
                  <a:pt x="1063578" y="789307"/>
                  <a:pt x="1062491" y="790312"/>
                </a:cubicBezTo>
                <a:cubicBezTo>
                  <a:pt x="1059435" y="792761"/>
                  <a:pt x="1054952" y="791693"/>
                  <a:pt x="1053458" y="787863"/>
                </a:cubicBezTo>
                <a:cubicBezTo>
                  <a:pt x="1053458" y="787549"/>
                  <a:pt x="1053458" y="786858"/>
                  <a:pt x="1053050" y="786167"/>
                </a:cubicBezTo>
                <a:cubicBezTo>
                  <a:pt x="1053458" y="785790"/>
                  <a:pt x="1053458" y="785476"/>
                  <a:pt x="1053797" y="784723"/>
                </a:cubicBezTo>
                <a:cubicBezTo>
                  <a:pt x="1054544" y="783686"/>
                  <a:pt x="1055291" y="782996"/>
                  <a:pt x="1056183" y="782697"/>
                </a:cubicBezTo>
                <a:close/>
                <a:moveTo>
                  <a:pt x="1037092" y="782456"/>
                </a:moveTo>
                <a:cubicBezTo>
                  <a:pt x="1038160" y="782020"/>
                  <a:pt x="1039361" y="781941"/>
                  <a:pt x="1040828" y="782480"/>
                </a:cubicBezTo>
                <a:cubicBezTo>
                  <a:pt x="1043764" y="783494"/>
                  <a:pt x="1043431" y="785966"/>
                  <a:pt x="1043764" y="788755"/>
                </a:cubicBezTo>
                <a:cubicBezTo>
                  <a:pt x="1043030" y="789136"/>
                  <a:pt x="1042697" y="789516"/>
                  <a:pt x="1042697" y="789833"/>
                </a:cubicBezTo>
                <a:cubicBezTo>
                  <a:pt x="1040828" y="791925"/>
                  <a:pt x="1038627" y="791925"/>
                  <a:pt x="1036425" y="791227"/>
                </a:cubicBezTo>
                <a:cubicBezTo>
                  <a:pt x="1034156" y="790530"/>
                  <a:pt x="1033422" y="789136"/>
                  <a:pt x="1033823" y="787044"/>
                </a:cubicBezTo>
                <a:cubicBezTo>
                  <a:pt x="1033823" y="786347"/>
                  <a:pt x="1034156" y="785649"/>
                  <a:pt x="1034156" y="784572"/>
                </a:cubicBezTo>
                <a:cubicBezTo>
                  <a:pt x="1035091" y="783684"/>
                  <a:pt x="1036025" y="782892"/>
                  <a:pt x="1037092" y="782456"/>
                </a:cubicBezTo>
                <a:close/>
                <a:moveTo>
                  <a:pt x="438801" y="782359"/>
                </a:moveTo>
                <a:cubicBezTo>
                  <a:pt x="439601" y="782225"/>
                  <a:pt x="440453" y="782304"/>
                  <a:pt x="441202" y="782648"/>
                </a:cubicBezTo>
                <a:cubicBezTo>
                  <a:pt x="443109" y="783024"/>
                  <a:pt x="444267" y="784025"/>
                  <a:pt x="445765" y="785465"/>
                </a:cubicBezTo>
                <a:cubicBezTo>
                  <a:pt x="445356" y="786842"/>
                  <a:pt x="445356" y="787844"/>
                  <a:pt x="444607" y="788908"/>
                </a:cubicBezTo>
                <a:cubicBezTo>
                  <a:pt x="443449" y="791662"/>
                  <a:pt x="439295" y="793040"/>
                  <a:pt x="436706" y="791662"/>
                </a:cubicBezTo>
                <a:cubicBezTo>
                  <a:pt x="436298" y="791349"/>
                  <a:pt x="435548" y="790974"/>
                  <a:pt x="435208" y="790661"/>
                </a:cubicBezTo>
                <a:cubicBezTo>
                  <a:pt x="433641" y="788532"/>
                  <a:pt x="434391" y="784714"/>
                  <a:pt x="436706" y="783337"/>
                </a:cubicBezTo>
                <a:cubicBezTo>
                  <a:pt x="437251" y="782836"/>
                  <a:pt x="438000" y="782492"/>
                  <a:pt x="438801" y="782359"/>
                </a:cubicBezTo>
                <a:close/>
                <a:moveTo>
                  <a:pt x="1073287" y="782102"/>
                </a:moveTo>
                <a:cubicBezTo>
                  <a:pt x="1075936" y="781402"/>
                  <a:pt x="1079332" y="783184"/>
                  <a:pt x="1080487" y="785283"/>
                </a:cubicBezTo>
                <a:cubicBezTo>
                  <a:pt x="1081234" y="787065"/>
                  <a:pt x="1080826" y="788465"/>
                  <a:pt x="1079332" y="789546"/>
                </a:cubicBezTo>
                <a:cubicBezTo>
                  <a:pt x="1078924" y="789546"/>
                  <a:pt x="1078924" y="789864"/>
                  <a:pt x="1078585" y="789864"/>
                </a:cubicBezTo>
                <a:cubicBezTo>
                  <a:pt x="1077430" y="791646"/>
                  <a:pt x="1075596" y="791646"/>
                  <a:pt x="1073695" y="790946"/>
                </a:cubicBezTo>
                <a:cubicBezTo>
                  <a:pt x="1071453" y="790246"/>
                  <a:pt x="1070298" y="788783"/>
                  <a:pt x="1070298" y="787383"/>
                </a:cubicBezTo>
                <a:cubicBezTo>
                  <a:pt x="1070298" y="784902"/>
                  <a:pt x="1071046" y="783884"/>
                  <a:pt x="1072200" y="782484"/>
                </a:cubicBezTo>
                <a:cubicBezTo>
                  <a:pt x="1072540" y="782102"/>
                  <a:pt x="1072948" y="782102"/>
                  <a:pt x="1073287" y="782102"/>
                </a:cubicBezTo>
                <a:close/>
                <a:moveTo>
                  <a:pt x="977401" y="781783"/>
                </a:moveTo>
                <a:cubicBezTo>
                  <a:pt x="977734" y="781783"/>
                  <a:pt x="978135" y="781783"/>
                  <a:pt x="978468" y="782100"/>
                </a:cubicBezTo>
                <a:cubicBezTo>
                  <a:pt x="981071" y="782480"/>
                  <a:pt x="981471" y="783177"/>
                  <a:pt x="981805" y="785649"/>
                </a:cubicBezTo>
                <a:cubicBezTo>
                  <a:pt x="982205" y="787741"/>
                  <a:pt x="980337" y="790213"/>
                  <a:pt x="978135" y="790910"/>
                </a:cubicBezTo>
                <a:cubicBezTo>
                  <a:pt x="975533" y="791925"/>
                  <a:pt x="972931" y="790910"/>
                  <a:pt x="971863" y="788058"/>
                </a:cubicBezTo>
                <a:cubicBezTo>
                  <a:pt x="972197" y="787741"/>
                  <a:pt x="972197" y="787044"/>
                  <a:pt x="971863" y="786663"/>
                </a:cubicBezTo>
                <a:cubicBezTo>
                  <a:pt x="971863" y="783177"/>
                  <a:pt x="974065" y="781402"/>
                  <a:pt x="977401" y="781783"/>
                </a:cubicBezTo>
                <a:close/>
                <a:moveTo>
                  <a:pt x="785599" y="781644"/>
                </a:moveTo>
                <a:cubicBezTo>
                  <a:pt x="786292" y="781699"/>
                  <a:pt x="786942" y="781965"/>
                  <a:pt x="787509" y="782465"/>
                </a:cubicBezTo>
                <a:cubicBezTo>
                  <a:pt x="787843" y="782840"/>
                  <a:pt x="788243" y="782777"/>
                  <a:pt x="788644" y="783152"/>
                </a:cubicBezTo>
                <a:cubicBezTo>
                  <a:pt x="791579" y="785590"/>
                  <a:pt x="790845" y="788652"/>
                  <a:pt x="787509" y="790777"/>
                </a:cubicBezTo>
                <a:cubicBezTo>
                  <a:pt x="786775" y="791090"/>
                  <a:pt x="785641" y="791090"/>
                  <a:pt x="785307" y="790777"/>
                </a:cubicBezTo>
                <a:cubicBezTo>
                  <a:pt x="783106" y="790090"/>
                  <a:pt x="781237" y="788340"/>
                  <a:pt x="781237" y="785902"/>
                </a:cubicBezTo>
                <a:cubicBezTo>
                  <a:pt x="781237" y="784152"/>
                  <a:pt x="781971" y="783152"/>
                  <a:pt x="783439" y="782090"/>
                </a:cubicBezTo>
                <a:cubicBezTo>
                  <a:pt x="784173" y="781746"/>
                  <a:pt x="784907" y="781590"/>
                  <a:pt x="785599" y="781644"/>
                </a:cubicBezTo>
                <a:close/>
                <a:moveTo>
                  <a:pt x="995896" y="781444"/>
                </a:moveTo>
                <a:cubicBezTo>
                  <a:pt x="999293" y="781444"/>
                  <a:pt x="1001534" y="783236"/>
                  <a:pt x="1001534" y="786053"/>
                </a:cubicBezTo>
                <a:cubicBezTo>
                  <a:pt x="1001534" y="788550"/>
                  <a:pt x="998545" y="791367"/>
                  <a:pt x="995896" y="791047"/>
                </a:cubicBezTo>
                <a:cubicBezTo>
                  <a:pt x="992500" y="790663"/>
                  <a:pt x="990598" y="788870"/>
                  <a:pt x="990598" y="785733"/>
                </a:cubicBezTo>
                <a:cubicBezTo>
                  <a:pt x="991006" y="782852"/>
                  <a:pt x="992908" y="781124"/>
                  <a:pt x="995896" y="781444"/>
                </a:cubicBezTo>
                <a:close/>
                <a:moveTo>
                  <a:pt x="762723" y="781369"/>
                </a:moveTo>
                <a:cubicBezTo>
                  <a:pt x="763457" y="781751"/>
                  <a:pt x="764258" y="782068"/>
                  <a:pt x="764591" y="782450"/>
                </a:cubicBezTo>
                <a:cubicBezTo>
                  <a:pt x="765726" y="783149"/>
                  <a:pt x="766793" y="784167"/>
                  <a:pt x="766459" y="785629"/>
                </a:cubicBezTo>
                <a:cubicBezTo>
                  <a:pt x="766459" y="785947"/>
                  <a:pt x="766459" y="786329"/>
                  <a:pt x="766459" y="786647"/>
                </a:cubicBezTo>
                <a:cubicBezTo>
                  <a:pt x="767193" y="788427"/>
                  <a:pt x="766059" y="789508"/>
                  <a:pt x="765325" y="790526"/>
                </a:cubicBezTo>
                <a:cubicBezTo>
                  <a:pt x="763857" y="791924"/>
                  <a:pt x="761255" y="791924"/>
                  <a:pt x="759787" y="790526"/>
                </a:cubicBezTo>
                <a:cubicBezTo>
                  <a:pt x="758320" y="789127"/>
                  <a:pt x="757185" y="787346"/>
                  <a:pt x="757185" y="785248"/>
                </a:cubicBezTo>
                <a:cubicBezTo>
                  <a:pt x="756852" y="782450"/>
                  <a:pt x="760188" y="780288"/>
                  <a:pt x="762723" y="781369"/>
                </a:cubicBezTo>
                <a:close/>
                <a:moveTo>
                  <a:pt x="1100992" y="781183"/>
                </a:moveTo>
                <a:cubicBezTo>
                  <a:pt x="1102766" y="780916"/>
                  <a:pt x="1104634" y="781167"/>
                  <a:pt x="1106115" y="782046"/>
                </a:cubicBezTo>
                <a:cubicBezTo>
                  <a:pt x="1107259" y="782737"/>
                  <a:pt x="1107999" y="783805"/>
                  <a:pt x="1107259" y="784810"/>
                </a:cubicBezTo>
                <a:cubicBezTo>
                  <a:pt x="1106519" y="786568"/>
                  <a:pt x="1105711" y="787950"/>
                  <a:pt x="1104971" y="789708"/>
                </a:cubicBezTo>
                <a:cubicBezTo>
                  <a:pt x="1104634" y="790776"/>
                  <a:pt x="1103557" y="791090"/>
                  <a:pt x="1102413" y="791090"/>
                </a:cubicBezTo>
                <a:cubicBezTo>
                  <a:pt x="1101336" y="791090"/>
                  <a:pt x="1100125" y="791090"/>
                  <a:pt x="1099048" y="791090"/>
                </a:cubicBezTo>
                <a:cubicBezTo>
                  <a:pt x="1097164" y="789708"/>
                  <a:pt x="1096019" y="788326"/>
                  <a:pt x="1095683" y="786254"/>
                </a:cubicBezTo>
                <a:cubicBezTo>
                  <a:pt x="1095279" y="785186"/>
                  <a:pt x="1095683" y="784119"/>
                  <a:pt x="1096423" y="783428"/>
                </a:cubicBezTo>
                <a:cubicBezTo>
                  <a:pt x="1097534" y="782235"/>
                  <a:pt x="1099216" y="781450"/>
                  <a:pt x="1100992" y="781183"/>
                </a:cubicBezTo>
                <a:close/>
                <a:moveTo>
                  <a:pt x="1128187" y="781042"/>
                </a:moveTo>
                <a:cubicBezTo>
                  <a:pt x="1129663" y="781355"/>
                  <a:pt x="1130804" y="782046"/>
                  <a:pt x="1131140" y="783114"/>
                </a:cubicBezTo>
                <a:cubicBezTo>
                  <a:pt x="1132683" y="785877"/>
                  <a:pt x="1131878" y="789017"/>
                  <a:pt x="1128590" y="790776"/>
                </a:cubicBezTo>
                <a:cubicBezTo>
                  <a:pt x="1128187" y="791090"/>
                  <a:pt x="1127046" y="791090"/>
                  <a:pt x="1126711" y="791090"/>
                </a:cubicBezTo>
                <a:cubicBezTo>
                  <a:pt x="1125570" y="791090"/>
                  <a:pt x="1124832" y="791090"/>
                  <a:pt x="1124094" y="790776"/>
                </a:cubicBezTo>
                <a:cubicBezTo>
                  <a:pt x="1120739" y="790085"/>
                  <a:pt x="1119665" y="787636"/>
                  <a:pt x="1120739" y="784810"/>
                </a:cubicBezTo>
                <a:cubicBezTo>
                  <a:pt x="1121879" y="782046"/>
                  <a:pt x="1124832" y="780288"/>
                  <a:pt x="1128187" y="781042"/>
                </a:cubicBezTo>
                <a:close/>
                <a:moveTo>
                  <a:pt x="714150" y="781042"/>
                </a:moveTo>
                <a:cubicBezTo>
                  <a:pt x="715224" y="780288"/>
                  <a:pt x="716767" y="780288"/>
                  <a:pt x="718244" y="781042"/>
                </a:cubicBezTo>
                <a:cubicBezTo>
                  <a:pt x="720458" y="782423"/>
                  <a:pt x="722337" y="783805"/>
                  <a:pt x="721934" y="785563"/>
                </a:cubicBezTo>
                <a:cubicBezTo>
                  <a:pt x="721934" y="788640"/>
                  <a:pt x="717841" y="791090"/>
                  <a:pt x="715224" y="789708"/>
                </a:cubicBezTo>
                <a:cubicBezTo>
                  <a:pt x="713748" y="789017"/>
                  <a:pt x="711936" y="787950"/>
                  <a:pt x="710393" y="787259"/>
                </a:cubicBezTo>
                <a:cubicBezTo>
                  <a:pt x="709654" y="786945"/>
                  <a:pt x="709319" y="785186"/>
                  <a:pt x="710057" y="784119"/>
                </a:cubicBezTo>
                <a:cubicBezTo>
                  <a:pt x="711198" y="783114"/>
                  <a:pt x="712674" y="781732"/>
                  <a:pt x="714150" y="781042"/>
                </a:cubicBezTo>
                <a:close/>
                <a:moveTo>
                  <a:pt x="1168950" y="780892"/>
                </a:moveTo>
                <a:cubicBezTo>
                  <a:pt x="1169610" y="780670"/>
                  <a:pt x="1170354" y="780670"/>
                  <a:pt x="1171268" y="781051"/>
                </a:cubicBezTo>
                <a:cubicBezTo>
                  <a:pt x="1172418" y="781370"/>
                  <a:pt x="1173163" y="781751"/>
                  <a:pt x="1174313" y="782069"/>
                </a:cubicBezTo>
                <a:cubicBezTo>
                  <a:pt x="1175802" y="782769"/>
                  <a:pt x="1177290" y="784869"/>
                  <a:pt x="1176952" y="786650"/>
                </a:cubicBezTo>
                <a:cubicBezTo>
                  <a:pt x="1176546" y="788750"/>
                  <a:pt x="1175058" y="790214"/>
                  <a:pt x="1172824" y="790214"/>
                </a:cubicBezTo>
                <a:cubicBezTo>
                  <a:pt x="1172824" y="790532"/>
                  <a:pt x="1172418" y="790532"/>
                  <a:pt x="1171674" y="790532"/>
                </a:cubicBezTo>
                <a:cubicBezTo>
                  <a:pt x="1171268" y="790214"/>
                  <a:pt x="1170185" y="790214"/>
                  <a:pt x="1169441" y="789514"/>
                </a:cubicBezTo>
                <a:cubicBezTo>
                  <a:pt x="1167952" y="788432"/>
                  <a:pt x="1167140" y="787032"/>
                  <a:pt x="1166396" y="785632"/>
                </a:cubicBezTo>
                <a:cubicBezTo>
                  <a:pt x="1166057" y="784169"/>
                  <a:pt x="1166057" y="783151"/>
                  <a:pt x="1167140" y="782069"/>
                </a:cubicBezTo>
                <a:cubicBezTo>
                  <a:pt x="1167715" y="781560"/>
                  <a:pt x="1168291" y="781115"/>
                  <a:pt x="1168950" y="780892"/>
                </a:cubicBezTo>
                <a:close/>
                <a:moveTo>
                  <a:pt x="695868" y="780567"/>
                </a:moveTo>
                <a:cubicBezTo>
                  <a:pt x="698132" y="780567"/>
                  <a:pt x="700330" y="783039"/>
                  <a:pt x="700330" y="785131"/>
                </a:cubicBezTo>
                <a:cubicBezTo>
                  <a:pt x="700330" y="787604"/>
                  <a:pt x="698464" y="789379"/>
                  <a:pt x="695868" y="789696"/>
                </a:cubicBezTo>
                <a:cubicBezTo>
                  <a:pt x="694071" y="789696"/>
                  <a:pt x="691474" y="787224"/>
                  <a:pt x="691474" y="785131"/>
                </a:cubicBezTo>
                <a:cubicBezTo>
                  <a:pt x="691474" y="782659"/>
                  <a:pt x="693272" y="780567"/>
                  <a:pt x="695868" y="780567"/>
                </a:cubicBezTo>
                <a:close/>
                <a:moveTo>
                  <a:pt x="1151193" y="780009"/>
                </a:moveTo>
                <a:cubicBezTo>
                  <a:pt x="1152344" y="780323"/>
                  <a:pt x="1153426" y="780009"/>
                  <a:pt x="1154577" y="780009"/>
                </a:cubicBezTo>
                <a:cubicBezTo>
                  <a:pt x="1156810" y="781768"/>
                  <a:pt x="1157960" y="783463"/>
                  <a:pt x="1157554" y="785913"/>
                </a:cubicBezTo>
                <a:cubicBezTo>
                  <a:pt x="1157216" y="787985"/>
                  <a:pt x="1156472" y="789429"/>
                  <a:pt x="1154577" y="790120"/>
                </a:cubicBezTo>
                <a:cubicBezTo>
                  <a:pt x="1152682" y="790811"/>
                  <a:pt x="1149299" y="790120"/>
                  <a:pt x="1148554" y="788676"/>
                </a:cubicBezTo>
                <a:cubicBezTo>
                  <a:pt x="1147065" y="786980"/>
                  <a:pt x="1146727" y="785222"/>
                  <a:pt x="1147810" y="783149"/>
                </a:cubicBezTo>
                <a:cubicBezTo>
                  <a:pt x="1148216" y="782773"/>
                  <a:pt x="1148554" y="782082"/>
                  <a:pt x="1148554" y="781768"/>
                </a:cubicBezTo>
                <a:cubicBezTo>
                  <a:pt x="1148960" y="780700"/>
                  <a:pt x="1150111" y="780323"/>
                  <a:pt x="1151193" y="780009"/>
                </a:cubicBezTo>
                <a:close/>
                <a:moveTo>
                  <a:pt x="958017" y="779468"/>
                </a:moveTo>
                <a:cubicBezTo>
                  <a:pt x="958815" y="779508"/>
                  <a:pt x="959647" y="779683"/>
                  <a:pt x="960564" y="779874"/>
                </a:cubicBezTo>
                <a:cubicBezTo>
                  <a:pt x="961719" y="780573"/>
                  <a:pt x="962874" y="782673"/>
                  <a:pt x="962466" y="784073"/>
                </a:cubicBezTo>
                <a:cubicBezTo>
                  <a:pt x="962466" y="787254"/>
                  <a:pt x="960564" y="789036"/>
                  <a:pt x="957236" y="789417"/>
                </a:cubicBezTo>
                <a:cubicBezTo>
                  <a:pt x="956421" y="789417"/>
                  <a:pt x="956081" y="789417"/>
                  <a:pt x="955334" y="789036"/>
                </a:cubicBezTo>
                <a:cubicBezTo>
                  <a:pt x="953432" y="787954"/>
                  <a:pt x="952278" y="786236"/>
                  <a:pt x="952278" y="784073"/>
                </a:cubicBezTo>
                <a:cubicBezTo>
                  <a:pt x="951938" y="782355"/>
                  <a:pt x="953432" y="780955"/>
                  <a:pt x="955674" y="779874"/>
                </a:cubicBezTo>
                <a:cubicBezTo>
                  <a:pt x="956455" y="779523"/>
                  <a:pt x="957219" y="779428"/>
                  <a:pt x="958017" y="779468"/>
                </a:cubicBezTo>
                <a:close/>
                <a:moveTo>
                  <a:pt x="319461" y="779174"/>
                </a:moveTo>
                <a:cubicBezTo>
                  <a:pt x="320518" y="779487"/>
                  <a:pt x="321311" y="779863"/>
                  <a:pt x="322369" y="780176"/>
                </a:cubicBezTo>
                <a:cubicBezTo>
                  <a:pt x="322765" y="780176"/>
                  <a:pt x="323096" y="780929"/>
                  <a:pt x="323492" y="781242"/>
                </a:cubicBezTo>
                <a:lnTo>
                  <a:pt x="323492" y="781618"/>
                </a:lnTo>
                <a:cubicBezTo>
                  <a:pt x="321311" y="780929"/>
                  <a:pt x="319065" y="780176"/>
                  <a:pt x="317611" y="779487"/>
                </a:cubicBezTo>
                <a:cubicBezTo>
                  <a:pt x="318007" y="779174"/>
                  <a:pt x="318734" y="779174"/>
                  <a:pt x="319461" y="779174"/>
                </a:cubicBezTo>
                <a:close/>
                <a:moveTo>
                  <a:pt x="831259" y="756052"/>
                </a:moveTo>
                <a:cubicBezTo>
                  <a:pt x="833498" y="756052"/>
                  <a:pt x="835737" y="758126"/>
                  <a:pt x="836144" y="759886"/>
                </a:cubicBezTo>
                <a:cubicBezTo>
                  <a:pt x="836484" y="761961"/>
                  <a:pt x="834991" y="764789"/>
                  <a:pt x="833091" y="765795"/>
                </a:cubicBezTo>
                <a:cubicBezTo>
                  <a:pt x="832752" y="766172"/>
                  <a:pt x="832006" y="766486"/>
                  <a:pt x="831599" y="766486"/>
                </a:cubicBezTo>
                <a:cubicBezTo>
                  <a:pt x="827460" y="768246"/>
                  <a:pt x="823728" y="766486"/>
                  <a:pt x="822981" y="762338"/>
                </a:cubicBezTo>
                <a:cubicBezTo>
                  <a:pt x="822981" y="761646"/>
                  <a:pt x="822574" y="761269"/>
                  <a:pt x="822574" y="760578"/>
                </a:cubicBezTo>
                <a:cubicBezTo>
                  <a:pt x="822574" y="758818"/>
                  <a:pt x="823728" y="756744"/>
                  <a:pt x="825628" y="756429"/>
                </a:cubicBezTo>
                <a:cubicBezTo>
                  <a:pt x="827460" y="756429"/>
                  <a:pt x="829766" y="756429"/>
                  <a:pt x="831259" y="756052"/>
                </a:cubicBezTo>
                <a:close/>
                <a:moveTo>
                  <a:pt x="649612" y="755629"/>
                </a:moveTo>
                <a:cubicBezTo>
                  <a:pt x="653010" y="754938"/>
                  <a:pt x="656409" y="756006"/>
                  <a:pt x="658244" y="758458"/>
                </a:cubicBezTo>
                <a:cubicBezTo>
                  <a:pt x="660147" y="761224"/>
                  <a:pt x="659400" y="764366"/>
                  <a:pt x="656001" y="765749"/>
                </a:cubicBezTo>
                <a:cubicBezTo>
                  <a:pt x="654506" y="766818"/>
                  <a:pt x="653350" y="767132"/>
                  <a:pt x="651515" y="767132"/>
                </a:cubicBezTo>
                <a:cubicBezTo>
                  <a:pt x="648456" y="766818"/>
                  <a:pt x="645873" y="765435"/>
                  <a:pt x="644310" y="763298"/>
                </a:cubicBezTo>
                <a:cubicBezTo>
                  <a:pt x="643562" y="762292"/>
                  <a:pt x="643562" y="761224"/>
                  <a:pt x="643970" y="760218"/>
                </a:cubicBezTo>
                <a:cubicBezTo>
                  <a:pt x="644718" y="757766"/>
                  <a:pt x="646621" y="756383"/>
                  <a:pt x="649612" y="755629"/>
                </a:cubicBezTo>
                <a:close/>
                <a:moveTo>
                  <a:pt x="854462" y="755495"/>
                </a:moveTo>
                <a:cubicBezTo>
                  <a:pt x="856745" y="755495"/>
                  <a:pt x="858961" y="756894"/>
                  <a:pt x="861177" y="758674"/>
                </a:cubicBezTo>
                <a:cubicBezTo>
                  <a:pt x="862655" y="759692"/>
                  <a:pt x="862655" y="761472"/>
                  <a:pt x="861580" y="762871"/>
                </a:cubicBezTo>
                <a:cubicBezTo>
                  <a:pt x="858961" y="766050"/>
                  <a:pt x="855604" y="767131"/>
                  <a:pt x="852246" y="765732"/>
                </a:cubicBezTo>
                <a:cubicBezTo>
                  <a:pt x="851507" y="765351"/>
                  <a:pt x="850769" y="764652"/>
                  <a:pt x="850030" y="763952"/>
                </a:cubicBezTo>
                <a:cubicBezTo>
                  <a:pt x="849627" y="763253"/>
                  <a:pt x="849627" y="762871"/>
                  <a:pt x="849291" y="762553"/>
                </a:cubicBezTo>
                <a:cubicBezTo>
                  <a:pt x="848150" y="761154"/>
                  <a:pt x="848150" y="759692"/>
                  <a:pt x="849291" y="758293"/>
                </a:cubicBezTo>
                <a:cubicBezTo>
                  <a:pt x="850366" y="756894"/>
                  <a:pt x="851507" y="755495"/>
                  <a:pt x="854462" y="755495"/>
                </a:cubicBezTo>
                <a:close/>
                <a:moveTo>
                  <a:pt x="805196" y="755319"/>
                </a:moveTo>
                <a:cubicBezTo>
                  <a:pt x="809295" y="756019"/>
                  <a:pt x="811109" y="758816"/>
                  <a:pt x="812252" y="761996"/>
                </a:cubicBezTo>
                <a:cubicBezTo>
                  <a:pt x="812991" y="763776"/>
                  <a:pt x="811109" y="765875"/>
                  <a:pt x="808892" y="766256"/>
                </a:cubicBezTo>
                <a:cubicBezTo>
                  <a:pt x="807750" y="766574"/>
                  <a:pt x="806271" y="766574"/>
                  <a:pt x="805196" y="766574"/>
                </a:cubicBezTo>
                <a:cubicBezTo>
                  <a:pt x="802912" y="766574"/>
                  <a:pt x="801098" y="766320"/>
                  <a:pt x="799216" y="764857"/>
                </a:cubicBezTo>
                <a:cubicBezTo>
                  <a:pt x="797335" y="763458"/>
                  <a:pt x="796999" y="762377"/>
                  <a:pt x="797738" y="760279"/>
                </a:cubicBezTo>
                <a:cubicBezTo>
                  <a:pt x="798074" y="759198"/>
                  <a:pt x="798813" y="757799"/>
                  <a:pt x="799619" y="757100"/>
                </a:cubicBezTo>
                <a:cubicBezTo>
                  <a:pt x="801098" y="755319"/>
                  <a:pt x="802912" y="754938"/>
                  <a:pt x="805196" y="755319"/>
                </a:cubicBezTo>
                <a:close/>
                <a:moveTo>
                  <a:pt x="1040967" y="755318"/>
                </a:moveTo>
                <a:cubicBezTo>
                  <a:pt x="1042107" y="755635"/>
                  <a:pt x="1043180" y="756396"/>
                  <a:pt x="1043918" y="757411"/>
                </a:cubicBezTo>
                <a:cubicBezTo>
                  <a:pt x="1044656" y="758489"/>
                  <a:pt x="1044656" y="759504"/>
                  <a:pt x="1043918" y="760582"/>
                </a:cubicBezTo>
                <a:cubicBezTo>
                  <a:pt x="1042845" y="761977"/>
                  <a:pt x="1041705" y="762674"/>
                  <a:pt x="1039826" y="762674"/>
                </a:cubicBezTo>
                <a:cubicBezTo>
                  <a:pt x="1038350" y="762357"/>
                  <a:pt x="1037277" y="761279"/>
                  <a:pt x="1036539" y="759884"/>
                </a:cubicBezTo>
                <a:lnTo>
                  <a:pt x="1036539" y="759504"/>
                </a:lnTo>
                <a:cubicBezTo>
                  <a:pt x="1036137" y="758489"/>
                  <a:pt x="1035802" y="757474"/>
                  <a:pt x="1036539" y="756396"/>
                </a:cubicBezTo>
                <a:cubicBezTo>
                  <a:pt x="1037344" y="755382"/>
                  <a:pt x="1039491" y="754938"/>
                  <a:pt x="1040967" y="755318"/>
                </a:cubicBezTo>
                <a:close/>
                <a:moveTo>
                  <a:pt x="778692" y="754973"/>
                </a:moveTo>
                <a:cubicBezTo>
                  <a:pt x="782081" y="754659"/>
                  <a:pt x="787708" y="757802"/>
                  <a:pt x="788453" y="760945"/>
                </a:cubicBezTo>
                <a:cubicBezTo>
                  <a:pt x="789199" y="762642"/>
                  <a:pt x="788114" y="765093"/>
                  <a:pt x="785810" y="765785"/>
                </a:cubicBezTo>
                <a:cubicBezTo>
                  <a:pt x="783979" y="766162"/>
                  <a:pt x="781336" y="766162"/>
                  <a:pt x="779099" y="766853"/>
                </a:cubicBezTo>
                <a:cubicBezTo>
                  <a:pt x="776794" y="766476"/>
                  <a:pt x="774964" y="766162"/>
                  <a:pt x="773473" y="764779"/>
                </a:cubicBezTo>
                <a:cubicBezTo>
                  <a:pt x="770829" y="761951"/>
                  <a:pt x="771574" y="757425"/>
                  <a:pt x="775303" y="756042"/>
                </a:cubicBezTo>
                <a:cubicBezTo>
                  <a:pt x="776048" y="755665"/>
                  <a:pt x="776794" y="755351"/>
                  <a:pt x="777608" y="755351"/>
                </a:cubicBezTo>
                <a:cubicBezTo>
                  <a:pt x="777946" y="755351"/>
                  <a:pt x="778353" y="754973"/>
                  <a:pt x="778692" y="754973"/>
                </a:cubicBezTo>
                <a:close/>
                <a:moveTo>
                  <a:pt x="985925" y="754599"/>
                </a:moveTo>
                <a:cubicBezTo>
                  <a:pt x="986826" y="754552"/>
                  <a:pt x="987761" y="754724"/>
                  <a:pt x="988474" y="755067"/>
                </a:cubicBezTo>
                <a:cubicBezTo>
                  <a:pt x="989290" y="755441"/>
                  <a:pt x="989970" y="756501"/>
                  <a:pt x="990718" y="756813"/>
                </a:cubicBezTo>
                <a:cubicBezTo>
                  <a:pt x="991125" y="757187"/>
                  <a:pt x="991125" y="757499"/>
                  <a:pt x="991125" y="757873"/>
                </a:cubicBezTo>
                <a:cubicBezTo>
                  <a:pt x="991125" y="759245"/>
                  <a:pt x="990378" y="760305"/>
                  <a:pt x="989630" y="761678"/>
                </a:cubicBezTo>
                <a:cubicBezTo>
                  <a:pt x="988474" y="762675"/>
                  <a:pt x="987319" y="762675"/>
                  <a:pt x="986571" y="762675"/>
                </a:cubicBezTo>
                <a:cubicBezTo>
                  <a:pt x="985483" y="762675"/>
                  <a:pt x="984736" y="762364"/>
                  <a:pt x="983988" y="761678"/>
                </a:cubicBezTo>
                <a:cubicBezTo>
                  <a:pt x="983580" y="760992"/>
                  <a:pt x="983240" y="760617"/>
                  <a:pt x="982832" y="759931"/>
                </a:cubicBezTo>
                <a:cubicBezTo>
                  <a:pt x="981677" y="758185"/>
                  <a:pt x="981677" y="756813"/>
                  <a:pt x="983580" y="755441"/>
                </a:cubicBezTo>
                <a:cubicBezTo>
                  <a:pt x="984158" y="754911"/>
                  <a:pt x="985025" y="754646"/>
                  <a:pt x="985925" y="754599"/>
                </a:cubicBezTo>
                <a:close/>
                <a:moveTo>
                  <a:pt x="1089511" y="754439"/>
                </a:moveTo>
                <a:cubicBezTo>
                  <a:pt x="1090158" y="754439"/>
                  <a:pt x="1090805" y="754616"/>
                  <a:pt x="1091535" y="754809"/>
                </a:cubicBezTo>
                <a:cubicBezTo>
                  <a:pt x="1092597" y="755131"/>
                  <a:pt x="1093726" y="756609"/>
                  <a:pt x="1093726" y="758023"/>
                </a:cubicBezTo>
                <a:cubicBezTo>
                  <a:pt x="1093726" y="759438"/>
                  <a:pt x="1092996" y="760145"/>
                  <a:pt x="1091867" y="760852"/>
                </a:cubicBezTo>
                <a:cubicBezTo>
                  <a:pt x="1091137" y="760852"/>
                  <a:pt x="1090407" y="761238"/>
                  <a:pt x="1089677" y="761559"/>
                </a:cubicBezTo>
                <a:cubicBezTo>
                  <a:pt x="1088614" y="760145"/>
                  <a:pt x="1087088" y="759438"/>
                  <a:pt x="1086756" y="757638"/>
                </a:cubicBezTo>
                <a:cubicBezTo>
                  <a:pt x="1086357" y="756609"/>
                  <a:pt x="1086756" y="755838"/>
                  <a:pt x="1087486" y="755131"/>
                </a:cubicBezTo>
                <a:cubicBezTo>
                  <a:pt x="1088216" y="754616"/>
                  <a:pt x="1088863" y="754439"/>
                  <a:pt x="1089511" y="754439"/>
                </a:cubicBezTo>
                <a:close/>
                <a:moveTo>
                  <a:pt x="1010507" y="754102"/>
                </a:moveTo>
                <a:cubicBezTo>
                  <a:pt x="1013158" y="754102"/>
                  <a:pt x="1015808" y="756185"/>
                  <a:pt x="1015808" y="758268"/>
                </a:cubicBezTo>
                <a:cubicBezTo>
                  <a:pt x="1015401" y="760035"/>
                  <a:pt x="1012750" y="762118"/>
                  <a:pt x="1010167" y="762118"/>
                </a:cubicBezTo>
                <a:cubicBezTo>
                  <a:pt x="1008263" y="762118"/>
                  <a:pt x="1006360" y="760035"/>
                  <a:pt x="1006360" y="758268"/>
                </a:cubicBezTo>
                <a:cubicBezTo>
                  <a:pt x="1006360" y="756185"/>
                  <a:pt x="1008263" y="754102"/>
                  <a:pt x="1010507" y="754102"/>
                </a:cubicBezTo>
                <a:close/>
                <a:moveTo>
                  <a:pt x="883654" y="754102"/>
                </a:moveTo>
                <a:cubicBezTo>
                  <a:pt x="884737" y="754418"/>
                  <a:pt x="885887" y="754796"/>
                  <a:pt x="887037" y="755112"/>
                </a:cubicBezTo>
                <a:cubicBezTo>
                  <a:pt x="889608" y="756565"/>
                  <a:pt x="890014" y="760037"/>
                  <a:pt x="887375" y="761805"/>
                </a:cubicBezTo>
                <a:cubicBezTo>
                  <a:pt x="885143" y="763195"/>
                  <a:pt x="882504" y="763510"/>
                  <a:pt x="879866" y="763510"/>
                </a:cubicBezTo>
                <a:cubicBezTo>
                  <a:pt x="878107" y="763510"/>
                  <a:pt x="876551" y="762121"/>
                  <a:pt x="876213" y="760732"/>
                </a:cubicBezTo>
                <a:cubicBezTo>
                  <a:pt x="875807" y="758648"/>
                  <a:pt x="876213" y="757259"/>
                  <a:pt x="878107" y="755807"/>
                </a:cubicBezTo>
                <a:cubicBezTo>
                  <a:pt x="879528" y="755112"/>
                  <a:pt x="881354" y="754102"/>
                  <a:pt x="883654" y="754102"/>
                </a:cubicBezTo>
                <a:close/>
                <a:moveTo>
                  <a:pt x="1064485" y="753952"/>
                </a:moveTo>
                <a:cubicBezTo>
                  <a:pt x="1066775" y="754638"/>
                  <a:pt x="1067852" y="755324"/>
                  <a:pt x="1067852" y="757382"/>
                </a:cubicBezTo>
                <a:cubicBezTo>
                  <a:pt x="1067852" y="759129"/>
                  <a:pt x="1066775" y="760501"/>
                  <a:pt x="1064890" y="761187"/>
                </a:cubicBezTo>
                <a:cubicBezTo>
                  <a:pt x="1063408" y="761561"/>
                  <a:pt x="1061859" y="760501"/>
                  <a:pt x="1061119" y="759129"/>
                </a:cubicBezTo>
                <a:cubicBezTo>
                  <a:pt x="1061119" y="758069"/>
                  <a:pt x="1061119" y="757071"/>
                  <a:pt x="1060782" y="756697"/>
                </a:cubicBezTo>
                <a:cubicBezTo>
                  <a:pt x="1060782" y="754264"/>
                  <a:pt x="1062264" y="753266"/>
                  <a:pt x="1064485" y="753952"/>
                </a:cubicBezTo>
                <a:close/>
                <a:moveTo>
                  <a:pt x="1157657" y="753836"/>
                </a:moveTo>
                <a:cubicBezTo>
                  <a:pt x="1158453" y="754145"/>
                  <a:pt x="1159113" y="754763"/>
                  <a:pt x="1159486" y="755461"/>
                </a:cubicBezTo>
                <a:cubicBezTo>
                  <a:pt x="1160230" y="756539"/>
                  <a:pt x="1160230" y="757554"/>
                  <a:pt x="1160637" y="758632"/>
                </a:cubicBezTo>
                <a:cubicBezTo>
                  <a:pt x="1159486" y="759329"/>
                  <a:pt x="1159147" y="759646"/>
                  <a:pt x="1158334" y="760027"/>
                </a:cubicBezTo>
                <a:cubicBezTo>
                  <a:pt x="1157251" y="760724"/>
                  <a:pt x="1155761" y="760407"/>
                  <a:pt x="1155016" y="759329"/>
                </a:cubicBezTo>
                <a:cubicBezTo>
                  <a:pt x="1154203" y="758251"/>
                  <a:pt x="1153864" y="756856"/>
                  <a:pt x="1153864" y="755461"/>
                </a:cubicBezTo>
                <a:cubicBezTo>
                  <a:pt x="1153864" y="754763"/>
                  <a:pt x="1154609" y="754383"/>
                  <a:pt x="1155016" y="754066"/>
                </a:cubicBezTo>
                <a:cubicBezTo>
                  <a:pt x="1155930" y="753527"/>
                  <a:pt x="1156861" y="753527"/>
                  <a:pt x="1157657" y="753836"/>
                </a:cubicBezTo>
                <a:close/>
                <a:moveTo>
                  <a:pt x="579627" y="753719"/>
                </a:moveTo>
                <a:cubicBezTo>
                  <a:pt x="580654" y="753318"/>
                  <a:pt x="581969" y="753575"/>
                  <a:pt x="584025" y="753735"/>
                </a:cubicBezTo>
                <a:cubicBezTo>
                  <a:pt x="585170" y="754826"/>
                  <a:pt x="586249" y="755852"/>
                  <a:pt x="586990" y="757327"/>
                </a:cubicBezTo>
                <a:cubicBezTo>
                  <a:pt x="586653" y="758353"/>
                  <a:pt x="585912" y="759443"/>
                  <a:pt x="585170" y="759764"/>
                </a:cubicBezTo>
                <a:cubicBezTo>
                  <a:pt x="582878" y="761559"/>
                  <a:pt x="580654" y="761239"/>
                  <a:pt x="578767" y="759058"/>
                </a:cubicBezTo>
                <a:cubicBezTo>
                  <a:pt x="578025" y="759058"/>
                  <a:pt x="577283" y="758353"/>
                  <a:pt x="576946" y="757647"/>
                </a:cubicBezTo>
                <a:cubicBezTo>
                  <a:pt x="577857" y="755178"/>
                  <a:pt x="578598" y="754120"/>
                  <a:pt x="579627" y="753719"/>
                </a:cubicBezTo>
                <a:close/>
                <a:moveTo>
                  <a:pt x="632346" y="753583"/>
                </a:moveTo>
                <a:cubicBezTo>
                  <a:pt x="634997" y="753266"/>
                  <a:pt x="636901" y="754280"/>
                  <a:pt x="638396" y="756435"/>
                </a:cubicBezTo>
                <a:cubicBezTo>
                  <a:pt x="638736" y="756752"/>
                  <a:pt x="638736" y="757132"/>
                  <a:pt x="638736" y="757829"/>
                </a:cubicBezTo>
                <a:cubicBezTo>
                  <a:pt x="638736" y="758526"/>
                  <a:pt x="638736" y="759540"/>
                  <a:pt x="638736" y="760617"/>
                </a:cubicBezTo>
                <a:cubicBezTo>
                  <a:pt x="638736" y="762709"/>
                  <a:pt x="637988" y="764483"/>
                  <a:pt x="635745" y="765180"/>
                </a:cubicBezTo>
                <a:cubicBezTo>
                  <a:pt x="633842" y="765877"/>
                  <a:pt x="631938" y="766574"/>
                  <a:pt x="630103" y="766574"/>
                </a:cubicBezTo>
                <a:cubicBezTo>
                  <a:pt x="627044" y="766574"/>
                  <a:pt x="625208" y="765561"/>
                  <a:pt x="623713" y="763089"/>
                </a:cubicBezTo>
                <a:cubicBezTo>
                  <a:pt x="622150" y="760617"/>
                  <a:pt x="622897" y="758526"/>
                  <a:pt x="624461" y="756435"/>
                </a:cubicBezTo>
                <a:cubicBezTo>
                  <a:pt x="625208" y="755358"/>
                  <a:pt x="626704" y="754660"/>
                  <a:pt x="628199" y="754280"/>
                </a:cubicBezTo>
                <a:cubicBezTo>
                  <a:pt x="629355" y="753963"/>
                  <a:pt x="630851" y="753963"/>
                  <a:pt x="632346" y="753583"/>
                </a:cubicBezTo>
                <a:close/>
                <a:moveTo>
                  <a:pt x="1111989" y="753577"/>
                </a:moveTo>
                <a:cubicBezTo>
                  <a:pt x="1113504" y="753950"/>
                  <a:pt x="1114675" y="754634"/>
                  <a:pt x="1115088" y="755629"/>
                </a:cubicBezTo>
                <a:cubicBezTo>
                  <a:pt x="1115433" y="757059"/>
                  <a:pt x="1115433" y="758054"/>
                  <a:pt x="1114262" y="759111"/>
                </a:cubicBezTo>
                <a:cubicBezTo>
                  <a:pt x="1112747" y="760168"/>
                  <a:pt x="1110887" y="759795"/>
                  <a:pt x="1110061" y="758427"/>
                </a:cubicBezTo>
                <a:cubicBezTo>
                  <a:pt x="1109303" y="757743"/>
                  <a:pt x="1108959" y="756686"/>
                  <a:pt x="1108959" y="756002"/>
                </a:cubicBezTo>
                <a:cubicBezTo>
                  <a:pt x="1109303" y="755629"/>
                  <a:pt x="1109303" y="755318"/>
                  <a:pt x="1109303" y="754945"/>
                </a:cubicBezTo>
                <a:cubicBezTo>
                  <a:pt x="1110061" y="753950"/>
                  <a:pt x="1110887" y="753266"/>
                  <a:pt x="1111989" y="753577"/>
                </a:cubicBezTo>
                <a:close/>
                <a:moveTo>
                  <a:pt x="1133997" y="753545"/>
                </a:moveTo>
                <a:cubicBezTo>
                  <a:pt x="1134397" y="753545"/>
                  <a:pt x="1135129" y="753545"/>
                  <a:pt x="1135462" y="753545"/>
                </a:cubicBezTo>
                <a:cubicBezTo>
                  <a:pt x="1135861" y="753545"/>
                  <a:pt x="1136594" y="753545"/>
                  <a:pt x="1137726" y="753545"/>
                </a:cubicBezTo>
                <a:cubicBezTo>
                  <a:pt x="1138058" y="754607"/>
                  <a:pt x="1138791" y="755294"/>
                  <a:pt x="1138791" y="756357"/>
                </a:cubicBezTo>
                <a:cubicBezTo>
                  <a:pt x="1139523" y="758044"/>
                  <a:pt x="1138058" y="760168"/>
                  <a:pt x="1135861" y="760168"/>
                </a:cubicBezTo>
                <a:cubicBezTo>
                  <a:pt x="1135462" y="760168"/>
                  <a:pt x="1134730" y="759793"/>
                  <a:pt x="1134397" y="759418"/>
                </a:cubicBezTo>
                <a:cubicBezTo>
                  <a:pt x="1133664" y="758731"/>
                  <a:pt x="1132532" y="757731"/>
                  <a:pt x="1131800" y="757044"/>
                </a:cubicBezTo>
                <a:cubicBezTo>
                  <a:pt x="1130668" y="755982"/>
                  <a:pt x="1131068" y="754607"/>
                  <a:pt x="1132532" y="753920"/>
                </a:cubicBezTo>
                <a:cubicBezTo>
                  <a:pt x="1132932" y="753545"/>
                  <a:pt x="1133265" y="753545"/>
                  <a:pt x="1133997" y="753545"/>
                </a:cubicBezTo>
                <a:close/>
                <a:moveTo>
                  <a:pt x="546429" y="753545"/>
                </a:moveTo>
                <a:cubicBezTo>
                  <a:pt x="548662" y="753545"/>
                  <a:pt x="550218" y="754605"/>
                  <a:pt x="550962" y="756663"/>
                </a:cubicBezTo>
                <a:cubicBezTo>
                  <a:pt x="551301" y="758409"/>
                  <a:pt x="550962" y="759407"/>
                  <a:pt x="549474" y="760468"/>
                </a:cubicBezTo>
                <a:cubicBezTo>
                  <a:pt x="549068" y="760842"/>
                  <a:pt x="548324" y="760842"/>
                  <a:pt x="547580" y="761154"/>
                </a:cubicBezTo>
                <a:cubicBezTo>
                  <a:pt x="544941" y="761840"/>
                  <a:pt x="544196" y="761528"/>
                  <a:pt x="542707" y="759095"/>
                </a:cubicBezTo>
                <a:cubicBezTo>
                  <a:pt x="541963" y="758035"/>
                  <a:pt x="541556" y="757037"/>
                  <a:pt x="542707" y="755603"/>
                </a:cubicBezTo>
                <a:cubicBezTo>
                  <a:pt x="543790" y="753919"/>
                  <a:pt x="544196" y="753545"/>
                  <a:pt x="546429" y="753545"/>
                </a:cubicBezTo>
                <a:close/>
                <a:moveTo>
                  <a:pt x="509606" y="753362"/>
                </a:moveTo>
                <a:cubicBezTo>
                  <a:pt x="512217" y="752988"/>
                  <a:pt x="514427" y="754734"/>
                  <a:pt x="514427" y="756792"/>
                </a:cubicBezTo>
                <a:cubicBezTo>
                  <a:pt x="514427" y="758850"/>
                  <a:pt x="513289" y="759536"/>
                  <a:pt x="511816" y="760596"/>
                </a:cubicBezTo>
                <a:cubicBezTo>
                  <a:pt x="510744" y="761282"/>
                  <a:pt x="509271" y="761282"/>
                  <a:pt x="508133" y="760596"/>
                </a:cubicBezTo>
                <a:cubicBezTo>
                  <a:pt x="507731" y="760285"/>
                  <a:pt x="507396" y="759910"/>
                  <a:pt x="506994" y="759910"/>
                </a:cubicBezTo>
                <a:cubicBezTo>
                  <a:pt x="505923" y="759224"/>
                  <a:pt x="504382" y="758227"/>
                  <a:pt x="505186" y="756480"/>
                </a:cubicBezTo>
                <a:cubicBezTo>
                  <a:pt x="505923" y="754796"/>
                  <a:pt x="507396" y="753362"/>
                  <a:pt x="509606" y="753362"/>
                </a:cubicBezTo>
                <a:close/>
                <a:moveTo>
                  <a:pt x="290671" y="753361"/>
                </a:moveTo>
                <a:cubicBezTo>
                  <a:pt x="292131" y="752988"/>
                  <a:pt x="293591" y="753361"/>
                  <a:pt x="294388" y="754729"/>
                </a:cubicBezTo>
                <a:cubicBezTo>
                  <a:pt x="294721" y="755040"/>
                  <a:pt x="294721" y="755413"/>
                  <a:pt x="295120" y="755724"/>
                </a:cubicBezTo>
                <a:cubicBezTo>
                  <a:pt x="295849" y="757465"/>
                  <a:pt x="295451" y="758833"/>
                  <a:pt x="293591" y="759517"/>
                </a:cubicBezTo>
                <a:cubicBezTo>
                  <a:pt x="292529" y="759517"/>
                  <a:pt x="291799" y="759890"/>
                  <a:pt x="291401" y="759890"/>
                </a:cubicBezTo>
                <a:cubicBezTo>
                  <a:pt x="289941" y="759890"/>
                  <a:pt x="289211" y="759517"/>
                  <a:pt x="288813" y="758522"/>
                </a:cubicBezTo>
                <a:cubicBezTo>
                  <a:pt x="288481" y="757838"/>
                  <a:pt x="288481" y="757154"/>
                  <a:pt x="288481" y="756097"/>
                </a:cubicBezTo>
                <a:cubicBezTo>
                  <a:pt x="288481" y="754729"/>
                  <a:pt x="289211" y="753672"/>
                  <a:pt x="290671" y="753361"/>
                </a:cubicBezTo>
                <a:close/>
                <a:moveTo>
                  <a:pt x="315020" y="753299"/>
                </a:moveTo>
                <a:cubicBezTo>
                  <a:pt x="316122" y="752988"/>
                  <a:pt x="317362" y="753299"/>
                  <a:pt x="318119" y="754295"/>
                </a:cubicBezTo>
                <a:cubicBezTo>
                  <a:pt x="319221" y="755664"/>
                  <a:pt x="319634" y="757095"/>
                  <a:pt x="319221" y="758464"/>
                </a:cubicBezTo>
                <a:cubicBezTo>
                  <a:pt x="318464" y="758464"/>
                  <a:pt x="317706" y="758776"/>
                  <a:pt x="316604" y="758776"/>
                </a:cubicBezTo>
                <a:cubicBezTo>
                  <a:pt x="314676" y="758776"/>
                  <a:pt x="313506" y="757406"/>
                  <a:pt x="313162" y="755664"/>
                </a:cubicBezTo>
                <a:cubicBezTo>
                  <a:pt x="313162" y="754668"/>
                  <a:pt x="313850" y="753672"/>
                  <a:pt x="315020" y="753299"/>
                </a:cubicBezTo>
                <a:close/>
                <a:moveTo>
                  <a:pt x="700763" y="753266"/>
                </a:moveTo>
                <a:cubicBezTo>
                  <a:pt x="702249" y="753266"/>
                  <a:pt x="703802" y="753266"/>
                  <a:pt x="705287" y="753955"/>
                </a:cubicBezTo>
                <a:cubicBezTo>
                  <a:pt x="708259" y="754644"/>
                  <a:pt x="709407" y="757085"/>
                  <a:pt x="710488" y="759151"/>
                </a:cubicBezTo>
                <a:cubicBezTo>
                  <a:pt x="711298" y="760904"/>
                  <a:pt x="709745" y="762969"/>
                  <a:pt x="707179" y="763658"/>
                </a:cubicBezTo>
                <a:cubicBezTo>
                  <a:pt x="705287" y="764347"/>
                  <a:pt x="703802" y="764347"/>
                  <a:pt x="702249" y="764347"/>
                </a:cubicBezTo>
                <a:cubicBezTo>
                  <a:pt x="700763" y="763971"/>
                  <a:pt x="699682" y="763971"/>
                  <a:pt x="698534" y="763658"/>
                </a:cubicBezTo>
                <a:cubicBezTo>
                  <a:pt x="695900" y="762969"/>
                  <a:pt x="694415" y="760904"/>
                  <a:pt x="694820" y="758086"/>
                </a:cubicBezTo>
                <a:cubicBezTo>
                  <a:pt x="695158" y="755645"/>
                  <a:pt x="697791" y="753266"/>
                  <a:pt x="700763" y="753266"/>
                </a:cubicBezTo>
                <a:close/>
                <a:moveTo>
                  <a:pt x="561622" y="753266"/>
                </a:moveTo>
                <a:cubicBezTo>
                  <a:pt x="563529" y="753588"/>
                  <a:pt x="565435" y="753588"/>
                  <a:pt x="567342" y="753973"/>
                </a:cubicBezTo>
                <a:cubicBezTo>
                  <a:pt x="568840" y="754295"/>
                  <a:pt x="569588" y="755002"/>
                  <a:pt x="569928" y="756095"/>
                </a:cubicBezTo>
                <a:cubicBezTo>
                  <a:pt x="570336" y="757509"/>
                  <a:pt x="569588" y="758923"/>
                  <a:pt x="568091" y="759631"/>
                </a:cubicBezTo>
                <a:cubicBezTo>
                  <a:pt x="566184" y="760402"/>
                  <a:pt x="564686" y="760723"/>
                  <a:pt x="563529" y="760723"/>
                </a:cubicBezTo>
                <a:cubicBezTo>
                  <a:pt x="561282" y="760723"/>
                  <a:pt x="559784" y="759631"/>
                  <a:pt x="558285" y="758216"/>
                </a:cubicBezTo>
                <a:cubicBezTo>
                  <a:pt x="556721" y="756802"/>
                  <a:pt x="557468" y="753973"/>
                  <a:pt x="559784" y="753588"/>
                </a:cubicBezTo>
                <a:cubicBezTo>
                  <a:pt x="560533" y="753588"/>
                  <a:pt x="560873" y="753266"/>
                  <a:pt x="561622" y="753266"/>
                </a:cubicBezTo>
                <a:close/>
                <a:moveTo>
                  <a:pt x="337162" y="753266"/>
                </a:moveTo>
                <a:cubicBezTo>
                  <a:pt x="337917" y="753266"/>
                  <a:pt x="339084" y="753582"/>
                  <a:pt x="339839" y="753960"/>
                </a:cubicBezTo>
                <a:cubicBezTo>
                  <a:pt x="340251" y="754654"/>
                  <a:pt x="340594" y="754969"/>
                  <a:pt x="340594" y="755348"/>
                </a:cubicBezTo>
                <a:cubicBezTo>
                  <a:pt x="341349" y="757114"/>
                  <a:pt x="340594" y="758817"/>
                  <a:pt x="338741" y="759511"/>
                </a:cubicBezTo>
                <a:cubicBezTo>
                  <a:pt x="338329" y="759889"/>
                  <a:pt x="337574" y="759889"/>
                  <a:pt x="336819" y="759511"/>
                </a:cubicBezTo>
                <a:cubicBezTo>
                  <a:pt x="334143" y="758817"/>
                  <a:pt x="333388" y="755348"/>
                  <a:pt x="335653" y="753582"/>
                </a:cubicBezTo>
                <a:cubicBezTo>
                  <a:pt x="336064" y="753266"/>
                  <a:pt x="336407" y="753266"/>
                  <a:pt x="337162" y="753266"/>
                </a:cubicBezTo>
                <a:close/>
                <a:moveTo>
                  <a:pt x="269363" y="753020"/>
                </a:moveTo>
                <a:cubicBezTo>
                  <a:pt x="270094" y="752709"/>
                  <a:pt x="270824" y="752709"/>
                  <a:pt x="271952" y="753020"/>
                </a:cubicBezTo>
                <a:cubicBezTo>
                  <a:pt x="273081" y="753704"/>
                  <a:pt x="273811" y="755072"/>
                  <a:pt x="274143" y="756129"/>
                </a:cubicBezTo>
                <a:cubicBezTo>
                  <a:pt x="274143" y="757497"/>
                  <a:pt x="273081" y="758927"/>
                  <a:pt x="271952" y="759238"/>
                </a:cubicBezTo>
                <a:cubicBezTo>
                  <a:pt x="270824" y="759611"/>
                  <a:pt x="269762" y="759238"/>
                  <a:pt x="268633" y="758554"/>
                </a:cubicBezTo>
                <a:cubicBezTo>
                  <a:pt x="266775" y="756813"/>
                  <a:pt x="267173" y="754388"/>
                  <a:pt x="269363" y="753020"/>
                </a:cubicBezTo>
                <a:close/>
                <a:moveTo>
                  <a:pt x="933284" y="752988"/>
                </a:moveTo>
                <a:cubicBezTo>
                  <a:pt x="934372" y="753369"/>
                  <a:pt x="935528" y="753687"/>
                  <a:pt x="936685" y="754069"/>
                </a:cubicBezTo>
                <a:cubicBezTo>
                  <a:pt x="938929" y="755086"/>
                  <a:pt x="939677" y="757248"/>
                  <a:pt x="938929" y="759664"/>
                </a:cubicBezTo>
                <a:cubicBezTo>
                  <a:pt x="938181" y="761445"/>
                  <a:pt x="937025" y="762526"/>
                  <a:pt x="935188" y="762844"/>
                </a:cubicBezTo>
                <a:cubicBezTo>
                  <a:pt x="934032" y="763225"/>
                  <a:pt x="932876" y="763225"/>
                  <a:pt x="931788" y="763543"/>
                </a:cubicBezTo>
                <a:cubicBezTo>
                  <a:pt x="928387" y="764624"/>
                  <a:pt x="924578" y="760046"/>
                  <a:pt x="926075" y="756866"/>
                </a:cubicBezTo>
                <a:cubicBezTo>
                  <a:pt x="926483" y="756167"/>
                  <a:pt x="926891" y="755467"/>
                  <a:pt x="927639" y="755086"/>
                </a:cubicBezTo>
                <a:cubicBezTo>
                  <a:pt x="929135" y="754069"/>
                  <a:pt x="931380" y="753369"/>
                  <a:pt x="933284" y="752988"/>
                </a:cubicBezTo>
                <a:close/>
                <a:moveTo>
                  <a:pt x="908573" y="752988"/>
                </a:moveTo>
                <a:cubicBezTo>
                  <a:pt x="910444" y="753364"/>
                  <a:pt x="912248" y="754054"/>
                  <a:pt x="913786" y="755434"/>
                </a:cubicBezTo>
                <a:cubicBezTo>
                  <a:pt x="915590" y="756814"/>
                  <a:pt x="915590" y="758884"/>
                  <a:pt x="913786" y="759950"/>
                </a:cubicBezTo>
                <a:cubicBezTo>
                  <a:pt x="912650" y="760640"/>
                  <a:pt x="911513" y="761330"/>
                  <a:pt x="910444" y="761706"/>
                </a:cubicBezTo>
                <a:cubicBezTo>
                  <a:pt x="908573" y="762396"/>
                  <a:pt x="906702" y="761706"/>
                  <a:pt x="905632" y="760326"/>
                </a:cubicBezTo>
                <a:cubicBezTo>
                  <a:pt x="904095" y="758884"/>
                  <a:pt x="903761" y="757190"/>
                  <a:pt x="904897" y="755434"/>
                </a:cubicBezTo>
                <a:cubicBezTo>
                  <a:pt x="905232" y="754744"/>
                  <a:pt x="905967" y="753678"/>
                  <a:pt x="906702" y="753678"/>
                </a:cubicBezTo>
                <a:cubicBezTo>
                  <a:pt x="907103" y="753678"/>
                  <a:pt x="907838" y="753364"/>
                  <a:pt x="908573" y="752988"/>
                </a:cubicBezTo>
                <a:close/>
                <a:moveTo>
                  <a:pt x="440187" y="752849"/>
                </a:moveTo>
                <a:cubicBezTo>
                  <a:pt x="440969" y="753107"/>
                  <a:pt x="441618" y="753718"/>
                  <a:pt x="442184" y="754594"/>
                </a:cubicBezTo>
                <a:cubicBezTo>
                  <a:pt x="442917" y="754907"/>
                  <a:pt x="443250" y="755596"/>
                  <a:pt x="443649" y="756348"/>
                </a:cubicBezTo>
                <a:cubicBezTo>
                  <a:pt x="442917" y="757037"/>
                  <a:pt x="442517" y="757726"/>
                  <a:pt x="441785" y="758414"/>
                </a:cubicBezTo>
                <a:cubicBezTo>
                  <a:pt x="439588" y="760168"/>
                  <a:pt x="437724" y="759103"/>
                  <a:pt x="436259" y="757726"/>
                </a:cubicBezTo>
                <a:cubicBezTo>
                  <a:pt x="434794" y="755596"/>
                  <a:pt x="435194" y="754219"/>
                  <a:pt x="437391" y="753217"/>
                </a:cubicBezTo>
                <a:cubicBezTo>
                  <a:pt x="438489" y="752684"/>
                  <a:pt x="439405" y="752590"/>
                  <a:pt x="440187" y="752849"/>
                </a:cubicBezTo>
                <a:close/>
                <a:moveTo>
                  <a:pt x="607544" y="752709"/>
                </a:moveTo>
                <a:cubicBezTo>
                  <a:pt x="610940" y="753404"/>
                  <a:pt x="614266" y="753720"/>
                  <a:pt x="616168" y="756562"/>
                </a:cubicBezTo>
                <a:cubicBezTo>
                  <a:pt x="616915" y="757573"/>
                  <a:pt x="617323" y="758647"/>
                  <a:pt x="616576" y="759657"/>
                </a:cubicBezTo>
                <a:cubicBezTo>
                  <a:pt x="615829" y="761426"/>
                  <a:pt x="614674" y="762815"/>
                  <a:pt x="612026" y="762815"/>
                </a:cubicBezTo>
                <a:cubicBezTo>
                  <a:pt x="610531" y="762815"/>
                  <a:pt x="609377" y="763195"/>
                  <a:pt x="607883" y="763510"/>
                </a:cubicBezTo>
                <a:cubicBezTo>
                  <a:pt x="606390" y="763195"/>
                  <a:pt x="604895" y="762815"/>
                  <a:pt x="603401" y="762121"/>
                </a:cubicBezTo>
                <a:cubicBezTo>
                  <a:pt x="601906" y="761805"/>
                  <a:pt x="600751" y="761110"/>
                  <a:pt x="599596" y="760415"/>
                </a:cubicBezTo>
                <a:cubicBezTo>
                  <a:pt x="598102" y="759657"/>
                  <a:pt x="597763" y="757952"/>
                  <a:pt x="599257" y="756878"/>
                </a:cubicBezTo>
                <a:cubicBezTo>
                  <a:pt x="601091" y="755804"/>
                  <a:pt x="602246" y="753720"/>
                  <a:pt x="604895" y="753720"/>
                </a:cubicBezTo>
                <a:cubicBezTo>
                  <a:pt x="605235" y="753720"/>
                  <a:pt x="605983" y="753025"/>
                  <a:pt x="606390" y="753025"/>
                </a:cubicBezTo>
                <a:cubicBezTo>
                  <a:pt x="606797" y="753025"/>
                  <a:pt x="607136" y="752709"/>
                  <a:pt x="607544" y="752709"/>
                </a:cubicBezTo>
                <a:close/>
                <a:moveTo>
                  <a:pt x="526645" y="752152"/>
                </a:moveTo>
                <a:cubicBezTo>
                  <a:pt x="528453" y="752152"/>
                  <a:pt x="529994" y="752849"/>
                  <a:pt x="530730" y="754625"/>
                </a:cubicBezTo>
                <a:cubicBezTo>
                  <a:pt x="531132" y="754942"/>
                  <a:pt x="531534" y="755640"/>
                  <a:pt x="532270" y="756718"/>
                </a:cubicBezTo>
                <a:cubicBezTo>
                  <a:pt x="530730" y="758811"/>
                  <a:pt x="528922" y="759889"/>
                  <a:pt x="526645" y="759889"/>
                </a:cubicBezTo>
                <a:cubicBezTo>
                  <a:pt x="524837" y="759889"/>
                  <a:pt x="523699" y="759191"/>
                  <a:pt x="522963" y="757415"/>
                </a:cubicBezTo>
                <a:cubicBezTo>
                  <a:pt x="522561" y="756401"/>
                  <a:pt x="522561" y="755323"/>
                  <a:pt x="522226" y="754625"/>
                </a:cubicBezTo>
                <a:cubicBezTo>
                  <a:pt x="522963" y="752849"/>
                  <a:pt x="524770" y="752152"/>
                  <a:pt x="526645" y="752152"/>
                </a:cubicBezTo>
                <a:close/>
                <a:moveTo>
                  <a:pt x="461931" y="752152"/>
                </a:moveTo>
                <a:cubicBezTo>
                  <a:pt x="464163" y="752152"/>
                  <a:pt x="466059" y="753566"/>
                  <a:pt x="466803" y="755688"/>
                </a:cubicBezTo>
                <a:cubicBezTo>
                  <a:pt x="467142" y="756459"/>
                  <a:pt x="466803" y="757166"/>
                  <a:pt x="466059" y="757488"/>
                </a:cubicBezTo>
                <a:cubicBezTo>
                  <a:pt x="464908" y="758195"/>
                  <a:pt x="463757" y="758902"/>
                  <a:pt x="462675" y="759288"/>
                </a:cubicBezTo>
                <a:cubicBezTo>
                  <a:pt x="460782" y="759609"/>
                  <a:pt x="458886" y="758580"/>
                  <a:pt x="458141" y="757166"/>
                </a:cubicBezTo>
                <a:cubicBezTo>
                  <a:pt x="457396" y="755366"/>
                  <a:pt x="458546" y="753566"/>
                  <a:pt x="460782" y="752859"/>
                </a:cubicBezTo>
                <a:cubicBezTo>
                  <a:pt x="461525" y="752538"/>
                  <a:pt x="461931" y="752152"/>
                  <a:pt x="461931" y="752152"/>
                </a:cubicBezTo>
                <a:close/>
                <a:moveTo>
                  <a:pt x="348350" y="751873"/>
                </a:moveTo>
                <a:cubicBezTo>
                  <a:pt x="348691" y="751873"/>
                  <a:pt x="349100" y="751873"/>
                  <a:pt x="349440" y="752189"/>
                </a:cubicBezTo>
                <a:cubicBezTo>
                  <a:pt x="350599" y="752882"/>
                  <a:pt x="351757" y="752882"/>
                  <a:pt x="351757" y="754270"/>
                </a:cubicBezTo>
                <a:cubicBezTo>
                  <a:pt x="351757" y="756036"/>
                  <a:pt x="351757" y="757424"/>
                  <a:pt x="349849" y="758496"/>
                </a:cubicBezTo>
                <a:cubicBezTo>
                  <a:pt x="347600" y="758118"/>
                  <a:pt x="345283" y="757424"/>
                  <a:pt x="345692" y="753955"/>
                </a:cubicBezTo>
                <a:cubicBezTo>
                  <a:pt x="346442" y="753261"/>
                  <a:pt x="347600" y="752567"/>
                  <a:pt x="348350" y="751873"/>
                </a:cubicBezTo>
                <a:close/>
                <a:moveTo>
                  <a:pt x="752369" y="751844"/>
                </a:moveTo>
                <a:cubicBezTo>
                  <a:pt x="753408" y="751844"/>
                  <a:pt x="754481" y="752094"/>
                  <a:pt x="755508" y="752631"/>
                </a:cubicBezTo>
                <a:cubicBezTo>
                  <a:pt x="757327" y="753643"/>
                  <a:pt x="759213" y="754719"/>
                  <a:pt x="760358" y="756490"/>
                </a:cubicBezTo>
                <a:cubicBezTo>
                  <a:pt x="761840" y="758577"/>
                  <a:pt x="760358" y="761740"/>
                  <a:pt x="758472" y="762436"/>
                </a:cubicBezTo>
                <a:cubicBezTo>
                  <a:pt x="758068" y="762436"/>
                  <a:pt x="757731" y="762752"/>
                  <a:pt x="757327" y="762752"/>
                </a:cubicBezTo>
                <a:cubicBezTo>
                  <a:pt x="752140" y="764903"/>
                  <a:pt x="751400" y="764144"/>
                  <a:pt x="747628" y="761361"/>
                </a:cubicBezTo>
                <a:cubicBezTo>
                  <a:pt x="746146" y="760349"/>
                  <a:pt x="746146" y="759273"/>
                  <a:pt x="746146" y="757502"/>
                </a:cubicBezTo>
                <a:cubicBezTo>
                  <a:pt x="746449" y="754086"/>
                  <a:pt x="749253" y="751844"/>
                  <a:pt x="752369" y="751844"/>
                </a:cubicBezTo>
                <a:close/>
                <a:moveTo>
                  <a:pt x="678298" y="751448"/>
                </a:moveTo>
                <a:cubicBezTo>
                  <a:pt x="680944" y="751824"/>
                  <a:pt x="683521" y="752828"/>
                  <a:pt x="685081" y="754896"/>
                </a:cubicBezTo>
                <a:cubicBezTo>
                  <a:pt x="686912" y="757340"/>
                  <a:pt x="686166" y="759785"/>
                  <a:pt x="683928" y="761164"/>
                </a:cubicBezTo>
                <a:cubicBezTo>
                  <a:pt x="682436" y="762543"/>
                  <a:pt x="680130" y="763232"/>
                  <a:pt x="677552" y="762919"/>
                </a:cubicBezTo>
                <a:cubicBezTo>
                  <a:pt x="676806" y="762919"/>
                  <a:pt x="675992" y="762919"/>
                  <a:pt x="675246" y="762543"/>
                </a:cubicBezTo>
                <a:cubicBezTo>
                  <a:pt x="674161" y="762229"/>
                  <a:pt x="673415" y="761853"/>
                  <a:pt x="672669" y="760850"/>
                </a:cubicBezTo>
                <a:cubicBezTo>
                  <a:pt x="671923" y="759095"/>
                  <a:pt x="671516" y="757716"/>
                  <a:pt x="671923" y="755961"/>
                </a:cubicBezTo>
                <a:cubicBezTo>
                  <a:pt x="672262" y="753517"/>
                  <a:pt x="675653" y="750759"/>
                  <a:pt x="678298" y="751448"/>
                </a:cubicBezTo>
                <a:close/>
                <a:moveTo>
                  <a:pt x="1177320" y="751448"/>
                </a:moveTo>
                <a:lnTo>
                  <a:pt x="1180740" y="751448"/>
                </a:lnTo>
                <a:lnTo>
                  <a:pt x="1180740" y="758377"/>
                </a:lnTo>
                <a:lnTo>
                  <a:pt x="1180704" y="758399"/>
                </a:lnTo>
                <a:cubicBezTo>
                  <a:pt x="1179215" y="758086"/>
                  <a:pt x="1177726" y="757710"/>
                  <a:pt x="1176981" y="755957"/>
                </a:cubicBezTo>
                <a:cubicBezTo>
                  <a:pt x="1176981" y="755581"/>
                  <a:pt x="1176575" y="755268"/>
                  <a:pt x="1176575" y="754892"/>
                </a:cubicBezTo>
                <a:cubicBezTo>
                  <a:pt x="1176169" y="753515"/>
                  <a:pt x="1176169" y="752513"/>
                  <a:pt x="1177320" y="751448"/>
                </a:cubicBezTo>
                <a:close/>
                <a:moveTo>
                  <a:pt x="379746" y="751316"/>
                </a:moveTo>
                <a:cubicBezTo>
                  <a:pt x="381235" y="751316"/>
                  <a:pt x="382792" y="752400"/>
                  <a:pt x="383537" y="753802"/>
                </a:cubicBezTo>
                <a:cubicBezTo>
                  <a:pt x="383875" y="755204"/>
                  <a:pt x="383537" y="756671"/>
                  <a:pt x="382386" y="757690"/>
                </a:cubicBezTo>
                <a:cubicBezTo>
                  <a:pt x="381641" y="758392"/>
                  <a:pt x="379746" y="758774"/>
                  <a:pt x="378256" y="758073"/>
                </a:cubicBezTo>
                <a:cubicBezTo>
                  <a:pt x="377918" y="757690"/>
                  <a:pt x="377512" y="757372"/>
                  <a:pt x="377106" y="756989"/>
                </a:cubicBezTo>
                <a:cubicBezTo>
                  <a:pt x="376767" y="756288"/>
                  <a:pt x="376361" y="755587"/>
                  <a:pt x="376361" y="755204"/>
                </a:cubicBezTo>
                <a:cubicBezTo>
                  <a:pt x="375616" y="752782"/>
                  <a:pt x="377106" y="751316"/>
                  <a:pt x="379746" y="751316"/>
                </a:cubicBezTo>
                <a:close/>
                <a:moveTo>
                  <a:pt x="959419" y="751204"/>
                </a:moveTo>
                <a:cubicBezTo>
                  <a:pt x="960348" y="751025"/>
                  <a:pt x="961371" y="751103"/>
                  <a:pt x="962326" y="751446"/>
                </a:cubicBezTo>
                <a:cubicBezTo>
                  <a:pt x="962735" y="751821"/>
                  <a:pt x="963485" y="752134"/>
                  <a:pt x="963826" y="752134"/>
                </a:cubicBezTo>
                <a:cubicBezTo>
                  <a:pt x="965735" y="752822"/>
                  <a:pt x="966144" y="754197"/>
                  <a:pt x="966144" y="755259"/>
                </a:cubicBezTo>
                <a:cubicBezTo>
                  <a:pt x="966144" y="757697"/>
                  <a:pt x="965326" y="758697"/>
                  <a:pt x="963076" y="759384"/>
                </a:cubicBezTo>
                <a:cubicBezTo>
                  <a:pt x="962326" y="759759"/>
                  <a:pt x="961576" y="759759"/>
                  <a:pt x="960416" y="760134"/>
                </a:cubicBezTo>
                <a:cubicBezTo>
                  <a:pt x="958575" y="760447"/>
                  <a:pt x="957075" y="759759"/>
                  <a:pt x="956257" y="758009"/>
                </a:cubicBezTo>
                <a:cubicBezTo>
                  <a:pt x="955507" y="756634"/>
                  <a:pt x="955984" y="753947"/>
                  <a:pt x="957075" y="752509"/>
                </a:cubicBezTo>
                <a:cubicBezTo>
                  <a:pt x="957655" y="751821"/>
                  <a:pt x="958490" y="751384"/>
                  <a:pt x="959419" y="751204"/>
                </a:cubicBezTo>
                <a:close/>
                <a:moveTo>
                  <a:pt x="365208" y="751080"/>
                </a:moveTo>
                <a:cubicBezTo>
                  <a:pt x="366718" y="751466"/>
                  <a:pt x="367061" y="752945"/>
                  <a:pt x="367473" y="753973"/>
                </a:cubicBezTo>
                <a:cubicBezTo>
                  <a:pt x="367816" y="755066"/>
                  <a:pt x="367473" y="756095"/>
                  <a:pt x="366374" y="757188"/>
                </a:cubicBezTo>
                <a:cubicBezTo>
                  <a:pt x="365208" y="757895"/>
                  <a:pt x="364041" y="758216"/>
                  <a:pt x="362943" y="757509"/>
                </a:cubicBezTo>
                <a:cubicBezTo>
                  <a:pt x="361022" y="756802"/>
                  <a:pt x="361022" y="756802"/>
                  <a:pt x="359855" y="754295"/>
                </a:cubicBezTo>
                <a:cubicBezTo>
                  <a:pt x="360267" y="753588"/>
                  <a:pt x="360678" y="752881"/>
                  <a:pt x="361433" y="752173"/>
                </a:cubicBezTo>
                <a:cubicBezTo>
                  <a:pt x="362188" y="750759"/>
                  <a:pt x="363698" y="751080"/>
                  <a:pt x="365208" y="751080"/>
                </a:cubicBezTo>
                <a:close/>
                <a:moveTo>
                  <a:pt x="728003" y="751077"/>
                </a:moveTo>
                <a:cubicBezTo>
                  <a:pt x="729149" y="751458"/>
                  <a:pt x="730227" y="751840"/>
                  <a:pt x="731373" y="752157"/>
                </a:cubicBezTo>
                <a:cubicBezTo>
                  <a:pt x="734338" y="753238"/>
                  <a:pt x="735484" y="755653"/>
                  <a:pt x="736225" y="758132"/>
                </a:cubicBezTo>
                <a:cubicBezTo>
                  <a:pt x="736562" y="759212"/>
                  <a:pt x="735820" y="760611"/>
                  <a:pt x="735079" y="761310"/>
                </a:cubicBezTo>
                <a:cubicBezTo>
                  <a:pt x="733597" y="762708"/>
                  <a:pt x="731373" y="763789"/>
                  <a:pt x="728744" y="763407"/>
                </a:cubicBezTo>
                <a:cubicBezTo>
                  <a:pt x="726520" y="762708"/>
                  <a:pt x="723487" y="762708"/>
                  <a:pt x="720941" y="760992"/>
                </a:cubicBezTo>
                <a:cubicBezTo>
                  <a:pt x="717909" y="758513"/>
                  <a:pt x="717909" y="755335"/>
                  <a:pt x="720941" y="752856"/>
                </a:cubicBezTo>
                <a:cubicBezTo>
                  <a:pt x="723165" y="751077"/>
                  <a:pt x="725374" y="750759"/>
                  <a:pt x="728003" y="751077"/>
                </a:cubicBezTo>
                <a:close/>
                <a:moveTo>
                  <a:pt x="486268" y="750896"/>
                </a:moveTo>
                <a:cubicBezTo>
                  <a:pt x="488879" y="750202"/>
                  <a:pt x="491827" y="753675"/>
                  <a:pt x="491090" y="755443"/>
                </a:cubicBezTo>
                <a:cubicBezTo>
                  <a:pt x="490688" y="756516"/>
                  <a:pt x="490353" y="757211"/>
                  <a:pt x="489951" y="758221"/>
                </a:cubicBezTo>
                <a:cubicBezTo>
                  <a:pt x="488879" y="758600"/>
                  <a:pt x="488142" y="758916"/>
                  <a:pt x="487004" y="759294"/>
                </a:cubicBezTo>
                <a:cubicBezTo>
                  <a:pt x="485130" y="759610"/>
                  <a:pt x="483322" y="758600"/>
                  <a:pt x="482920" y="756832"/>
                </a:cubicBezTo>
                <a:cubicBezTo>
                  <a:pt x="481782" y="754054"/>
                  <a:pt x="483322" y="751591"/>
                  <a:pt x="486268" y="750896"/>
                </a:cubicBezTo>
                <a:close/>
                <a:moveTo>
                  <a:pt x="396852" y="749786"/>
                </a:moveTo>
                <a:cubicBezTo>
                  <a:pt x="397570" y="749699"/>
                  <a:pt x="398340" y="749873"/>
                  <a:pt x="399093" y="750381"/>
                </a:cubicBezTo>
                <a:cubicBezTo>
                  <a:pt x="399914" y="751079"/>
                  <a:pt x="400666" y="752156"/>
                  <a:pt x="401419" y="753235"/>
                </a:cubicBezTo>
                <a:cubicBezTo>
                  <a:pt x="400666" y="754249"/>
                  <a:pt x="400256" y="754947"/>
                  <a:pt x="399503" y="755644"/>
                </a:cubicBezTo>
                <a:cubicBezTo>
                  <a:pt x="398340" y="756722"/>
                  <a:pt x="397588" y="757103"/>
                  <a:pt x="396493" y="756025"/>
                </a:cubicBezTo>
                <a:cubicBezTo>
                  <a:pt x="395740" y="755327"/>
                  <a:pt x="394919" y="754630"/>
                  <a:pt x="394577" y="753932"/>
                </a:cubicBezTo>
                <a:cubicBezTo>
                  <a:pt x="393824" y="752854"/>
                  <a:pt x="393756" y="751839"/>
                  <a:pt x="394919" y="750761"/>
                </a:cubicBezTo>
                <a:cubicBezTo>
                  <a:pt x="395466" y="750222"/>
                  <a:pt x="396134" y="749873"/>
                  <a:pt x="396852" y="749786"/>
                </a:cubicBezTo>
                <a:close/>
                <a:moveTo>
                  <a:pt x="414435" y="749366"/>
                </a:moveTo>
                <a:cubicBezTo>
                  <a:pt x="415190" y="749682"/>
                  <a:pt x="415945" y="749682"/>
                  <a:pt x="416700" y="750060"/>
                </a:cubicBezTo>
                <a:cubicBezTo>
                  <a:pt x="418621" y="750754"/>
                  <a:pt x="418965" y="753214"/>
                  <a:pt x="418210" y="754601"/>
                </a:cubicBezTo>
                <a:cubicBezTo>
                  <a:pt x="417455" y="755610"/>
                  <a:pt x="415190" y="755989"/>
                  <a:pt x="414024" y="755610"/>
                </a:cubicBezTo>
                <a:cubicBezTo>
                  <a:pt x="412514" y="754917"/>
                  <a:pt x="411759" y="753529"/>
                  <a:pt x="411004" y="752141"/>
                </a:cubicBezTo>
                <a:cubicBezTo>
                  <a:pt x="411004" y="751826"/>
                  <a:pt x="411004" y="751069"/>
                  <a:pt x="411759" y="750754"/>
                </a:cubicBezTo>
                <a:cubicBezTo>
                  <a:pt x="412514" y="750375"/>
                  <a:pt x="413269" y="750060"/>
                  <a:pt x="414435" y="749366"/>
                </a:cubicBezTo>
                <a:close/>
                <a:moveTo>
                  <a:pt x="459729" y="720705"/>
                </a:moveTo>
                <a:cubicBezTo>
                  <a:pt x="460142" y="720705"/>
                  <a:pt x="460899" y="721078"/>
                  <a:pt x="461310" y="721078"/>
                </a:cubicBezTo>
                <a:cubicBezTo>
                  <a:pt x="464325" y="721762"/>
                  <a:pt x="465080" y="723130"/>
                  <a:pt x="463912" y="725555"/>
                </a:cubicBezTo>
                <a:cubicBezTo>
                  <a:pt x="463159" y="726550"/>
                  <a:pt x="462406" y="727297"/>
                  <a:pt x="461310" y="727297"/>
                </a:cubicBezTo>
                <a:cubicBezTo>
                  <a:pt x="460899" y="727297"/>
                  <a:pt x="460485" y="727297"/>
                  <a:pt x="460485" y="726923"/>
                </a:cubicBezTo>
                <a:cubicBezTo>
                  <a:pt x="458632" y="725866"/>
                  <a:pt x="457877" y="724498"/>
                  <a:pt x="457463" y="722820"/>
                </a:cubicBezTo>
                <a:cubicBezTo>
                  <a:pt x="457119" y="721762"/>
                  <a:pt x="458632" y="720394"/>
                  <a:pt x="459729" y="720705"/>
                </a:cubicBezTo>
                <a:close/>
                <a:moveTo>
                  <a:pt x="501434" y="720607"/>
                </a:moveTo>
                <a:cubicBezTo>
                  <a:pt x="502185" y="720829"/>
                  <a:pt x="502845" y="721352"/>
                  <a:pt x="503590" y="722209"/>
                </a:cubicBezTo>
                <a:cubicBezTo>
                  <a:pt x="504334" y="723286"/>
                  <a:pt x="504334" y="725062"/>
                  <a:pt x="503590" y="726457"/>
                </a:cubicBezTo>
                <a:cubicBezTo>
                  <a:pt x="503184" y="726774"/>
                  <a:pt x="502439" y="727535"/>
                  <a:pt x="502101" y="727852"/>
                </a:cubicBezTo>
                <a:cubicBezTo>
                  <a:pt x="499799" y="727535"/>
                  <a:pt x="497972" y="726774"/>
                  <a:pt x="496821" y="725062"/>
                </a:cubicBezTo>
                <a:cubicBezTo>
                  <a:pt x="496077" y="723667"/>
                  <a:pt x="496077" y="722589"/>
                  <a:pt x="497566" y="721511"/>
                </a:cubicBezTo>
                <a:cubicBezTo>
                  <a:pt x="497972" y="721194"/>
                  <a:pt x="498310" y="721194"/>
                  <a:pt x="498716" y="720813"/>
                </a:cubicBezTo>
                <a:cubicBezTo>
                  <a:pt x="499832" y="720465"/>
                  <a:pt x="500679" y="720385"/>
                  <a:pt x="501434" y="720607"/>
                </a:cubicBezTo>
                <a:close/>
                <a:moveTo>
                  <a:pt x="718839" y="720391"/>
                </a:moveTo>
                <a:cubicBezTo>
                  <a:pt x="721898" y="719001"/>
                  <a:pt x="725260" y="721085"/>
                  <a:pt x="724853" y="723863"/>
                </a:cubicBezTo>
                <a:cubicBezTo>
                  <a:pt x="724853" y="724937"/>
                  <a:pt x="724377" y="725947"/>
                  <a:pt x="723697" y="726642"/>
                </a:cubicBezTo>
                <a:cubicBezTo>
                  <a:pt x="722578" y="727715"/>
                  <a:pt x="721490" y="728410"/>
                  <a:pt x="719995" y="728094"/>
                </a:cubicBezTo>
                <a:cubicBezTo>
                  <a:pt x="719587" y="728094"/>
                  <a:pt x="718839" y="727715"/>
                  <a:pt x="718092" y="727715"/>
                </a:cubicBezTo>
                <a:cubicBezTo>
                  <a:pt x="717344" y="726642"/>
                  <a:pt x="716596" y="725253"/>
                  <a:pt x="715848" y="724242"/>
                </a:cubicBezTo>
                <a:cubicBezTo>
                  <a:pt x="716256" y="722474"/>
                  <a:pt x="717344" y="721085"/>
                  <a:pt x="718839" y="720391"/>
                </a:cubicBezTo>
                <a:close/>
                <a:moveTo>
                  <a:pt x="477993" y="719387"/>
                </a:moveTo>
                <a:cubicBezTo>
                  <a:pt x="478792" y="719259"/>
                  <a:pt x="479637" y="719355"/>
                  <a:pt x="480584" y="719709"/>
                </a:cubicBezTo>
                <a:cubicBezTo>
                  <a:pt x="482817" y="720030"/>
                  <a:pt x="483223" y="721830"/>
                  <a:pt x="483223" y="723244"/>
                </a:cubicBezTo>
                <a:cubicBezTo>
                  <a:pt x="483223" y="724337"/>
                  <a:pt x="482073" y="725752"/>
                  <a:pt x="480922" y="726073"/>
                </a:cubicBezTo>
                <a:cubicBezTo>
                  <a:pt x="479839" y="726459"/>
                  <a:pt x="478690" y="726073"/>
                  <a:pt x="477942" y="725366"/>
                </a:cubicBezTo>
                <a:cubicBezTo>
                  <a:pt x="477195" y="724659"/>
                  <a:pt x="476452" y="723952"/>
                  <a:pt x="475708" y="723244"/>
                </a:cubicBezTo>
                <a:cubicBezTo>
                  <a:pt x="474963" y="722537"/>
                  <a:pt x="474963" y="721123"/>
                  <a:pt x="475708" y="720416"/>
                </a:cubicBezTo>
                <a:cubicBezTo>
                  <a:pt x="476452" y="719869"/>
                  <a:pt x="477195" y="719516"/>
                  <a:pt x="477993" y="719387"/>
                </a:cubicBezTo>
                <a:close/>
                <a:moveTo>
                  <a:pt x="441534" y="719280"/>
                </a:moveTo>
                <a:cubicBezTo>
                  <a:pt x="443339" y="719661"/>
                  <a:pt x="444475" y="720359"/>
                  <a:pt x="445211" y="721374"/>
                </a:cubicBezTo>
                <a:cubicBezTo>
                  <a:pt x="446347" y="723150"/>
                  <a:pt x="445612" y="724926"/>
                  <a:pt x="443339" y="725243"/>
                </a:cubicBezTo>
                <a:cubicBezTo>
                  <a:pt x="442269" y="725624"/>
                  <a:pt x="441133" y="725243"/>
                  <a:pt x="440063" y="724545"/>
                </a:cubicBezTo>
                <a:cubicBezTo>
                  <a:pt x="438927" y="723530"/>
                  <a:pt x="437790" y="722833"/>
                  <a:pt x="438526" y="720676"/>
                </a:cubicBezTo>
                <a:cubicBezTo>
                  <a:pt x="439662" y="720676"/>
                  <a:pt x="440799" y="719978"/>
                  <a:pt x="441534" y="719280"/>
                </a:cubicBezTo>
                <a:close/>
                <a:moveTo>
                  <a:pt x="517021" y="719058"/>
                </a:moveTo>
                <a:cubicBezTo>
                  <a:pt x="518241" y="719537"/>
                  <a:pt x="519278" y="720496"/>
                  <a:pt x="519653" y="721722"/>
                </a:cubicBezTo>
                <a:cubicBezTo>
                  <a:pt x="520060" y="722790"/>
                  <a:pt x="520060" y="723796"/>
                  <a:pt x="520403" y="725870"/>
                </a:cubicBezTo>
                <a:cubicBezTo>
                  <a:pt x="520403" y="726562"/>
                  <a:pt x="520060" y="727630"/>
                  <a:pt x="518904" y="728699"/>
                </a:cubicBezTo>
                <a:cubicBezTo>
                  <a:pt x="518156" y="729390"/>
                  <a:pt x="517411" y="730082"/>
                  <a:pt x="515918" y="729390"/>
                </a:cubicBezTo>
                <a:cubicBezTo>
                  <a:pt x="514426" y="729013"/>
                  <a:pt x="512525" y="728699"/>
                  <a:pt x="511779" y="726939"/>
                </a:cubicBezTo>
                <a:cubicBezTo>
                  <a:pt x="511372" y="726562"/>
                  <a:pt x="510625" y="726247"/>
                  <a:pt x="510286" y="726247"/>
                </a:cubicBezTo>
                <a:cubicBezTo>
                  <a:pt x="509540" y="725870"/>
                  <a:pt x="508387" y="725870"/>
                  <a:pt x="507640" y="725179"/>
                </a:cubicBezTo>
                <a:cubicBezTo>
                  <a:pt x="506486" y="724864"/>
                  <a:pt x="506486" y="723796"/>
                  <a:pt x="507233" y="722790"/>
                </a:cubicBezTo>
                <a:cubicBezTo>
                  <a:pt x="507640" y="722413"/>
                  <a:pt x="507640" y="722036"/>
                  <a:pt x="507979" y="722036"/>
                </a:cubicBezTo>
                <a:cubicBezTo>
                  <a:pt x="510286" y="721722"/>
                  <a:pt x="511779" y="720653"/>
                  <a:pt x="513272" y="719270"/>
                </a:cubicBezTo>
                <a:cubicBezTo>
                  <a:pt x="514392" y="718579"/>
                  <a:pt x="515800" y="718579"/>
                  <a:pt x="517021" y="719058"/>
                </a:cubicBezTo>
                <a:close/>
                <a:moveTo>
                  <a:pt x="738902" y="718934"/>
                </a:moveTo>
                <a:cubicBezTo>
                  <a:pt x="741108" y="718166"/>
                  <a:pt x="743716" y="719253"/>
                  <a:pt x="744785" y="721044"/>
                </a:cubicBezTo>
                <a:cubicBezTo>
                  <a:pt x="744785" y="721748"/>
                  <a:pt x="744785" y="722452"/>
                  <a:pt x="745186" y="723155"/>
                </a:cubicBezTo>
                <a:cubicBezTo>
                  <a:pt x="744785" y="723859"/>
                  <a:pt x="744785" y="724563"/>
                  <a:pt x="744451" y="724947"/>
                </a:cubicBezTo>
                <a:cubicBezTo>
                  <a:pt x="743315" y="726354"/>
                  <a:pt x="741844" y="726738"/>
                  <a:pt x="740373" y="726354"/>
                </a:cubicBezTo>
                <a:cubicBezTo>
                  <a:pt x="738902" y="726034"/>
                  <a:pt x="737766" y="725266"/>
                  <a:pt x="737365" y="723859"/>
                </a:cubicBezTo>
                <a:cubicBezTo>
                  <a:pt x="737365" y="723539"/>
                  <a:pt x="737365" y="723539"/>
                  <a:pt x="737365" y="723155"/>
                </a:cubicBezTo>
                <a:cubicBezTo>
                  <a:pt x="736629" y="720661"/>
                  <a:pt x="737365" y="719253"/>
                  <a:pt x="738902" y="718934"/>
                </a:cubicBezTo>
                <a:close/>
                <a:moveTo>
                  <a:pt x="700093" y="718723"/>
                </a:moveTo>
                <a:cubicBezTo>
                  <a:pt x="703139" y="718723"/>
                  <a:pt x="704966" y="720479"/>
                  <a:pt x="705372" y="723239"/>
                </a:cubicBezTo>
                <a:cubicBezTo>
                  <a:pt x="705372" y="725999"/>
                  <a:pt x="703477" y="728132"/>
                  <a:pt x="700499" y="728132"/>
                </a:cubicBezTo>
                <a:cubicBezTo>
                  <a:pt x="697859" y="728132"/>
                  <a:pt x="695626" y="725999"/>
                  <a:pt x="695626" y="723239"/>
                </a:cubicBezTo>
                <a:cubicBezTo>
                  <a:pt x="695626" y="720479"/>
                  <a:pt x="697115" y="718723"/>
                  <a:pt x="700093" y="718723"/>
                </a:cubicBezTo>
                <a:close/>
                <a:moveTo>
                  <a:pt x="375537" y="718723"/>
                </a:moveTo>
                <a:cubicBezTo>
                  <a:pt x="377014" y="718723"/>
                  <a:pt x="378559" y="719409"/>
                  <a:pt x="379297" y="720781"/>
                </a:cubicBezTo>
                <a:cubicBezTo>
                  <a:pt x="379297" y="721841"/>
                  <a:pt x="379633" y="722527"/>
                  <a:pt x="380036" y="723213"/>
                </a:cubicBezTo>
                <a:cubicBezTo>
                  <a:pt x="380036" y="724960"/>
                  <a:pt x="379297" y="725958"/>
                  <a:pt x="378156" y="726332"/>
                </a:cubicBezTo>
                <a:cubicBezTo>
                  <a:pt x="376679" y="727018"/>
                  <a:pt x="375537" y="727018"/>
                  <a:pt x="374060" y="725958"/>
                </a:cubicBezTo>
                <a:cubicBezTo>
                  <a:pt x="372583" y="724960"/>
                  <a:pt x="371777" y="723588"/>
                  <a:pt x="372180" y="721841"/>
                </a:cubicBezTo>
                <a:cubicBezTo>
                  <a:pt x="372516" y="720095"/>
                  <a:pt x="373724" y="718723"/>
                  <a:pt x="375537" y="718723"/>
                </a:cubicBezTo>
                <a:close/>
                <a:moveTo>
                  <a:pt x="761404" y="718628"/>
                </a:moveTo>
                <a:cubicBezTo>
                  <a:pt x="762345" y="718724"/>
                  <a:pt x="763286" y="719090"/>
                  <a:pt x="764227" y="719632"/>
                </a:cubicBezTo>
                <a:cubicBezTo>
                  <a:pt x="764967" y="719951"/>
                  <a:pt x="765706" y="721034"/>
                  <a:pt x="765706" y="722436"/>
                </a:cubicBezTo>
                <a:cubicBezTo>
                  <a:pt x="765706" y="724221"/>
                  <a:pt x="763824" y="725624"/>
                  <a:pt x="761606" y="725624"/>
                </a:cubicBezTo>
                <a:cubicBezTo>
                  <a:pt x="759724" y="725624"/>
                  <a:pt x="758514" y="724540"/>
                  <a:pt x="757505" y="723520"/>
                </a:cubicBezTo>
                <a:cubicBezTo>
                  <a:pt x="755959" y="722054"/>
                  <a:pt x="756766" y="720333"/>
                  <a:pt x="758581" y="719249"/>
                </a:cubicBezTo>
                <a:cubicBezTo>
                  <a:pt x="759522" y="718708"/>
                  <a:pt x="760463" y="718532"/>
                  <a:pt x="761404" y="718628"/>
                </a:cubicBezTo>
                <a:close/>
                <a:moveTo>
                  <a:pt x="422592" y="718228"/>
                </a:moveTo>
                <a:cubicBezTo>
                  <a:pt x="423142" y="718315"/>
                  <a:pt x="423692" y="718585"/>
                  <a:pt x="424259" y="718965"/>
                </a:cubicBezTo>
                <a:cubicBezTo>
                  <a:pt x="424993" y="719663"/>
                  <a:pt x="426127" y="720360"/>
                  <a:pt x="426127" y="721375"/>
                </a:cubicBezTo>
                <a:cubicBezTo>
                  <a:pt x="426127" y="722834"/>
                  <a:pt x="424593" y="724926"/>
                  <a:pt x="423526" y="725624"/>
                </a:cubicBezTo>
                <a:cubicBezTo>
                  <a:pt x="423125" y="725624"/>
                  <a:pt x="423125" y="725624"/>
                  <a:pt x="422792" y="725624"/>
                </a:cubicBezTo>
                <a:cubicBezTo>
                  <a:pt x="421258" y="725243"/>
                  <a:pt x="419057" y="722834"/>
                  <a:pt x="419057" y="721375"/>
                </a:cubicBezTo>
                <a:cubicBezTo>
                  <a:pt x="419057" y="720360"/>
                  <a:pt x="419457" y="719282"/>
                  <a:pt x="420924" y="718585"/>
                </a:cubicBezTo>
                <a:cubicBezTo>
                  <a:pt x="421491" y="718236"/>
                  <a:pt x="422041" y="718141"/>
                  <a:pt x="422592" y="718228"/>
                </a:cubicBezTo>
                <a:close/>
                <a:moveTo>
                  <a:pt x="846128" y="718143"/>
                </a:moveTo>
                <a:cubicBezTo>
                  <a:pt x="847235" y="718103"/>
                  <a:pt x="848334" y="718371"/>
                  <a:pt x="849432" y="719413"/>
                </a:cubicBezTo>
                <a:cubicBezTo>
                  <a:pt x="850165" y="721180"/>
                  <a:pt x="850165" y="722569"/>
                  <a:pt x="848700" y="723957"/>
                </a:cubicBezTo>
                <a:cubicBezTo>
                  <a:pt x="847635" y="725030"/>
                  <a:pt x="846503" y="725346"/>
                  <a:pt x="845038" y="724336"/>
                </a:cubicBezTo>
                <a:cubicBezTo>
                  <a:pt x="844306" y="723957"/>
                  <a:pt x="843574" y="723263"/>
                  <a:pt x="842442" y="722947"/>
                </a:cubicBezTo>
                <a:cubicBezTo>
                  <a:pt x="841709" y="722569"/>
                  <a:pt x="841310" y="721874"/>
                  <a:pt x="841310" y="720801"/>
                </a:cubicBezTo>
                <a:cubicBezTo>
                  <a:pt x="841310" y="719791"/>
                  <a:pt x="842042" y="719097"/>
                  <a:pt x="842774" y="718719"/>
                </a:cubicBezTo>
                <a:cubicBezTo>
                  <a:pt x="843906" y="718529"/>
                  <a:pt x="845022" y="718182"/>
                  <a:pt x="846128" y="718143"/>
                </a:cubicBezTo>
                <a:close/>
                <a:moveTo>
                  <a:pt x="531498" y="718019"/>
                </a:moveTo>
                <a:cubicBezTo>
                  <a:pt x="535521" y="717330"/>
                  <a:pt x="537061" y="718332"/>
                  <a:pt x="538538" y="722526"/>
                </a:cubicBezTo>
                <a:cubicBezTo>
                  <a:pt x="537397" y="723903"/>
                  <a:pt x="536658" y="725280"/>
                  <a:pt x="535521" y="726345"/>
                </a:cubicBezTo>
                <a:cubicBezTo>
                  <a:pt x="534044" y="728097"/>
                  <a:pt x="531832" y="728411"/>
                  <a:pt x="529956" y="727033"/>
                </a:cubicBezTo>
                <a:cubicBezTo>
                  <a:pt x="527743" y="725656"/>
                  <a:pt x="527006" y="722526"/>
                  <a:pt x="527743" y="720460"/>
                </a:cubicBezTo>
                <a:cubicBezTo>
                  <a:pt x="528145" y="719396"/>
                  <a:pt x="528882" y="718707"/>
                  <a:pt x="529956" y="718332"/>
                </a:cubicBezTo>
                <a:cubicBezTo>
                  <a:pt x="530357" y="718332"/>
                  <a:pt x="531094" y="718019"/>
                  <a:pt x="531498" y="718019"/>
                </a:cubicBezTo>
                <a:close/>
                <a:moveTo>
                  <a:pt x="398911" y="717991"/>
                </a:moveTo>
                <a:cubicBezTo>
                  <a:pt x="402295" y="717609"/>
                  <a:pt x="404122" y="720792"/>
                  <a:pt x="403039" y="723276"/>
                </a:cubicBezTo>
                <a:cubicBezTo>
                  <a:pt x="402295" y="725377"/>
                  <a:pt x="400806" y="726459"/>
                  <a:pt x="398911" y="726077"/>
                </a:cubicBezTo>
                <a:cubicBezTo>
                  <a:pt x="396677" y="725759"/>
                  <a:pt x="395121" y="724358"/>
                  <a:pt x="394783" y="722193"/>
                </a:cubicBezTo>
                <a:cubicBezTo>
                  <a:pt x="394376" y="719774"/>
                  <a:pt x="395933" y="717991"/>
                  <a:pt x="398911" y="717991"/>
                </a:cubicBezTo>
                <a:close/>
                <a:moveTo>
                  <a:pt x="886708" y="717645"/>
                </a:moveTo>
                <a:cubicBezTo>
                  <a:pt x="888506" y="717330"/>
                  <a:pt x="889637" y="718024"/>
                  <a:pt x="890370" y="719412"/>
                </a:cubicBezTo>
                <a:cubicBezTo>
                  <a:pt x="890703" y="719790"/>
                  <a:pt x="891102" y="720484"/>
                  <a:pt x="891102" y="720799"/>
                </a:cubicBezTo>
                <a:cubicBezTo>
                  <a:pt x="891102" y="721493"/>
                  <a:pt x="891502" y="722250"/>
                  <a:pt x="891102" y="722944"/>
                </a:cubicBezTo>
                <a:cubicBezTo>
                  <a:pt x="890703" y="723700"/>
                  <a:pt x="889637" y="723953"/>
                  <a:pt x="888506" y="723953"/>
                </a:cubicBezTo>
                <a:cubicBezTo>
                  <a:pt x="887773" y="723637"/>
                  <a:pt x="887041" y="723637"/>
                  <a:pt x="885909" y="723259"/>
                </a:cubicBezTo>
                <a:cubicBezTo>
                  <a:pt x="885909" y="722565"/>
                  <a:pt x="885177" y="722187"/>
                  <a:pt x="884444" y="722187"/>
                </a:cubicBezTo>
                <a:cubicBezTo>
                  <a:pt x="882647" y="719096"/>
                  <a:pt x="882980" y="718024"/>
                  <a:pt x="886708" y="717645"/>
                </a:cubicBezTo>
                <a:close/>
                <a:moveTo>
                  <a:pt x="648552" y="717623"/>
                </a:moveTo>
                <a:cubicBezTo>
                  <a:pt x="649398" y="717584"/>
                  <a:pt x="650244" y="717679"/>
                  <a:pt x="650988" y="718027"/>
                </a:cubicBezTo>
                <a:cubicBezTo>
                  <a:pt x="653626" y="718724"/>
                  <a:pt x="654776" y="720119"/>
                  <a:pt x="655114" y="723288"/>
                </a:cubicBezTo>
                <a:cubicBezTo>
                  <a:pt x="655114" y="723985"/>
                  <a:pt x="655114" y="724365"/>
                  <a:pt x="654776" y="725062"/>
                </a:cubicBezTo>
                <a:cubicBezTo>
                  <a:pt x="653626" y="727851"/>
                  <a:pt x="650244" y="729245"/>
                  <a:pt x="647267" y="728548"/>
                </a:cubicBezTo>
                <a:cubicBezTo>
                  <a:pt x="646861" y="728548"/>
                  <a:pt x="646116" y="728231"/>
                  <a:pt x="645778" y="728231"/>
                </a:cubicBezTo>
                <a:cubicBezTo>
                  <a:pt x="643479" y="726774"/>
                  <a:pt x="642396" y="725760"/>
                  <a:pt x="642396" y="722971"/>
                </a:cubicBezTo>
                <a:cubicBezTo>
                  <a:pt x="642396" y="719802"/>
                  <a:pt x="643141" y="718724"/>
                  <a:pt x="646116" y="718027"/>
                </a:cubicBezTo>
                <a:cubicBezTo>
                  <a:pt x="646861" y="717837"/>
                  <a:pt x="647707" y="717663"/>
                  <a:pt x="648552" y="717623"/>
                </a:cubicBezTo>
                <a:close/>
                <a:moveTo>
                  <a:pt x="623913" y="717223"/>
                </a:moveTo>
                <a:cubicBezTo>
                  <a:pt x="625473" y="717096"/>
                  <a:pt x="627084" y="717540"/>
                  <a:pt x="628779" y="718586"/>
                </a:cubicBezTo>
                <a:cubicBezTo>
                  <a:pt x="629118" y="718966"/>
                  <a:pt x="629525" y="718966"/>
                  <a:pt x="629864" y="718966"/>
                </a:cubicBezTo>
                <a:cubicBezTo>
                  <a:pt x="634000" y="721375"/>
                  <a:pt x="633255" y="724543"/>
                  <a:pt x="630610" y="727015"/>
                </a:cubicBezTo>
                <a:cubicBezTo>
                  <a:pt x="629864" y="727712"/>
                  <a:pt x="627219" y="728410"/>
                  <a:pt x="624982" y="728410"/>
                </a:cubicBezTo>
                <a:cubicBezTo>
                  <a:pt x="624642" y="728410"/>
                  <a:pt x="623490" y="728093"/>
                  <a:pt x="622337" y="727712"/>
                </a:cubicBezTo>
                <a:cubicBezTo>
                  <a:pt x="621591" y="727396"/>
                  <a:pt x="620845" y="726635"/>
                  <a:pt x="619760" y="726318"/>
                </a:cubicBezTo>
                <a:cubicBezTo>
                  <a:pt x="617454" y="724924"/>
                  <a:pt x="617116" y="721058"/>
                  <a:pt x="619353" y="719283"/>
                </a:cubicBezTo>
                <a:cubicBezTo>
                  <a:pt x="620845" y="718047"/>
                  <a:pt x="622354" y="717350"/>
                  <a:pt x="623913" y="717223"/>
                </a:cubicBezTo>
                <a:close/>
                <a:moveTo>
                  <a:pt x="780655" y="716999"/>
                </a:moveTo>
                <a:cubicBezTo>
                  <a:pt x="781662" y="717173"/>
                  <a:pt x="782578" y="717694"/>
                  <a:pt x="783310" y="718577"/>
                </a:cubicBezTo>
                <a:cubicBezTo>
                  <a:pt x="784442" y="718956"/>
                  <a:pt x="784442" y="719966"/>
                  <a:pt x="784442" y="719966"/>
                </a:cubicBezTo>
                <a:cubicBezTo>
                  <a:pt x="784442" y="722048"/>
                  <a:pt x="784042" y="722806"/>
                  <a:pt x="782578" y="723500"/>
                </a:cubicBezTo>
                <a:cubicBezTo>
                  <a:pt x="781113" y="724194"/>
                  <a:pt x="779981" y="724510"/>
                  <a:pt x="778516" y="723500"/>
                </a:cubicBezTo>
                <a:cubicBezTo>
                  <a:pt x="777784" y="722806"/>
                  <a:pt x="777451" y="722427"/>
                  <a:pt x="776652" y="721733"/>
                </a:cubicBezTo>
                <a:cubicBezTo>
                  <a:pt x="775587" y="720344"/>
                  <a:pt x="775920" y="718198"/>
                  <a:pt x="777451" y="717504"/>
                </a:cubicBezTo>
                <a:cubicBezTo>
                  <a:pt x="778550" y="716999"/>
                  <a:pt x="779648" y="716826"/>
                  <a:pt x="780655" y="716999"/>
                </a:cubicBezTo>
                <a:close/>
                <a:moveTo>
                  <a:pt x="288554" y="716808"/>
                </a:moveTo>
                <a:cubicBezTo>
                  <a:pt x="288890" y="716808"/>
                  <a:pt x="289629" y="716808"/>
                  <a:pt x="290032" y="716808"/>
                </a:cubicBezTo>
                <a:cubicBezTo>
                  <a:pt x="292251" y="716494"/>
                  <a:pt x="293393" y="717497"/>
                  <a:pt x="294134" y="719252"/>
                </a:cubicBezTo>
                <a:cubicBezTo>
                  <a:pt x="295280" y="722386"/>
                  <a:pt x="294539" y="724831"/>
                  <a:pt x="292654" y="727275"/>
                </a:cubicBezTo>
                <a:cubicBezTo>
                  <a:pt x="292251" y="727965"/>
                  <a:pt x="291175" y="728278"/>
                  <a:pt x="290436" y="728278"/>
                </a:cubicBezTo>
                <a:cubicBezTo>
                  <a:pt x="289293" y="728967"/>
                  <a:pt x="288554" y="728967"/>
                  <a:pt x="287411" y="728967"/>
                </a:cubicBezTo>
                <a:cubicBezTo>
                  <a:pt x="286672" y="727589"/>
                  <a:pt x="285866" y="726899"/>
                  <a:pt x="285530" y="725834"/>
                </a:cubicBezTo>
                <a:cubicBezTo>
                  <a:pt x="285126" y="724831"/>
                  <a:pt x="284454" y="724141"/>
                  <a:pt x="284050" y="722762"/>
                </a:cubicBezTo>
                <a:cubicBezTo>
                  <a:pt x="284790" y="721321"/>
                  <a:pt x="284790" y="719942"/>
                  <a:pt x="285530" y="718563"/>
                </a:cubicBezTo>
                <a:cubicBezTo>
                  <a:pt x="286336" y="717497"/>
                  <a:pt x="287075" y="716808"/>
                  <a:pt x="288554" y="716808"/>
                </a:cubicBezTo>
                <a:close/>
                <a:moveTo>
                  <a:pt x="951295" y="716773"/>
                </a:moveTo>
                <a:cubicBezTo>
                  <a:pt x="953532" y="716773"/>
                  <a:pt x="955430" y="717854"/>
                  <a:pt x="956922" y="719253"/>
                </a:cubicBezTo>
                <a:cubicBezTo>
                  <a:pt x="958413" y="721033"/>
                  <a:pt x="958074" y="724531"/>
                  <a:pt x="956176" y="725612"/>
                </a:cubicBezTo>
                <a:cubicBezTo>
                  <a:pt x="952380" y="727011"/>
                  <a:pt x="949397" y="727710"/>
                  <a:pt x="946008" y="728409"/>
                </a:cubicBezTo>
                <a:cubicBezTo>
                  <a:pt x="944923" y="728091"/>
                  <a:pt x="943364" y="728091"/>
                  <a:pt x="942280" y="727710"/>
                </a:cubicBezTo>
                <a:cubicBezTo>
                  <a:pt x="940788" y="727392"/>
                  <a:pt x="940043" y="725612"/>
                  <a:pt x="941534" y="724531"/>
                </a:cubicBezTo>
                <a:cubicBezTo>
                  <a:pt x="942280" y="723831"/>
                  <a:pt x="942619" y="723132"/>
                  <a:pt x="943025" y="722432"/>
                </a:cubicBezTo>
                <a:cubicBezTo>
                  <a:pt x="943364" y="721733"/>
                  <a:pt x="944178" y="721033"/>
                  <a:pt x="944923" y="720334"/>
                </a:cubicBezTo>
                <a:cubicBezTo>
                  <a:pt x="946008" y="719634"/>
                  <a:pt x="946754" y="718935"/>
                  <a:pt x="947499" y="718172"/>
                </a:cubicBezTo>
                <a:cubicBezTo>
                  <a:pt x="948313" y="717154"/>
                  <a:pt x="949804" y="716773"/>
                  <a:pt x="951295" y="716773"/>
                </a:cubicBezTo>
                <a:close/>
                <a:moveTo>
                  <a:pt x="555182" y="716773"/>
                </a:moveTo>
                <a:cubicBezTo>
                  <a:pt x="556677" y="717156"/>
                  <a:pt x="557766" y="717858"/>
                  <a:pt x="558585" y="718177"/>
                </a:cubicBezTo>
                <a:cubicBezTo>
                  <a:pt x="558926" y="718560"/>
                  <a:pt x="558926" y="718942"/>
                  <a:pt x="559335" y="719261"/>
                </a:cubicBezTo>
                <a:cubicBezTo>
                  <a:pt x="560835" y="722835"/>
                  <a:pt x="559335" y="726344"/>
                  <a:pt x="555522" y="727748"/>
                </a:cubicBezTo>
                <a:cubicBezTo>
                  <a:pt x="554775" y="728131"/>
                  <a:pt x="554026" y="728131"/>
                  <a:pt x="553274" y="727748"/>
                </a:cubicBezTo>
                <a:cubicBezTo>
                  <a:pt x="550620" y="727046"/>
                  <a:pt x="549531" y="725642"/>
                  <a:pt x="549122" y="723154"/>
                </a:cubicBezTo>
                <a:cubicBezTo>
                  <a:pt x="548714" y="720665"/>
                  <a:pt x="549871" y="718942"/>
                  <a:pt x="552117" y="717858"/>
                </a:cubicBezTo>
                <a:cubicBezTo>
                  <a:pt x="553274" y="717156"/>
                  <a:pt x="554026" y="717156"/>
                  <a:pt x="555182" y="716773"/>
                </a:cubicBezTo>
                <a:close/>
                <a:moveTo>
                  <a:pt x="802551" y="716730"/>
                </a:moveTo>
                <a:cubicBezTo>
                  <a:pt x="803152" y="716559"/>
                  <a:pt x="803804" y="716559"/>
                  <a:pt x="804540" y="716902"/>
                </a:cubicBezTo>
                <a:cubicBezTo>
                  <a:pt x="806011" y="717588"/>
                  <a:pt x="806746" y="718648"/>
                  <a:pt x="806746" y="720706"/>
                </a:cubicBezTo>
                <a:cubicBezTo>
                  <a:pt x="806746" y="723139"/>
                  <a:pt x="803804" y="724511"/>
                  <a:pt x="801598" y="723139"/>
                </a:cubicBezTo>
                <a:cubicBezTo>
                  <a:pt x="800863" y="722827"/>
                  <a:pt x="800060" y="722141"/>
                  <a:pt x="799726" y="721766"/>
                </a:cubicBezTo>
                <a:cubicBezTo>
                  <a:pt x="798188" y="720457"/>
                  <a:pt x="798590" y="719022"/>
                  <a:pt x="800127" y="718274"/>
                </a:cubicBezTo>
                <a:cubicBezTo>
                  <a:pt x="800462" y="718274"/>
                  <a:pt x="800863" y="717962"/>
                  <a:pt x="800863" y="717588"/>
                </a:cubicBezTo>
                <a:cubicBezTo>
                  <a:pt x="801398" y="717245"/>
                  <a:pt x="801949" y="716902"/>
                  <a:pt x="802551" y="716730"/>
                </a:cubicBezTo>
                <a:close/>
                <a:moveTo>
                  <a:pt x="245324" y="716627"/>
                </a:moveTo>
                <a:cubicBezTo>
                  <a:pt x="248316" y="715937"/>
                  <a:pt x="250219" y="716941"/>
                  <a:pt x="251375" y="719764"/>
                </a:cubicBezTo>
                <a:cubicBezTo>
                  <a:pt x="251715" y="721145"/>
                  <a:pt x="252123" y="722525"/>
                  <a:pt x="252123" y="723905"/>
                </a:cubicBezTo>
                <a:cubicBezTo>
                  <a:pt x="252463" y="725976"/>
                  <a:pt x="251375" y="727419"/>
                  <a:pt x="249472" y="728423"/>
                </a:cubicBezTo>
                <a:cubicBezTo>
                  <a:pt x="247568" y="729113"/>
                  <a:pt x="245664" y="729803"/>
                  <a:pt x="243829" y="728799"/>
                </a:cubicBezTo>
                <a:cubicBezTo>
                  <a:pt x="243081" y="728423"/>
                  <a:pt x="241925" y="728109"/>
                  <a:pt x="241177" y="727733"/>
                </a:cubicBezTo>
                <a:cubicBezTo>
                  <a:pt x="238526" y="727043"/>
                  <a:pt x="237030" y="725286"/>
                  <a:pt x="236622" y="722902"/>
                </a:cubicBezTo>
                <a:cubicBezTo>
                  <a:pt x="235874" y="722525"/>
                  <a:pt x="235874" y="721835"/>
                  <a:pt x="235874" y="721145"/>
                </a:cubicBezTo>
                <a:cubicBezTo>
                  <a:pt x="238526" y="718321"/>
                  <a:pt x="241925" y="717631"/>
                  <a:pt x="245324" y="716627"/>
                </a:cubicBezTo>
                <a:close/>
                <a:moveTo>
                  <a:pt x="674660" y="716626"/>
                </a:moveTo>
                <a:cubicBezTo>
                  <a:pt x="677681" y="715937"/>
                  <a:pt x="680566" y="716939"/>
                  <a:pt x="682850" y="719067"/>
                </a:cubicBezTo>
                <a:cubicBezTo>
                  <a:pt x="684259" y="720445"/>
                  <a:pt x="684259" y="722510"/>
                  <a:pt x="682850" y="723888"/>
                </a:cubicBezTo>
                <a:cubicBezTo>
                  <a:pt x="681709" y="724952"/>
                  <a:pt x="680634" y="725640"/>
                  <a:pt x="679158" y="725953"/>
                </a:cubicBezTo>
                <a:cubicBezTo>
                  <a:pt x="677279" y="726642"/>
                  <a:pt x="675399" y="726642"/>
                  <a:pt x="672850" y="727018"/>
                </a:cubicBezTo>
                <a:cubicBezTo>
                  <a:pt x="671708" y="726642"/>
                  <a:pt x="670231" y="726329"/>
                  <a:pt x="668755" y="725953"/>
                </a:cubicBezTo>
                <a:cubicBezTo>
                  <a:pt x="667211" y="725640"/>
                  <a:pt x="666472" y="724576"/>
                  <a:pt x="665734" y="723199"/>
                </a:cubicBezTo>
                <a:cubicBezTo>
                  <a:pt x="664996" y="720757"/>
                  <a:pt x="666137" y="718003"/>
                  <a:pt x="669090" y="718003"/>
                </a:cubicBezTo>
                <a:cubicBezTo>
                  <a:pt x="670970" y="717627"/>
                  <a:pt x="672850" y="717315"/>
                  <a:pt x="674660" y="716626"/>
                </a:cubicBezTo>
                <a:close/>
                <a:moveTo>
                  <a:pt x="925883" y="716591"/>
                </a:moveTo>
                <a:cubicBezTo>
                  <a:pt x="928522" y="716216"/>
                  <a:pt x="930756" y="718653"/>
                  <a:pt x="930756" y="721091"/>
                </a:cubicBezTo>
                <a:cubicBezTo>
                  <a:pt x="930756" y="723528"/>
                  <a:pt x="927372" y="725903"/>
                  <a:pt x="925477" y="725903"/>
                </a:cubicBezTo>
                <a:cubicBezTo>
                  <a:pt x="923243" y="725591"/>
                  <a:pt x="921010" y="723528"/>
                  <a:pt x="921010" y="721091"/>
                </a:cubicBezTo>
                <a:cubicBezTo>
                  <a:pt x="921010" y="718653"/>
                  <a:pt x="923243" y="716591"/>
                  <a:pt x="925883" y="716591"/>
                </a:cubicBezTo>
                <a:close/>
                <a:moveTo>
                  <a:pt x="333673" y="716494"/>
                </a:moveTo>
                <a:cubicBezTo>
                  <a:pt x="337430" y="717185"/>
                  <a:pt x="338571" y="719634"/>
                  <a:pt x="340382" y="721707"/>
                </a:cubicBezTo>
                <a:cubicBezTo>
                  <a:pt x="340785" y="722021"/>
                  <a:pt x="340785" y="722774"/>
                  <a:pt x="340382" y="723465"/>
                </a:cubicBezTo>
                <a:cubicBezTo>
                  <a:pt x="340382" y="724156"/>
                  <a:pt x="340047" y="724470"/>
                  <a:pt x="339644" y="724847"/>
                </a:cubicBezTo>
                <a:cubicBezTo>
                  <a:pt x="338168" y="726542"/>
                  <a:pt x="334075" y="727296"/>
                  <a:pt x="331861" y="726542"/>
                </a:cubicBezTo>
                <a:cubicBezTo>
                  <a:pt x="329231" y="725538"/>
                  <a:pt x="327757" y="721330"/>
                  <a:pt x="329633" y="718944"/>
                </a:cubicBezTo>
                <a:cubicBezTo>
                  <a:pt x="329967" y="718190"/>
                  <a:pt x="330720" y="717876"/>
                  <a:pt x="331123" y="717499"/>
                </a:cubicBezTo>
                <a:cubicBezTo>
                  <a:pt x="331861" y="717185"/>
                  <a:pt x="332935" y="716808"/>
                  <a:pt x="333673" y="716494"/>
                </a:cubicBezTo>
                <a:close/>
                <a:moveTo>
                  <a:pt x="599062" y="716216"/>
                </a:moveTo>
                <a:cubicBezTo>
                  <a:pt x="599401" y="716216"/>
                  <a:pt x="600147" y="716216"/>
                  <a:pt x="600553" y="716216"/>
                </a:cubicBezTo>
                <a:cubicBezTo>
                  <a:pt x="602455" y="716909"/>
                  <a:pt x="604696" y="717288"/>
                  <a:pt x="606594" y="718675"/>
                </a:cubicBezTo>
                <a:cubicBezTo>
                  <a:pt x="608084" y="720062"/>
                  <a:pt x="608422" y="721449"/>
                  <a:pt x="607339" y="723214"/>
                </a:cubicBezTo>
                <a:cubicBezTo>
                  <a:pt x="606188" y="724979"/>
                  <a:pt x="604696" y="725988"/>
                  <a:pt x="602794" y="727060"/>
                </a:cubicBezTo>
                <a:cubicBezTo>
                  <a:pt x="601708" y="727438"/>
                  <a:pt x="600553" y="727438"/>
                  <a:pt x="599806" y="727753"/>
                </a:cubicBezTo>
                <a:cubicBezTo>
                  <a:pt x="597909" y="728131"/>
                  <a:pt x="596418" y="727060"/>
                  <a:pt x="594926" y="725988"/>
                </a:cubicBezTo>
                <a:cubicBezTo>
                  <a:pt x="593027" y="724979"/>
                  <a:pt x="593027" y="722899"/>
                  <a:pt x="593434" y="721133"/>
                </a:cubicBezTo>
                <a:cubicBezTo>
                  <a:pt x="594180" y="718296"/>
                  <a:pt x="595673" y="716594"/>
                  <a:pt x="599062" y="716216"/>
                </a:cubicBezTo>
                <a:close/>
                <a:moveTo>
                  <a:pt x="312534" y="716216"/>
                </a:moveTo>
                <a:cubicBezTo>
                  <a:pt x="314367" y="716216"/>
                  <a:pt x="315861" y="716913"/>
                  <a:pt x="317015" y="717991"/>
                </a:cubicBezTo>
                <a:cubicBezTo>
                  <a:pt x="318169" y="719068"/>
                  <a:pt x="318169" y="720082"/>
                  <a:pt x="317762" y="721160"/>
                </a:cubicBezTo>
                <a:cubicBezTo>
                  <a:pt x="318169" y="722935"/>
                  <a:pt x="317762" y="723949"/>
                  <a:pt x="316676" y="725027"/>
                </a:cubicBezTo>
                <a:cubicBezTo>
                  <a:pt x="315522" y="726041"/>
                  <a:pt x="314028" y="726738"/>
                  <a:pt x="312534" y="726738"/>
                </a:cubicBezTo>
                <a:cubicBezTo>
                  <a:pt x="309887" y="726738"/>
                  <a:pt x="307239" y="723949"/>
                  <a:pt x="307239" y="721160"/>
                </a:cubicBezTo>
                <a:cubicBezTo>
                  <a:pt x="307239" y="718688"/>
                  <a:pt x="310226" y="716216"/>
                  <a:pt x="312534" y="716216"/>
                </a:cubicBezTo>
                <a:close/>
                <a:moveTo>
                  <a:pt x="1003046" y="716086"/>
                </a:moveTo>
                <a:cubicBezTo>
                  <a:pt x="1004127" y="716124"/>
                  <a:pt x="1005180" y="716384"/>
                  <a:pt x="1006120" y="716904"/>
                </a:cubicBezTo>
                <a:cubicBezTo>
                  <a:pt x="1007933" y="717598"/>
                  <a:pt x="1008672" y="719049"/>
                  <a:pt x="1008672" y="720437"/>
                </a:cubicBezTo>
                <a:cubicBezTo>
                  <a:pt x="1008672" y="723212"/>
                  <a:pt x="1006859" y="725987"/>
                  <a:pt x="1004240" y="727059"/>
                </a:cubicBezTo>
                <a:cubicBezTo>
                  <a:pt x="1000882" y="728131"/>
                  <a:pt x="997525" y="727438"/>
                  <a:pt x="995644" y="725293"/>
                </a:cubicBezTo>
                <a:cubicBezTo>
                  <a:pt x="994570" y="723906"/>
                  <a:pt x="994167" y="722518"/>
                  <a:pt x="994906" y="720752"/>
                </a:cubicBezTo>
                <a:cubicBezTo>
                  <a:pt x="996316" y="717866"/>
                  <a:pt x="999804" y="715974"/>
                  <a:pt x="1003046" y="716086"/>
                </a:cubicBezTo>
                <a:close/>
                <a:moveTo>
                  <a:pt x="350960" y="716080"/>
                </a:moveTo>
                <a:cubicBezTo>
                  <a:pt x="352828" y="715380"/>
                  <a:pt x="354696" y="716461"/>
                  <a:pt x="356164" y="717478"/>
                </a:cubicBezTo>
                <a:cubicBezTo>
                  <a:pt x="357298" y="718178"/>
                  <a:pt x="358032" y="719641"/>
                  <a:pt x="358032" y="721039"/>
                </a:cubicBezTo>
                <a:cubicBezTo>
                  <a:pt x="357632" y="722820"/>
                  <a:pt x="356898" y="724219"/>
                  <a:pt x="355764" y="725236"/>
                </a:cubicBezTo>
                <a:cubicBezTo>
                  <a:pt x="353962" y="727017"/>
                  <a:pt x="349493" y="725936"/>
                  <a:pt x="348759" y="723837"/>
                </a:cubicBezTo>
                <a:cubicBezTo>
                  <a:pt x="348025" y="723138"/>
                  <a:pt x="348025" y="721739"/>
                  <a:pt x="347691" y="720658"/>
                </a:cubicBezTo>
                <a:cubicBezTo>
                  <a:pt x="347691" y="720340"/>
                  <a:pt x="348025" y="719641"/>
                  <a:pt x="348025" y="719259"/>
                </a:cubicBezTo>
                <a:cubicBezTo>
                  <a:pt x="348759" y="718559"/>
                  <a:pt x="349493" y="717860"/>
                  <a:pt x="350226" y="716779"/>
                </a:cubicBezTo>
                <a:cubicBezTo>
                  <a:pt x="350627" y="716461"/>
                  <a:pt x="350960" y="716461"/>
                  <a:pt x="350960" y="716080"/>
                </a:cubicBezTo>
                <a:close/>
                <a:moveTo>
                  <a:pt x="1023252" y="716074"/>
                </a:moveTo>
                <a:cubicBezTo>
                  <a:pt x="1025082" y="716452"/>
                  <a:pt x="1026574" y="716452"/>
                  <a:pt x="1028473" y="716767"/>
                </a:cubicBezTo>
                <a:cubicBezTo>
                  <a:pt x="1031863" y="717461"/>
                  <a:pt x="1033355" y="719226"/>
                  <a:pt x="1033355" y="722000"/>
                </a:cubicBezTo>
                <a:cubicBezTo>
                  <a:pt x="1033355" y="723765"/>
                  <a:pt x="1032609" y="725152"/>
                  <a:pt x="1030710" y="725846"/>
                </a:cubicBezTo>
                <a:cubicBezTo>
                  <a:pt x="1028879" y="726539"/>
                  <a:pt x="1026981" y="726917"/>
                  <a:pt x="1025082" y="727296"/>
                </a:cubicBezTo>
                <a:cubicBezTo>
                  <a:pt x="1024743" y="727296"/>
                  <a:pt x="1024337" y="727296"/>
                  <a:pt x="1023998" y="727296"/>
                </a:cubicBezTo>
                <a:cubicBezTo>
                  <a:pt x="1020607" y="725846"/>
                  <a:pt x="1017217" y="724459"/>
                  <a:pt x="1016810" y="720613"/>
                </a:cubicBezTo>
                <a:cubicBezTo>
                  <a:pt x="1016810" y="719919"/>
                  <a:pt x="1016810" y="719919"/>
                  <a:pt x="1016471" y="719226"/>
                </a:cubicBezTo>
                <a:cubicBezTo>
                  <a:pt x="1017963" y="716767"/>
                  <a:pt x="1020201" y="715380"/>
                  <a:pt x="1023252" y="716074"/>
                </a:cubicBezTo>
                <a:close/>
                <a:moveTo>
                  <a:pt x="908215" y="716064"/>
                </a:moveTo>
                <a:cubicBezTo>
                  <a:pt x="910703" y="715905"/>
                  <a:pt x="913502" y="717599"/>
                  <a:pt x="913805" y="719715"/>
                </a:cubicBezTo>
                <a:cubicBezTo>
                  <a:pt x="913805" y="722475"/>
                  <a:pt x="912258" y="724232"/>
                  <a:pt x="908962" y="723855"/>
                </a:cubicBezTo>
                <a:cubicBezTo>
                  <a:pt x="907818" y="723855"/>
                  <a:pt x="906675" y="723542"/>
                  <a:pt x="905935" y="722852"/>
                </a:cubicBezTo>
                <a:cubicBezTo>
                  <a:pt x="904859" y="722475"/>
                  <a:pt x="904052" y="721409"/>
                  <a:pt x="902572" y="720405"/>
                </a:cubicBezTo>
                <a:cubicBezTo>
                  <a:pt x="904052" y="719025"/>
                  <a:pt x="904859" y="717959"/>
                  <a:pt x="905935" y="716893"/>
                </a:cubicBezTo>
                <a:cubicBezTo>
                  <a:pt x="906591" y="716375"/>
                  <a:pt x="907386" y="716117"/>
                  <a:pt x="908215" y="716064"/>
                </a:cubicBezTo>
                <a:close/>
                <a:moveTo>
                  <a:pt x="269266" y="716008"/>
                </a:moveTo>
                <a:cubicBezTo>
                  <a:pt x="270225" y="715966"/>
                  <a:pt x="271199" y="716143"/>
                  <a:pt x="272122" y="716583"/>
                </a:cubicBezTo>
                <a:cubicBezTo>
                  <a:pt x="275078" y="717589"/>
                  <a:pt x="276555" y="720732"/>
                  <a:pt x="274742" y="723560"/>
                </a:cubicBezTo>
                <a:cubicBezTo>
                  <a:pt x="274742" y="723875"/>
                  <a:pt x="274339" y="723875"/>
                  <a:pt x="274339" y="724252"/>
                </a:cubicBezTo>
                <a:cubicBezTo>
                  <a:pt x="273600" y="725257"/>
                  <a:pt x="269503" y="727017"/>
                  <a:pt x="267623" y="727017"/>
                </a:cubicBezTo>
                <a:cubicBezTo>
                  <a:pt x="264668" y="726640"/>
                  <a:pt x="262048" y="725257"/>
                  <a:pt x="262787" y="721109"/>
                </a:cubicBezTo>
                <a:cubicBezTo>
                  <a:pt x="263643" y="718233"/>
                  <a:pt x="266388" y="716135"/>
                  <a:pt x="269266" y="716008"/>
                </a:cubicBezTo>
                <a:close/>
                <a:moveTo>
                  <a:pt x="979144" y="715937"/>
                </a:moveTo>
                <a:cubicBezTo>
                  <a:pt x="981367" y="716251"/>
                  <a:pt x="983253" y="717320"/>
                  <a:pt x="984330" y="719080"/>
                </a:cubicBezTo>
                <a:cubicBezTo>
                  <a:pt x="985476" y="720463"/>
                  <a:pt x="985476" y="722160"/>
                  <a:pt x="983994" y="723606"/>
                </a:cubicBezTo>
                <a:cubicBezTo>
                  <a:pt x="982108" y="725303"/>
                  <a:pt x="979885" y="726686"/>
                  <a:pt x="977595" y="727440"/>
                </a:cubicBezTo>
                <a:cubicBezTo>
                  <a:pt x="975372" y="728132"/>
                  <a:pt x="971667" y="726686"/>
                  <a:pt x="970522" y="724612"/>
                </a:cubicBezTo>
                <a:cubicBezTo>
                  <a:pt x="970186" y="723606"/>
                  <a:pt x="970186" y="722160"/>
                  <a:pt x="969781" y="721154"/>
                </a:cubicBezTo>
                <a:cubicBezTo>
                  <a:pt x="970186" y="718703"/>
                  <a:pt x="970926" y="718012"/>
                  <a:pt x="973149" y="716943"/>
                </a:cubicBezTo>
                <a:cubicBezTo>
                  <a:pt x="975035" y="716251"/>
                  <a:pt x="977258" y="715937"/>
                  <a:pt x="979144" y="715937"/>
                </a:cubicBezTo>
                <a:close/>
                <a:moveTo>
                  <a:pt x="866510" y="715788"/>
                </a:moveTo>
                <a:cubicBezTo>
                  <a:pt x="868744" y="715101"/>
                  <a:pt x="870978" y="716099"/>
                  <a:pt x="871723" y="718157"/>
                </a:cubicBezTo>
                <a:cubicBezTo>
                  <a:pt x="872129" y="719592"/>
                  <a:pt x="872129" y="720590"/>
                  <a:pt x="872468" y="721650"/>
                </a:cubicBezTo>
                <a:cubicBezTo>
                  <a:pt x="871385" y="721962"/>
                  <a:pt x="870640" y="722336"/>
                  <a:pt x="869895" y="722710"/>
                </a:cubicBezTo>
                <a:cubicBezTo>
                  <a:pt x="868338" y="723396"/>
                  <a:pt x="866849" y="723022"/>
                  <a:pt x="865766" y="721962"/>
                </a:cubicBezTo>
                <a:cubicBezTo>
                  <a:pt x="864615" y="720964"/>
                  <a:pt x="864209" y="719904"/>
                  <a:pt x="864615" y="718157"/>
                </a:cubicBezTo>
                <a:cubicBezTo>
                  <a:pt x="865021" y="717160"/>
                  <a:pt x="865360" y="716473"/>
                  <a:pt x="866510" y="715788"/>
                </a:cubicBezTo>
                <a:close/>
                <a:moveTo>
                  <a:pt x="823776" y="715380"/>
                </a:moveTo>
                <a:cubicBezTo>
                  <a:pt x="824512" y="716078"/>
                  <a:pt x="825651" y="717156"/>
                  <a:pt x="826387" y="717853"/>
                </a:cubicBezTo>
                <a:cubicBezTo>
                  <a:pt x="827860" y="719629"/>
                  <a:pt x="826387" y="722419"/>
                  <a:pt x="824111" y="722800"/>
                </a:cubicBezTo>
                <a:cubicBezTo>
                  <a:pt x="823776" y="722800"/>
                  <a:pt x="823374" y="723117"/>
                  <a:pt x="823039" y="722800"/>
                </a:cubicBezTo>
                <a:cubicBezTo>
                  <a:pt x="821901" y="721341"/>
                  <a:pt x="819289" y="721341"/>
                  <a:pt x="817816" y="719629"/>
                </a:cubicBezTo>
                <a:cubicBezTo>
                  <a:pt x="819691" y="716078"/>
                  <a:pt x="819691" y="716078"/>
                  <a:pt x="823776" y="715380"/>
                </a:cubicBezTo>
                <a:close/>
                <a:moveTo>
                  <a:pt x="1046699" y="715236"/>
                </a:moveTo>
                <a:cubicBezTo>
                  <a:pt x="1047353" y="715188"/>
                  <a:pt x="1047999" y="715363"/>
                  <a:pt x="1048746" y="715903"/>
                </a:cubicBezTo>
                <a:cubicBezTo>
                  <a:pt x="1050309" y="716920"/>
                  <a:pt x="1052143" y="717301"/>
                  <a:pt x="1053706" y="718000"/>
                </a:cubicBezTo>
                <a:cubicBezTo>
                  <a:pt x="1057443" y="720096"/>
                  <a:pt x="1057035" y="725370"/>
                  <a:pt x="1052551" y="727149"/>
                </a:cubicBezTo>
                <a:cubicBezTo>
                  <a:pt x="1051056" y="727848"/>
                  <a:pt x="1049562" y="728229"/>
                  <a:pt x="1047999" y="728928"/>
                </a:cubicBezTo>
                <a:cubicBezTo>
                  <a:pt x="1046504" y="729245"/>
                  <a:pt x="1044602" y="728928"/>
                  <a:pt x="1043515" y="728547"/>
                </a:cubicBezTo>
                <a:cubicBezTo>
                  <a:pt x="1041272" y="727530"/>
                  <a:pt x="1039710" y="725052"/>
                  <a:pt x="1039710" y="722574"/>
                </a:cubicBezTo>
                <a:cubicBezTo>
                  <a:pt x="1039370" y="720478"/>
                  <a:pt x="1040525" y="718699"/>
                  <a:pt x="1042360" y="717618"/>
                </a:cubicBezTo>
                <a:cubicBezTo>
                  <a:pt x="1043107" y="717301"/>
                  <a:pt x="1043854" y="716602"/>
                  <a:pt x="1044602" y="715903"/>
                </a:cubicBezTo>
                <a:cubicBezTo>
                  <a:pt x="1045383" y="715554"/>
                  <a:pt x="1046046" y="715284"/>
                  <a:pt x="1046699" y="715236"/>
                </a:cubicBezTo>
                <a:close/>
                <a:moveTo>
                  <a:pt x="1178364" y="714823"/>
                </a:moveTo>
                <a:lnTo>
                  <a:pt x="1180740" y="715620"/>
                </a:lnTo>
                <a:lnTo>
                  <a:pt x="1180740" y="724439"/>
                </a:lnTo>
                <a:lnTo>
                  <a:pt x="1174238" y="725265"/>
                </a:lnTo>
                <a:cubicBezTo>
                  <a:pt x="1172344" y="723881"/>
                  <a:pt x="1172005" y="722497"/>
                  <a:pt x="1172005" y="720421"/>
                </a:cubicBezTo>
                <a:cubicBezTo>
                  <a:pt x="1172005" y="718660"/>
                  <a:pt x="1172344" y="717591"/>
                  <a:pt x="1174238" y="716899"/>
                </a:cubicBezTo>
                <a:cubicBezTo>
                  <a:pt x="1174576" y="716899"/>
                  <a:pt x="1174576" y="716584"/>
                  <a:pt x="1174982" y="716584"/>
                </a:cubicBezTo>
                <a:cubicBezTo>
                  <a:pt x="1175726" y="715515"/>
                  <a:pt x="1176876" y="715200"/>
                  <a:pt x="1178364" y="714823"/>
                </a:cubicBezTo>
                <a:close/>
                <a:moveTo>
                  <a:pt x="1155020" y="714823"/>
                </a:moveTo>
                <a:cubicBezTo>
                  <a:pt x="1157263" y="714823"/>
                  <a:pt x="1159166" y="715895"/>
                  <a:pt x="1161002" y="717283"/>
                </a:cubicBezTo>
                <a:cubicBezTo>
                  <a:pt x="1163313" y="719049"/>
                  <a:pt x="1163313" y="721130"/>
                  <a:pt x="1161410" y="723590"/>
                </a:cubicBezTo>
                <a:cubicBezTo>
                  <a:pt x="1160662" y="724599"/>
                  <a:pt x="1159506" y="725672"/>
                  <a:pt x="1158351" y="725987"/>
                </a:cubicBezTo>
                <a:cubicBezTo>
                  <a:pt x="1154612" y="727753"/>
                  <a:pt x="1150874" y="728131"/>
                  <a:pt x="1148562" y="724284"/>
                </a:cubicBezTo>
                <a:cubicBezTo>
                  <a:pt x="1148222" y="723906"/>
                  <a:pt x="1148222" y="723590"/>
                  <a:pt x="1147815" y="722896"/>
                </a:cubicBezTo>
                <a:cubicBezTo>
                  <a:pt x="1146727" y="720437"/>
                  <a:pt x="1147067" y="718292"/>
                  <a:pt x="1149310" y="716211"/>
                </a:cubicBezTo>
                <a:cubicBezTo>
                  <a:pt x="1149718" y="715895"/>
                  <a:pt x="1150466" y="715517"/>
                  <a:pt x="1151214" y="715201"/>
                </a:cubicBezTo>
                <a:cubicBezTo>
                  <a:pt x="1152369" y="715201"/>
                  <a:pt x="1153864" y="715201"/>
                  <a:pt x="1155020" y="714823"/>
                </a:cubicBezTo>
                <a:close/>
                <a:moveTo>
                  <a:pt x="215686" y="714823"/>
                </a:moveTo>
                <a:cubicBezTo>
                  <a:pt x="218307" y="714823"/>
                  <a:pt x="220927" y="714823"/>
                  <a:pt x="223481" y="716608"/>
                </a:cubicBezTo>
                <a:cubicBezTo>
                  <a:pt x="226840" y="719094"/>
                  <a:pt x="226840" y="722218"/>
                  <a:pt x="224220" y="724386"/>
                </a:cubicBezTo>
                <a:cubicBezTo>
                  <a:pt x="223145" y="725406"/>
                  <a:pt x="221666" y="726107"/>
                  <a:pt x="220188" y="726809"/>
                </a:cubicBezTo>
                <a:cubicBezTo>
                  <a:pt x="219046" y="727191"/>
                  <a:pt x="217904" y="727191"/>
                  <a:pt x="217165" y="727574"/>
                </a:cubicBezTo>
                <a:cubicBezTo>
                  <a:pt x="215283" y="725788"/>
                  <a:pt x="213066" y="723685"/>
                  <a:pt x="211252" y="721899"/>
                </a:cubicBezTo>
                <a:cubicBezTo>
                  <a:pt x="210848" y="721517"/>
                  <a:pt x="210848" y="721517"/>
                  <a:pt x="210848" y="721198"/>
                </a:cubicBezTo>
                <a:cubicBezTo>
                  <a:pt x="210848" y="720497"/>
                  <a:pt x="211588" y="719413"/>
                  <a:pt x="211588" y="718329"/>
                </a:cubicBezTo>
                <a:cubicBezTo>
                  <a:pt x="211991" y="716226"/>
                  <a:pt x="213469" y="714823"/>
                  <a:pt x="215686" y="714823"/>
                </a:cubicBezTo>
                <a:close/>
                <a:moveTo>
                  <a:pt x="1105109" y="714376"/>
                </a:moveTo>
                <a:cubicBezTo>
                  <a:pt x="1106798" y="714598"/>
                  <a:pt x="1108479" y="715139"/>
                  <a:pt x="1110143" y="715870"/>
                </a:cubicBezTo>
                <a:cubicBezTo>
                  <a:pt x="1113947" y="717268"/>
                  <a:pt x="1113947" y="721844"/>
                  <a:pt x="1110551" y="723942"/>
                </a:cubicBezTo>
                <a:cubicBezTo>
                  <a:pt x="1108310" y="725721"/>
                  <a:pt x="1106000" y="726738"/>
                  <a:pt x="1103420" y="726738"/>
                </a:cubicBezTo>
                <a:cubicBezTo>
                  <a:pt x="1101926" y="726738"/>
                  <a:pt x="1100771" y="726420"/>
                  <a:pt x="1099616" y="725721"/>
                </a:cubicBezTo>
                <a:cubicBezTo>
                  <a:pt x="1098869" y="725340"/>
                  <a:pt x="1098122" y="724641"/>
                  <a:pt x="1097375" y="723942"/>
                </a:cubicBezTo>
                <a:cubicBezTo>
                  <a:pt x="1094387" y="721463"/>
                  <a:pt x="1094726" y="717268"/>
                  <a:pt x="1098122" y="715488"/>
                </a:cubicBezTo>
                <a:cubicBezTo>
                  <a:pt x="1098530" y="715171"/>
                  <a:pt x="1099277" y="715171"/>
                  <a:pt x="1100024" y="714789"/>
                </a:cubicBezTo>
                <a:cubicBezTo>
                  <a:pt x="1101722" y="714249"/>
                  <a:pt x="1103420" y="714154"/>
                  <a:pt x="1105109" y="714376"/>
                </a:cubicBezTo>
                <a:close/>
                <a:moveTo>
                  <a:pt x="1129728" y="714163"/>
                </a:moveTo>
                <a:cubicBezTo>
                  <a:pt x="1130792" y="714069"/>
                  <a:pt x="1131898" y="714241"/>
                  <a:pt x="1133005" y="714774"/>
                </a:cubicBezTo>
                <a:cubicBezTo>
                  <a:pt x="1135217" y="716529"/>
                  <a:pt x="1135954" y="718222"/>
                  <a:pt x="1135954" y="720353"/>
                </a:cubicBezTo>
                <a:cubicBezTo>
                  <a:pt x="1135954" y="725555"/>
                  <a:pt x="1129653" y="728689"/>
                  <a:pt x="1125966" y="727310"/>
                </a:cubicBezTo>
                <a:cubicBezTo>
                  <a:pt x="1125229" y="726934"/>
                  <a:pt x="1124827" y="726934"/>
                  <a:pt x="1124089" y="726558"/>
                </a:cubicBezTo>
                <a:cubicBezTo>
                  <a:pt x="1120738" y="725555"/>
                  <a:pt x="1119665" y="722797"/>
                  <a:pt x="1121475" y="719977"/>
                </a:cubicBezTo>
                <a:cubicBezTo>
                  <a:pt x="1122950" y="718222"/>
                  <a:pt x="1124491" y="716153"/>
                  <a:pt x="1126704" y="715150"/>
                </a:cubicBezTo>
                <a:cubicBezTo>
                  <a:pt x="1127642" y="714618"/>
                  <a:pt x="1128664" y="714257"/>
                  <a:pt x="1129728" y="714163"/>
                </a:cubicBezTo>
                <a:close/>
                <a:moveTo>
                  <a:pt x="579057" y="713709"/>
                </a:moveTo>
                <a:cubicBezTo>
                  <a:pt x="581374" y="714092"/>
                  <a:pt x="583209" y="714793"/>
                  <a:pt x="584778" y="716899"/>
                </a:cubicBezTo>
                <a:cubicBezTo>
                  <a:pt x="585527" y="718303"/>
                  <a:pt x="585527" y="719770"/>
                  <a:pt x="584778" y="720791"/>
                </a:cubicBezTo>
                <a:cubicBezTo>
                  <a:pt x="584369" y="721493"/>
                  <a:pt x="583618" y="722578"/>
                  <a:pt x="582869" y="722961"/>
                </a:cubicBezTo>
                <a:cubicBezTo>
                  <a:pt x="581374" y="723982"/>
                  <a:pt x="579875" y="725066"/>
                  <a:pt x="578307" y="724364"/>
                </a:cubicBezTo>
                <a:cubicBezTo>
                  <a:pt x="576467" y="723663"/>
                  <a:pt x="574151" y="722578"/>
                  <a:pt x="573810" y="720089"/>
                </a:cubicBezTo>
                <a:cubicBezTo>
                  <a:pt x="573400" y="718303"/>
                  <a:pt x="574151" y="716580"/>
                  <a:pt x="575308" y="714793"/>
                </a:cubicBezTo>
                <a:cubicBezTo>
                  <a:pt x="576058" y="713709"/>
                  <a:pt x="577557" y="714092"/>
                  <a:pt x="579057" y="713709"/>
                </a:cubicBezTo>
                <a:close/>
                <a:moveTo>
                  <a:pt x="1071866" y="712693"/>
                </a:moveTo>
                <a:cubicBezTo>
                  <a:pt x="1072611" y="712316"/>
                  <a:pt x="1073762" y="712316"/>
                  <a:pt x="1074845" y="712693"/>
                </a:cubicBezTo>
                <a:cubicBezTo>
                  <a:pt x="1077146" y="713700"/>
                  <a:pt x="1078703" y="715461"/>
                  <a:pt x="1079786" y="717537"/>
                </a:cubicBezTo>
                <a:cubicBezTo>
                  <a:pt x="1080937" y="719675"/>
                  <a:pt x="1079380" y="722821"/>
                  <a:pt x="1077146" y="724205"/>
                </a:cubicBezTo>
                <a:cubicBezTo>
                  <a:pt x="1075251" y="725588"/>
                  <a:pt x="1073762" y="725903"/>
                  <a:pt x="1071122" y="725903"/>
                </a:cubicBezTo>
                <a:cubicBezTo>
                  <a:pt x="1070377" y="725903"/>
                  <a:pt x="1068888" y="725588"/>
                  <a:pt x="1067737" y="725211"/>
                </a:cubicBezTo>
                <a:cubicBezTo>
                  <a:pt x="1065504" y="724519"/>
                  <a:pt x="1062864" y="721059"/>
                  <a:pt x="1063608" y="718606"/>
                </a:cubicBezTo>
                <a:cubicBezTo>
                  <a:pt x="1064014" y="716845"/>
                  <a:pt x="1065504" y="715461"/>
                  <a:pt x="1066993" y="714769"/>
                </a:cubicBezTo>
                <a:cubicBezTo>
                  <a:pt x="1068888" y="714077"/>
                  <a:pt x="1070377" y="713700"/>
                  <a:pt x="1071866" y="712693"/>
                </a:cubicBezTo>
                <a:close/>
                <a:moveTo>
                  <a:pt x="1110778" y="687277"/>
                </a:moveTo>
                <a:cubicBezTo>
                  <a:pt x="1111848" y="686965"/>
                  <a:pt x="1113318" y="687277"/>
                  <a:pt x="1114054" y="688338"/>
                </a:cubicBezTo>
                <a:cubicBezTo>
                  <a:pt x="1114455" y="689024"/>
                  <a:pt x="1114856" y="689710"/>
                  <a:pt x="1115190" y="690084"/>
                </a:cubicBezTo>
                <a:cubicBezTo>
                  <a:pt x="1116327" y="691082"/>
                  <a:pt x="1115926" y="692142"/>
                  <a:pt x="1115591" y="693140"/>
                </a:cubicBezTo>
                <a:cubicBezTo>
                  <a:pt x="1114856" y="694200"/>
                  <a:pt x="1112984" y="695260"/>
                  <a:pt x="1111513" y="695260"/>
                </a:cubicBezTo>
                <a:cubicBezTo>
                  <a:pt x="1111112" y="695260"/>
                  <a:pt x="1110778" y="694886"/>
                  <a:pt x="1109976" y="694574"/>
                </a:cubicBezTo>
                <a:cubicBezTo>
                  <a:pt x="1108171" y="693514"/>
                  <a:pt x="1107769" y="692142"/>
                  <a:pt x="1107769" y="690396"/>
                </a:cubicBezTo>
                <a:cubicBezTo>
                  <a:pt x="1107769" y="688649"/>
                  <a:pt x="1109240" y="687963"/>
                  <a:pt x="1110778" y="687277"/>
                </a:cubicBezTo>
                <a:close/>
                <a:moveTo>
                  <a:pt x="882044" y="686731"/>
                </a:moveTo>
                <a:cubicBezTo>
                  <a:pt x="883025" y="686771"/>
                  <a:pt x="883955" y="686944"/>
                  <a:pt x="884699" y="687480"/>
                </a:cubicBezTo>
                <a:cubicBezTo>
                  <a:pt x="886593" y="688489"/>
                  <a:pt x="887337" y="689561"/>
                  <a:pt x="887337" y="691641"/>
                </a:cubicBezTo>
                <a:cubicBezTo>
                  <a:pt x="886999" y="695487"/>
                  <a:pt x="883211" y="698324"/>
                  <a:pt x="879490" y="697252"/>
                </a:cubicBezTo>
                <a:cubicBezTo>
                  <a:pt x="875770" y="696559"/>
                  <a:pt x="872793" y="693406"/>
                  <a:pt x="872049" y="689939"/>
                </a:cubicBezTo>
                <a:cubicBezTo>
                  <a:pt x="871643" y="688489"/>
                  <a:pt x="873537" y="686787"/>
                  <a:pt x="875432" y="686787"/>
                </a:cubicBezTo>
                <a:cubicBezTo>
                  <a:pt x="876514" y="686787"/>
                  <a:pt x="877664" y="686787"/>
                  <a:pt x="879084" y="686787"/>
                </a:cubicBezTo>
                <a:cubicBezTo>
                  <a:pt x="880032" y="686787"/>
                  <a:pt x="881063" y="686692"/>
                  <a:pt x="882044" y="686731"/>
                </a:cubicBezTo>
                <a:close/>
                <a:moveTo>
                  <a:pt x="1125958" y="685940"/>
                </a:moveTo>
                <a:cubicBezTo>
                  <a:pt x="1127174" y="686208"/>
                  <a:pt x="1128380" y="686743"/>
                  <a:pt x="1128917" y="687436"/>
                </a:cubicBezTo>
                <a:cubicBezTo>
                  <a:pt x="1131196" y="690209"/>
                  <a:pt x="1130056" y="694431"/>
                  <a:pt x="1127442" y="695439"/>
                </a:cubicBezTo>
                <a:cubicBezTo>
                  <a:pt x="1126704" y="695817"/>
                  <a:pt x="1125967" y="695817"/>
                  <a:pt x="1125229" y="695817"/>
                </a:cubicBezTo>
                <a:cubicBezTo>
                  <a:pt x="1124090" y="695817"/>
                  <a:pt x="1123352" y="695817"/>
                  <a:pt x="1121877" y="695817"/>
                </a:cubicBezTo>
                <a:cubicBezTo>
                  <a:pt x="1121140" y="694053"/>
                  <a:pt x="1120402" y="692288"/>
                  <a:pt x="1119665" y="690587"/>
                </a:cubicBezTo>
                <a:cubicBezTo>
                  <a:pt x="1119665" y="690209"/>
                  <a:pt x="1119665" y="689516"/>
                  <a:pt x="1120000" y="688823"/>
                </a:cubicBezTo>
                <a:cubicBezTo>
                  <a:pt x="1120738" y="687436"/>
                  <a:pt x="1121877" y="686743"/>
                  <a:pt x="1122950" y="686050"/>
                </a:cubicBezTo>
                <a:cubicBezTo>
                  <a:pt x="1123520" y="685672"/>
                  <a:pt x="1124743" y="685672"/>
                  <a:pt x="1125958" y="685940"/>
                </a:cubicBezTo>
                <a:close/>
                <a:moveTo>
                  <a:pt x="904350" y="685707"/>
                </a:moveTo>
                <a:cubicBezTo>
                  <a:pt x="905284" y="685660"/>
                  <a:pt x="906226" y="685834"/>
                  <a:pt x="907169" y="686375"/>
                </a:cubicBezTo>
                <a:cubicBezTo>
                  <a:pt x="909053" y="687456"/>
                  <a:pt x="910534" y="688855"/>
                  <a:pt x="910130" y="691335"/>
                </a:cubicBezTo>
                <a:cubicBezTo>
                  <a:pt x="909794" y="693815"/>
                  <a:pt x="908246" y="695214"/>
                  <a:pt x="906025" y="696231"/>
                </a:cubicBezTo>
                <a:cubicBezTo>
                  <a:pt x="903804" y="696931"/>
                  <a:pt x="901919" y="696613"/>
                  <a:pt x="900438" y="695214"/>
                </a:cubicBezTo>
                <a:cubicBezTo>
                  <a:pt x="899698" y="694514"/>
                  <a:pt x="898958" y="693815"/>
                  <a:pt x="898217" y="693052"/>
                </a:cubicBezTo>
                <a:cubicBezTo>
                  <a:pt x="898217" y="692352"/>
                  <a:pt x="898217" y="692034"/>
                  <a:pt x="898217" y="691653"/>
                </a:cubicBezTo>
                <a:cubicBezTo>
                  <a:pt x="897814" y="688473"/>
                  <a:pt x="898554" y="687456"/>
                  <a:pt x="901583" y="686375"/>
                </a:cubicBezTo>
                <a:cubicBezTo>
                  <a:pt x="902491" y="686025"/>
                  <a:pt x="903417" y="685755"/>
                  <a:pt x="904350" y="685707"/>
                </a:cubicBezTo>
                <a:close/>
                <a:moveTo>
                  <a:pt x="239670" y="685671"/>
                </a:moveTo>
                <a:cubicBezTo>
                  <a:pt x="241159" y="685671"/>
                  <a:pt x="242648" y="686048"/>
                  <a:pt x="244136" y="686048"/>
                </a:cubicBezTo>
                <a:cubicBezTo>
                  <a:pt x="244542" y="687052"/>
                  <a:pt x="245287" y="687743"/>
                  <a:pt x="245625" y="688811"/>
                </a:cubicBezTo>
                <a:cubicBezTo>
                  <a:pt x="246776" y="691260"/>
                  <a:pt x="245287" y="694400"/>
                  <a:pt x="242309" y="695405"/>
                </a:cubicBezTo>
                <a:cubicBezTo>
                  <a:pt x="240753" y="696095"/>
                  <a:pt x="239264" y="695782"/>
                  <a:pt x="237775" y="694400"/>
                </a:cubicBezTo>
                <a:cubicBezTo>
                  <a:pt x="236286" y="692642"/>
                  <a:pt x="235542" y="689125"/>
                  <a:pt x="236625" y="687052"/>
                </a:cubicBezTo>
                <a:cubicBezTo>
                  <a:pt x="237369" y="686048"/>
                  <a:pt x="238181" y="685294"/>
                  <a:pt x="239670" y="685671"/>
                </a:cubicBezTo>
                <a:close/>
                <a:moveTo>
                  <a:pt x="1019103" y="685435"/>
                </a:moveTo>
                <a:cubicBezTo>
                  <a:pt x="1020584" y="684737"/>
                  <a:pt x="1022066" y="684737"/>
                  <a:pt x="1023210" y="685435"/>
                </a:cubicBezTo>
                <a:cubicBezTo>
                  <a:pt x="1024692" y="686196"/>
                  <a:pt x="1025028" y="687592"/>
                  <a:pt x="1025028" y="688607"/>
                </a:cubicBezTo>
                <a:cubicBezTo>
                  <a:pt x="1025028" y="690066"/>
                  <a:pt x="1024288" y="691081"/>
                  <a:pt x="1022402" y="691081"/>
                </a:cubicBezTo>
                <a:cubicBezTo>
                  <a:pt x="1019844" y="691081"/>
                  <a:pt x="1017958" y="689304"/>
                  <a:pt x="1017958" y="687592"/>
                </a:cubicBezTo>
                <a:cubicBezTo>
                  <a:pt x="1017958" y="686513"/>
                  <a:pt x="1018362" y="686196"/>
                  <a:pt x="1019103" y="685435"/>
                </a:cubicBezTo>
                <a:close/>
                <a:moveTo>
                  <a:pt x="926198" y="685015"/>
                </a:moveTo>
                <a:cubicBezTo>
                  <a:pt x="929251" y="685329"/>
                  <a:pt x="931491" y="686774"/>
                  <a:pt x="932983" y="689160"/>
                </a:cubicBezTo>
                <a:cubicBezTo>
                  <a:pt x="933730" y="690919"/>
                  <a:pt x="933730" y="691986"/>
                  <a:pt x="932237" y="692991"/>
                </a:cubicBezTo>
                <a:cubicBezTo>
                  <a:pt x="930337" y="694749"/>
                  <a:pt x="928098" y="695817"/>
                  <a:pt x="925452" y="695817"/>
                </a:cubicBezTo>
                <a:cubicBezTo>
                  <a:pt x="922874" y="695817"/>
                  <a:pt x="919820" y="692677"/>
                  <a:pt x="920227" y="690228"/>
                </a:cubicBezTo>
                <a:cubicBezTo>
                  <a:pt x="920227" y="688846"/>
                  <a:pt x="920566" y="687465"/>
                  <a:pt x="922127" y="686397"/>
                </a:cubicBezTo>
                <a:cubicBezTo>
                  <a:pt x="923213" y="685329"/>
                  <a:pt x="924705" y="685015"/>
                  <a:pt x="926198" y="685015"/>
                </a:cubicBezTo>
                <a:close/>
                <a:moveTo>
                  <a:pt x="219264" y="685015"/>
                </a:moveTo>
                <a:cubicBezTo>
                  <a:pt x="221590" y="685015"/>
                  <a:pt x="222342" y="685713"/>
                  <a:pt x="222684" y="687807"/>
                </a:cubicBezTo>
                <a:cubicBezTo>
                  <a:pt x="222684" y="688885"/>
                  <a:pt x="222684" y="688885"/>
                  <a:pt x="221932" y="690979"/>
                </a:cubicBezTo>
                <a:cubicBezTo>
                  <a:pt x="221179" y="690979"/>
                  <a:pt x="220085" y="691359"/>
                  <a:pt x="219264" y="690979"/>
                </a:cubicBezTo>
                <a:cubicBezTo>
                  <a:pt x="218170" y="690661"/>
                  <a:pt x="217417" y="689583"/>
                  <a:pt x="216665" y="688505"/>
                </a:cubicBezTo>
                <a:cubicBezTo>
                  <a:pt x="215912" y="687807"/>
                  <a:pt x="216254" y="686792"/>
                  <a:pt x="217007" y="686094"/>
                </a:cubicBezTo>
                <a:cubicBezTo>
                  <a:pt x="217417" y="685333"/>
                  <a:pt x="218170" y="685015"/>
                  <a:pt x="219264" y="685015"/>
                </a:cubicBezTo>
                <a:close/>
                <a:moveTo>
                  <a:pt x="303331" y="684969"/>
                </a:moveTo>
                <a:cubicBezTo>
                  <a:pt x="304437" y="685055"/>
                  <a:pt x="305543" y="685495"/>
                  <a:pt x="306649" y="686218"/>
                </a:cubicBezTo>
                <a:cubicBezTo>
                  <a:pt x="308526" y="687224"/>
                  <a:pt x="308928" y="688607"/>
                  <a:pt x="308928" y="690744"/>
                </a:cubicBezTo>
                <a:cubicBezTo>
                  <a:pt x="308928" y="691058"/>
                  <a:pt x="308928" y="691750"/>
                  <a:pt x="308526" y="692127"/>
                </a:cubicBezTo>
                <a:cubicBezTo>
                  <a:pt x="307788" y="695270"/>
                  <a:pt x="304437" y="696653"/>
                  <a:pt x="301085" y="695270"/>
                </a:cubicBezTo>
                <a:cubicBezTo>
                  <a:pt x="300348" y="694893"/>
                  <a:pt x="300012" y="694578"/>
                  <a:pt x="299274" y="694201"/>
                </a:cubicBezTo>
                <a:cubicBezTo>
                  <a:pt x="298135" y="693133"/>
                  <a:pt x="297398" y="692441"/>
                  <a:pt x="297733" y="691435"/>
                </a:cubicBezTo>
                <a:cubicBezTo>
                  <a:pt x="297733" y="690367"/>
                  <a:pt x="298135" y="689675"/>
                  <a:pt x="298135" y="688607"/>
                </a:cubicBezTo>
                <a:cubicBezTo>
                  <a:pt x="298135" y="687601"/>
                  <a:pt x="298873" y="686533"/>
                  <a:pt x="300012" y="685841"/>
                </a:cubicBezTo>
                <a:cubicBezTo>
                  <a:pt x="301118" y="685150"/>
                  <a:pt x="302224" y="684882"/>
                  <a:pt x="303331" y="684969"/>
                </a:cubicBezTo>
                <a:close/>
                <a:moveTo>
                  <a:pt x="1177591" y="684856"/>
                </a:moveTo>
                <a:lnTo>
                  <a:pt x="1180740" y="686646"/>
                </a:lnTo>
                <a:lnTo>
                  <a:pt x="1180740" y="695395"/>
                </a:lnTo>
                <a:lnTo>
                  <a:pt x="1174809" y="695395"/>
                </a:lnTo>
                <a:cubicBezTo>
                  <a:pt x="1171823" y="694314"/>
                  <a:pt x="1169923" y="690118"/>
                  <a:pt x="1170670" y="687638"/>
                </a:cubicBezTo>
                <a:cubicBezTo>
                  <a:pt x="1171077" y="686239"/>
                  <a:pt x="1172230" y="685476"/>
                  <a:pt x="1173723" y="685158"/>
                </a:cubicBezTo>
                <a:cubicBezTo>
                  <a:pt x="1175012" y="684808"/>
                  <a:pt x="1176318" y="684633"/>
                  <a:pt x="1177591" y="684856"/>
                </a:cubicBezTo>
                <a:close/>
                <a:moveTo>
                  <a:pt x="1050063" y="684775"/>
                </a:moveTo>
                <a:cubicBezTo>
                  <a:pt x="1050063" y="684775"/>
                  <a:pt x="1050793" y="684775"/>
                  <a:pt x="1051523" y="685156"/>
                </a:cubicBezTo>
                <a:cubicBezTo>
                  <a:pt x="1051855" y="685473"/>
                  <a:pt x="1052254" y="685854"/>
                  <a:pt x="1052585" y="686235"/>
                </a:cubicBezTo>
                <a:cubicBezTo>
                  <a:pt x="1052585" y="686235"/>
                  <a:pt x="1052585" y="686552"/>
                  <a:pt x="1052585" y="686932"/>
                </a:cubicBezTo>
                <a:cubicBezTo>
                  <a:pt x="1052585" y="687947"/>
                  <a:pt x="1052984" y="689343"/>
                  <a:pt x="1051855" y="690104"/>
                </a:cubicBezTo>
                <a:cubicBezTo>
                  <a:pt x="1050793" y="690802"/>
                  <a:pt x="1049333" y="690422"/>
                  <a:pt x="1048204" y="689724"/>
                </a:cubicBezTo>
                <a:cubicBezTo>
                  <a:pt x="1047474" y="689343"/>
                  <a:pt x="1047076" y="689026"/>
                  <a:pt x="1046345" y="688645"/>
                </a:cubicBezTo>
                <a:cubicBezTo>
                  <a:pt x="1045615" y="687947"/>
                  <a:pt x="1045615" y="686932"/>
                  <a:pt x="1046345" y="685854"/>
                </a:cubicBezTo>
                <a:cubicBezTo>
                  <a:pt x="1047474" y="685473"/>
                  <a:pt x="1048204" y="684458"/>
                  <a:pt x="1050063" y="684775"/>
                </a:cubicBezTo>
                <a:close/>
                <a:moveTo>
                  <a:pt x="205962" y="684770"/>
                </a:moveTo>
                <a:cubicBezTo>
                  <a:pt x="207472" y="684458"/>
                  <a:pt x="208638" y="685144"/>
                  <a:pt x="209393" y="686205"/>
                </a:cubicBezTo>
                <a:cubicBezTo>
                  <a:pt x="209736" y="686891"/>
                  <a:pt x="210148" y="687577"/>
                  <a:pt x="210148" y="688263"/>
                </a:cubicBezTo>
                <a:cubicBezTo>
                  <a:pt x="210491" y="689261"/>
                  <a:pt x="210148" y="690321"/>
                  <a:pt x="209393" y="691007"/>
                </a:cubicBezTo>
                <a:cubicBezTo>
                  <a:pt x="208226" y="692067"/>
                  <a:pt x="206717" y="692753"/>
                  <a:pt x="204795" y="692067"/>
                </a:cubicBezTo>
                <a:cubicBezTo>
                  <a:pt x="203285" y="691693"/>
                  <a:pt x="202530" y="690695"/>
                  <a:pt x="202530" y="688574"/>
                </a:cubicBezTo>
                <a:cubicBezTo>
                  <a:pt x="202530" y="688263"/>
                  <a:pt x="202530" y="687577"/>
                  <a:pt x="202942" y="687202"/>
                </a:cubicBezTo>
                <a:cubicBezTo>
                  <a:pt x="203285" y="685830"/>
                  <a:pt x="204452" y="685144"/>
                  <a:pt x="205962" y="684770"/>
                </a:cubicBezTo>
                <a:close/>
                <a:moveTo>
                  <a:pt x="1095897" y="684737"/>
                </a:moveTo>
                <a:cubicBezTo>
                  <a:pt x="1097407" y="684737"/>
                  <a:pt x="1098916" y="686167"/>
                  <a:pt x="1099328" y="687846"/>
                </a:cubicBezTo>
                <a:cubicBezTo>
                  <a:pt x="1099671" y="690271"/>
                  <a:pt x="1097818" y="691639"/>
                  <a:pt x="1095485" y="690955"/>
                </a:cubicBezTo>
                <a:cubicBezTo>
                  <a:pt x="1092808" y="690271"/>
                  <a:pt x="1091710" y="688530"/>
                  <a:pt x="1091710" y="686478"/>
                </a:cubicBezTo>
                <a:cubicBezTo>
                  <a:pt x="1092808" y="685110"/>
                  <a:pt x="1094387" y="685110"/>
                  <a:pt x="1095897" y="684737"/>
                </a:cubicBezTo>
                <a:close/>
                <a:moveTo>
                  <a:pt x="261232" y="684737"/>
                </a:moveTo>
                <a:cubicBezTo>
                  <a:pt x="261977" y="684737"/>
                  <a:pt x="262383" y="685115"/>
                  <a:pt x="263127" y="685115"/>
                </a:cubicBezTo>
                <a:cubicBezTo>
                  <a:pt x="266105" y="686186"/>
                  <a:pt x="267593" y="688266"/>
                  <a:pt x="266849" y="691038"/>
                </a:cubicBezTo>
                <a:cubicBezTo>
                  <a:pt x="266105" y="693495"/>
                  <a:pt x="263127" y="695260"/>
                  <a:pt x="260488" y="694882"/>
                </a:cubicBezTo>
                <a:cubicBezTo>
                  <a:pt x="259405" y="694882"/>
                  <a:pt x="258593" y="694189"/>
                  <a:pt x="258255" y="693495"/>
                </a:cubicBezTo>
                <a:cubicBezTo>
                  <a:pt x="257849" y="692802"/>
                  <a:pt x="257510" y="691731"/>
                  <a:pt x="257104" y="691038"/>
                </a:cubicBezTo>
                <a:cubicBezTo>
                  <a:pt x="256360" y="687887"/>
                  <a:pt x="256766" y="687194"/>
                  <a:pt x="259743" y="685430"/>
                </a:cubicBezTo>
                <a:cubicBezTo>
                  <a:pt x="260150" y="685115"/>
                  <a:pt x="260894" y="684737"/>
                  <a:pt x="261232" y="684737"/>
                </a:cubicBezTo>
                <a:close/>
                <a:moveTo>
                  <a:pt x="371177" y="684623"/>
                </a:moveTo>
                <a:cubicBezTo>
                  <a:pt x="371911" y="684998"/>
                  <a:pt x="372645" y="685310"/>
                  <a:pt x="372979" y="685685"/>
                </a:cubicBezTo>
                <a:cubicBezTo>
                  <a:pt x="374847" y="686748"/>
                  <a:pt x="375247" y="687748"/>
                  <a:pt x="374847" y="689498"/>
                </a:cubicBezTo>
                <a:cubicBezTo>
                  <a:pt x="374847" y="690560"/>
                  <a:pt x="374513" y="691560"/>
                  <a:pt x="374113" y="692248"/>
                </a:cubicBezTo>
                <a:cubicBezTo>
                  <a:pt x="372979" y="692623"/>
                  <a:pt x="371911" y="692935"/>
                  <a:pt x="370777" y="692935"/>
                </a:cubicBezTo>
                <a:cubicBezTo>
                  <a:pt x="367441" y="693310"/>
                  <a:pt x="364905" y="690560"/>
                  <a:pt x="365239" y="687748"/>
                </a:cubicBezTo>
                <a:cubicBezTo>
                  <a:pt x="365639" y="685310"/>
                  <a:pt x="368909" y="683623"/>
                  <a:pt x="371177" y="684623"/>
                </a:cubicBezTo>
                <a:close/>
                <a:moveTo>
                  <a:pt x="523930" y="684458"/>
                </a:moveTo>
                <a:cubicBezTo>
                  <a:pt x="525013" y="684458"/>
                  <a:pt x="526164" y="684769"/>
                  <a:pt x="527315" y="685826"/>
                </a:cubicBezTo>
                <a:cubicBezTo>
                  <a:pt x="528398" y="686883"/>
                  <a:pt x="528398" y="687878"/>
                  <a:pt x="528060" y="689246"/>
                </a:cubicBezTo>
                <a:cubicBezTo>
                  <a:pt x="527654" y="690676"/>
                  <a:pt x="526503" y="691361"/>
                  <a:pt x="525013" y="691361"/>
                </a:cubicBezTo>
                <a:cubicBezTo>
                  <a:pt x="524268" y="691361"/>
                  <a:pt x="523186" y="691361"/>
                  <a:pt x="522779" y="690676"/>
                </a:cubicBezTo>
                <a:cubicBezTo>
                  <a:pt x="522035" y="689992"/>
                  <a:pt x="521629" y="688935"/>
                  <a:pt x="520884" y="688251"/>
                </a:cubicBezTo>
                <a:cubicBezTo>
                  <a:pt x="520140" y="686199"/>
                  <a:pt x="521290" y="684458"/>
                  <a:pt x="523930" y="684458"/>
                </a:cubicBezTo>
                <a:close/>
                <a:moveTo>
                  <a:pt x="1008594" y="684433"/>
                </a:moveTo>
                <a:cubicBezTo>
                  <a:pt x="1009792" y="684558"/>
                  <a:pt x="1010907" y="685338"/>
                  <a:pt x="1011473" y="686741"/>
                </a:cubicBezTo>
                <a:cubicBezTo>
                  <a:pt x="1011806" y="688113"/>
                  <a:pt x="1012206" y="688799"/>
                  <a:pt x="1012539" y="689485"/>
                </a:cubicBezTo>
                <a:cubicBezTo>
                  <a:pt x="1011074" y="691231"/>
                  <a:pt x="1009210" y="691917"/>
                  <a:pt x="1007412" y="690857"/>
                </a:cubicBezTo>
                <a:cubicBezTo>
                  <a:pt x="1007013" y="690857"/>
                  <a:pt x="1007013" y="690857"/>
                  <a:pt x="1006680" y="690545"/>
                </a:cubicBezTo>
                <a:cubicBezTo>
                  <a:pt x="1004083" y="689485"/>
                  <a:pt x="1003684" y="688113"/>
                  <a:pt x="1005215" y="686055"/>
                </a:cubicBezTo>
                <a:cubicBezTo>
                  <a:pt x="1006114" y="684839"/>
                  <a:pt x="1007395" y="684309"/>
                  <a:pt x="1008594" y="684433"/>
                </a:cubicBezTo>
                <a:close/>
                <a:moveTo>
                  <a:pt x="390175" y="684400"/>
                </a:moveTo>
                <a:cubicBezTo>
                  <a:pt x="391096" y="684266"/>
                  <a:pt x="392016" y="684440"/>
                  <a:pt x="392753" y="684979"/>
                </a:cubicBezTo>
                <a:cubicBezTo>
                  <a:pt x="393489" y="685296"/>
                  <a:pt x="394628" y="686374"/>
                  <a:pt x="395766" y="687452"/>
                </a:cubicBezTo>
                <a:cubicBezTo>
                  <a:pt x="395766" y="690622"/>
                  <a:pt x="394628" y="692333"/>
                  <a:pt x="392016" y="692714"/>
                </a:cubicBezTo>
                <a:cubicBezTo>
                  <a:pt x="391682" y="692714"/>
                  <a:pt x="391280" y="693031"/>
                  <a:pt x="390878" y="693031"/>
                </a:cubicBezTo>
                <a:cubicBezTo>
                  <a:pt x="388333" y="692714"/>
                  <a:pt x="387597" y="690622"/>
                  <a:pt x="386459" y="688846"/>
                </a:cubicBezTo>
                <a:cubicBezTo>
                  <a:pt x="385722" y="687768"/>
                  <a:pt x="386459" y="686374"/>
                  <a:pt x="387597" y="685676"/>
                </a:cubicBezTo>
                <a:cubicBezTo>
                  <a:pt x="388333" y="684979"/>
                  <a:pt x="389254" y="684535"/>
                  <a:pt x="390175" y="684400"/>
                </a:cubicBezTo>
                <a:close/>
                <a:moveTo>
                  <a:pt x="1141447" y="684341"/>
                </a:moveTo>
                <a:cubicBezTo>
                  <a:pt x="1142708" y="684435"/>
                  <a:pt x="1143835" y="684969"/>
                  <a:pt x="1144776" y="686036"/>
                </a:cubicBezTo>
                <a:cubicBezTo>
                  <a:pt x="1146660" y="688423"/>
                  <a:pt x="1146660" y="689867"/>
                  <a:pt x="1145113" y="692254"/>
                </a:cubicBezTo>
                <a:cubicBezTo>
                  <a:pt x="1143296" y="694703"/>
                  <a:pt x="1140270" y="694703"/>
                  <a:pt x="1138050" y="692630"/>
                </a:cubicBezTo>
                <a:cubicBezTo>
                  <a:pt x="1136166" y="690872"/>
                  <a:pt x="1135426" y="689113"/>
                  <a:pt x="1135830" y="687732"/>
                </a:cubicBezTo>
                <a:cubicBezTo>
                  <a:pt x="1135830" y="686350"/>
                  <a:pt x="1136166" y="685660"/>
                  <a:pt x="1137310" y="685283"/>
                </a:cubicBezTo>
                <a:cubicBezTo>
                  <a:pt x="1138790" y="684592"/>
                  <a:pt x="1140186" y="684247"/>
                  <a:pt x="1141447" y="684341"/>
                </a:cubicBezTo>
                <a:close/>
                <a:moveTo>
                  <a:pt x="279701" y="683932"/>
                </a:moveTo>
                <a:cubicBezTo>
                  <a:pt x="280895" y="683495"/>
                  <a:pt x="282365" y="683765"/>
                  <a:pt x="284772" y="684464"/>
                </a:cubicBezTo>
                <a:cubicBezTo>
                  <a:pt x="285507" y="685164"/>
                  <a:pt x="286309" y="686245"/>
                  <a:pt x="287044" y="686944"/>
                </a:cubicBezTo>
                <a:cubicBezTo>
                  <a:pt x="288113" y="688343"/>
                  <a:pt x="288113" y="689742"/>
                  <a:pt x="287378" y="691141"/>
                </a:cubicBezTo>
                <a:cubicBezTo>
                  <a:pt x="286643" y="692222"/>
                  <a:pt x="285908" y="693240"/>
                  <a:pt x="285173" y="694702"/>
                </a:cubicBezTo>
                <a:cubicBezTo>
                  <a:pt x="283301" y="694702"/>
                  <a:pt x="281830" y="694702"/>
                  <a:pt x="280695" y="694321"/>
                </a:cubicBezTo>
                <a:cubicBezTo>
                  <a:pt x="278491" y="694003"/>
                  <a:pt x="277422" y="692922"/>
                  <a:pt x="277021" y="691141"/>
                </a:cubicBezTo>
                <a:cubicBezTo>
                  <a:pt x="276621" y="690124"/>
                  <a:pt x="276621" y="689043"/>
                  <a:pt x="276286" y="687644"/>
                </a:cubicBezTo>
                <a:cubicBezTo>
                  <a:pt x="277589" y="685514"/>
                  <a:pt x="278507" y="684369"/>
                  <a:pt x="279701" y="683932"/>
                </a:cubicBezTo>
                <a:close/>
                <a:moveTo>
                  <a:pt x="546233" y="683836"/>
                </a:moveTo>
                <a:cubicBezTo>
                  <a:pt x="546936" y="683875"/>
                  <a:pt x="547596" y="684128"/>
                  <a:pt x="548171" y="684632"/>
                </a:cubicBezTo>
                <a:cubicBezTo>
                  <a:pt x="549660" y="685327"/>
                  <a:pt x="550405" y="687094"/>
                  <a:pt x="550066" y="688482"/>
                </a:cubicBezTo>
                <a:cubicBezTo>
                  <a:pt x="549660" y="689934"/>
                  <a:pt x="548171" y="691322"/>
                  <a:pt x="546276" y="691638"/>
                </a:cubicBezTo>
                <a:lnTo>
                  <a:pt x="545937" y="691638"/>
                </a:lnTo>
                <a:cubicBezTo>
                  <a:pt x="544448" y="691638"/>
                  <a:pt x="542146" y="689555"/>
                  <a:pt x="542146" y="688167"/>
                </a:cubicBezTo>
                <a:cubicBezTo>
                  <a:pt x="542146" y="687788"/>
                  <a:pt x="542146" y="687788"/>
                  <a:pt x="542146" y="687473"/>
                </a:cubicBezTo>
                <a:cubicBezTo>
                  <a:pt x="542146" y="686084"/>
                  <a:pt x="542891" y="685011"/>
                  <a:pt x="544042" y="684317"/>
                </a:cubicBezTo>
                <a:cubicBezTo>
                  <a:pt x="544787" y="683970"/>
                  <a:pt x="545531" y="683796"/>
                  <a:pt x="546233" y="683836"/>
                </a:cubicBezTo>
                <a:close/>
                <a:moveTo>
                  <a:pt x="951650" y="683726"/>
                </a:moveTo>
                <a:cubicBezTo>
                  <a:pt x="952056" y="683726"/>
                  <a:pt x="952394" y="684044"/>
                  <a:pt x="952800" y="684426"/>
                </a:cubicBezTo>
                <a:cubicBezTo>
                  <a:pt x="953951" y="685125"/>
                  <a:pt x="954695" y="686207"/>
                  <a:pt x="955439" y="686907"/>
                </a:cubicBezTo>
                <a:cubicBezTo>
                  <a:pt x="953951" y="691488"/>
                  <a:pt x="953951" y="691488"/>
                  <a:pt x="949417" y="692888"/>
                </a:cubicBezTo>
                <a:cubicBezTo>
                  <a:pt x="947185" y="693588"/>
                  <a:pt x="945290" y="692888"/>
                  <a:pt x="944208" y="691106"/>
                </a:cubicBezTo>
                <a:cubicBezTo>
                  <a:pt x="943802" y="690406"/>
                  <a:pt x="943463" y="689388"/>
                  <a:pt x="943057" y="688307"/>
                </a:cubicBezTo>
                <a:cubicBezTo>
                  <a:pt x="942719" y="687289"/>
                  <a:pt x="943057" y="686525"/>
                  <a:pt x="943802" y="685825"/>
                </a:cubicBezTo>
                <a:cubicBezTo>
                  <a:pt x="946034" y="684044"/>
                  <a:pt x="948673" y="683344"/>
                  <a:pt x="951650" y="683726"/>
                </a:cubicBezTo>
                <a:close/>
                <a:moveTo>
                  <a:pt x="326172" y="683721"/>
                </a:moveTo>
                <a:cubicBezTo>
                  <a:pt x="328742" y="684035"/>
                  <a:pt x="329892" y="685416"/>
                  <a:pt x="330297" y="688556"/>
                </a:cubicBezTo>
                <a:cubicBezTo>
                  <a:pt x="330640" y="689624"/>
                  <a:pt x="329892" y="690692"/>
                  <a:pt x="329148" y="691696"/>
                </a:cubicBezTo>
                <a:cubicBezTo>
                  <a:pt x="327254" y="693455"/>
                  <a:pt x="325427" y="694146"/>
                  <a:pt x="322788" y="694146"/>
                </a:cubicBezTo>
                <a:cubicBezTo>
                  <a:pt x="321638" y="694146"/>
                  <a:pt x="320488" y="693832"/>
                  <a:pt x="319405" y="692764"/>
                </a:cubicBezTo>
                <a:cubicBezTo>
                  <a:pt x="316429" y="689247"/>
                  <a:pt x="316429" y="687866"/>
                  <a:pt x="320149" y="685102"/>
                </a:cubicBezTo>
                <a:cubicBezTo>
                  <a:pt x="322044" y="683721"/>
                  <a:pt x="323870" y="683344"/>
                  <a:pt x="326172" y="683721"/>
                </a:cubicBezTo>
                <a:close/>
                <a:moveTo>
                  <a:pt x="189600" y="683377"/>
                </a:moveTo>
                <a:cubicBezTo>
                  <a:pt x="191834" y="683065"/>
                  <a:pt x="194135" y="685124"/>
                  <a:pt x="194135" y="687868"/>
                </a:cubicBezTo>
                <a:cubicBezTo>
                  <a:pt x="194135" y="689614"/>
                  <a:pt x="192240" y="691360"/>
                  <a:pt x="190006" y="691360"/>
                </a:cubicBezTo>
                <a:cubicBezTo>
                  <a:pt x="187366" y="691360"/>
                  <a:pt x="185876" y="690300"/>
                  <a:pt x="185876" y="687182"/>
                </a:cubicBezTo>
                <a:cubicBezTo>
                  <a:pt x="185876" y="685124"/>
                  <a:pt x="187366" y="683377"/>
                  <a:pt x="189600" y="683377"/>
                </a:cubicBezTo>
                <a:close/>
                <a:moveTo>
                  <a:pt x="1036460" y="683344"/>
                </a:moveTo>
                <a:cubicBezTo>
                  <a:pt x="1037934" y="684401"/>
                  <a:pt x="1039006" y="685769"/>
                  <a:pt x="1038269" y="687821"/>
                </a:cubicBezTo>
                <a:cubicBezTo>
                  <a:pt x="1037532" y="689935"/>
                  <a:pt x="1036059" y="690246"/>
                  <a:pt x="1034585" y="689189"/>
                </a:cubicBezTo>
                <a:cubicBezTo>
                  <a:pt x="1034183" y="689189"/>
                  <a:pt x="1034183" y="688878"/>
                  <a:pt x="1033848" y="688878"/>
                </a:cubicBezTo>
                <a:cubicBezTo>
                  <a:pt x="1031638" y="687510"/>
                  <a:pt x="1031638" y="687137"/>
                  <a:pt x="1033112" y="684028"/>
                </a:cubicBezTo>
                <a:cubicBezTo>
                  <a:pt x="1034183" y="683717"/>
                  <a:pt x="1035322" y="683717"/>
                  <a:pt x="1036460" y="683344"/>
                </a:cubicBezTo>
                <a:close/>
                <a:moveTo>
                  <a:pt x="346095" y="683344"/>
                </a:moveTo>
                <a:cubicBezTo>
                  <a:pt x="346498" y="683722"/>
                  <a:pt x="347236" y="683722"/>
                  <a:pt x="348378" y="683722"/>
                </a:cubicBezTo>
                <a:cubicBezTo>
                  <a:pt x="348713" y="683722"/>
                  <a:pt x="349116" y="683722"/>
                  <a:pt x="349452" y="683722"/>
                </a:cubicBezTo>
                <a:cubicBezTo>
                  <a:pt x="350594" y="683722"/>
                  <a:pt x="351735" y="683344"/>
                  <a:pt x="352474" y="684416"/>
                </a:cubicBezTo>
                <a:cubicBezTo>
                  <a:pt x="353213" y="685424"/>
                  <a:pt x="353951" y="686875"/>
                  <a:pt x="354690" y="687883"/>
                </a:cubicBezTo>
                <a:cubicBezTo>
                  <a:pt x="355026" y="688262"/>
                  <a:pt x="354690" y="688955"/>
                  <a:pt x="354690" y="689270"/>
                </a:cubicBezTo>
                <a:cubicBezTo>
                  <a:pt x="353548" y="690720"/>
                  <a:pt x="352810" y="692423"/>
                  <a:pt x="351332" y="693116"/>
                </a:cubicBezTo>
                <a:cubicBezTo>
                  <a:pt x="350594" y="693494"/>
                  <a:pt x="349855" y="693873"/>
                  <a:pt x="349452" y="694188"/>
                </a:cubicBezTo>
                <a:cubicBezTo>
                  <a:pt x="347639" y="695260"/>
                  <a:pt x="346095" y="694881"/>
                  <a:pt x="344617" y="693873"/>
                </a:cubicBezTo>
                <a:cubicBezTo>
                  <a:pt x="341260" y="691036"/>
                  <a:pt x="340521" y="687190"/>
                  <a:pt x="344282" y="684037"/>
                </a:cubicBezTo>
                <a:cubicBezTo>
                  <a:pt x="344617" y="683722"/>
                  <a:pt x="345356" y="683722"/>
                  <a:pt x="346095" y="683344"/>
                </a:cubicBezTo>
                <a:close/>
                <a:moveTo>
                  <a:pt x="1077746" y="683065"/>
                </a:moveTo>
                <a:cubicBezTo>
                  <a:pt x="1079207" y="683763"/>
                  <a:pt x="1079937" y="684080"/>
                  <a:pt x="1081066" y="684778"/>
                </a:cubicBezTo>
                <a:cubicBezTo>
                  <a:pt x="1082128" y="685475"/>
                  <a:pt x="1082128" y="686553"/>
                  <a:pt x="1082128" y="687948"/>
                </a:cubicBezTo>
                <a:cubicBezTo>
                  <a:pt x="1081796" y="689026"/>
                  <a:pt x="1081066" y="690105"/>
                  <a:pt x="1079937" y="690422"/>
                </a:cubicBezTo>
                <a:cubicBezTo>
                  <a:pt x="1078477" y="690802"/>
                  <a:pt x="1077415" y="690422"/>
                  <a:pt x="1076286" y="689724"/>
                </a:cubicBezTo>
                <a:cubicBezTo>
                  <a:pt x="1075224" y="689026"/>
                  <a:pt x="1074759" y="687948"/>
                  <a:pt x="1075556" y="686934"/>
                </a:cubicBezTo>
                <a:cubicBezTo>
                  <a:pt x="1075556" y="685475"/>
                  <a:pt x="1076618" y="684461"/>
                  <a:pt x="1077746" y="683065"/>
                </a:cubicBezTo>
                <a:close/>
                <a:moveTo>
                  <a:pt x="1064485" y="683065"/>
                </a:moveTo>
                <a:cubicBezTo>
                  <a:pt x="1065630" y="683773"/>
                  <a:pt x="1066371" y="683773"/>
                  <a:pt x="1066775" y="684480"/>
                </a:cubicBezTo>
                <a:cubicBezTo>
                  <a:pt x="1067516" y="685187"/>
                  <a:pt x="1067516" y="686280"/>
                  <a:pt x="1067852" y="687308"/>
                </a:cubicBezTo>
                <a:cubicBezTo>
                  <a:pt x="1067852" y="689108"/>
                  <a:pt x="1066371" y="690523"/>
                  <a:pt x="1064485" y="690201"/>
                </a:cubicBezTo>
                <a:cubicBezTo>
                  <a:pt x="1063745" y="690201"/>
                  <a:pt x="1063004" y="689815"/>
                  <a:pt x="1062264" y="689430"/>
                </a:cubicBezTo>
                <a:cubicBezTo>
                  <a:pt x="1060782" y="688401"/>
                  <a:pt x="1060782" y="686601"/>
                  <a:pt x="1061859" y="685508"/>
                </a:cubicBezTo>
                <a:cubicBezTo>
                  <a:pt x="1062264" y="684480"/>
                  <a:pt x="1063408" y="684094"/>
                  <a:pt x="1064485" y="683065"/>
                </a:cubicBezTo>
                <a:close/>
                <a:moveTo>
                  <a:pt x="851158" y="682546"/>
                </a:moveTo>
                <a:cubicBezTo>
                  <a:pt x="852313" y="682927"/>
                  <a:pt x="853469" y="683244"/>
                  <a:pt x="854964" y="682927"/>
                </a:cubicBezTo>
                <a:cubicBezTo>
                  <a:pt x="855712" y="682927"/>
                  <a:pt x="856460" y="683244"/>
                  <a:pt x="857207" y="683624"/>
                </a:cubicBezTo>
                <a:cubicBezTo>
                  <a:pt x="857615" y="683624"/>
                  <a:pt x="857615" y="683941"/>
                  <a:pt x="857955" y="684321"/>
                </a:cubicBezTo>
                <a:cubicBezTo>
                  <a:pt x="860198" y="685335"/>
                  <a:pt x="861761" y="686792"/>
                  <a:pt x="860606" y="689200"/>
                </a:cubicBezTo>
                <a:cubicBezTo>
                  <a:pt x="861761" y="692052"/>
                  <a:pt x="859858" y="693446"/>
                  <a:pt x="857615" y="694523"/>
                </a:cubicBezTo>
                <a:cubicBezTo>
                  <a:pt x="855304" y="695537"/>
                  <a:pt x="853061" y="696931"/>
                  <a:pt x="850410" y="695537"/>
                </a:cubicBezTo>
                <a:cubicBezTo>
                  <a:pt x="849322" y="695220"/>
                  <a:pt x="848574" y="694523"/>
                  <a:pt x="847827" y="693826"/>
                </a:cubicBezTo>
                <a:cubicBezTo>
                  <a:pt x="847011" y="692368"/>
                  <a:pt x="846263" y="690974"/>
                  <a:pt x="845516" y="689960"/>
                </a:cubicBezTo>
                <a:cubicBezTo>
                  <a:pt x="845176" y="689200"/>
                  <a:pt x="845516" y="688503"/>
                  <a:pt x="845516" y="687806"/>
                </a:cubicBezTo>
                <a:cubicBezTo>
                  <a:pt x="845924" y="686095"/>
                  <a:pt x="847419" y="684638"/>
                  <a:pt x="848574" y="683244"/>
                </a:cubicBezTo>
                <a:cubicBezTo>
                  <a:pt x="849322" y="682546"/>
                  <a:pt x="850070" y="682230"/>
                  <a:pt x="851158" y="682546"/>
                </a:cubicBezTo>
                <a:close/>
                <a:moveTo>
                  <a:pt x="990472" y="682508"/>
                </a:moveTo>
                <a:cubicBezTo>
                  <a:pt x="993142" y="682508"/>
                  <a:pt x="994991" y="684992"/>
                  <a:pt x="994238" y="687475"/>
                </a:cubicBezTo>
                <a:cubicBezTo>
                  <a:pt x="993895" y="688175"/>
                  <a:pt x="993895" y="688876"/>
                  <a:pt x="993485" y="689576"/>
                </a:cubicBezTo>
                <a:cubicBezTo>
                  <a:pt x="992732" y="690977"/>
                  <a:pt x="991225" y="691359"/>
                  <a:pt x="989719" y="690659"/>
                </a:cubicBezTo>
                <a:cubicBezTo>
                  <a:pt x="988555" y="689958"/>
                  <a:pt x="987049" y="688876"/>
                  <a:pt x="986296" y="687793"/>
                </a:cubicBezTo>
                <a:cubicBezTo>
                  <a:pt x="985543" y="687093"/>
                  <a:pt x="985543" y="686392"/>
                  <a:pt x="985885" y="685692"/>
                </a:cubicBezTo>
                <a:cubicBezTo>
                  <a:pt x="986638" y="683591"/>
                  <a:pt x="988555" y="682508"/>
                  <a:pt x="990472" y="682508"/>
                </a:cubicBezTo>
                <a:close/>
                <a:moveTo>
                  <a:pt x="466171" y="682188"/>
                </a:moveTo>
                <a:cubicBezTo>
                  <a:pt x="467673" y="682883"/>
                  <a:pt x="468765" y="683198"/>
                  <a:pt x="469174" y="684965"/>
                </a:cubicBezTo>
                <a:cubicBezTo>
                  <a:pt x="469515" y="686733"/>
                  <a:pt x="468423" y="688815"/>
                  <a:pt x="466512" y="689131"/>
                </a:cubicBezTo>
                <a:cubicBezTo>
                  <a:pt x="466171" y="689131"/>
                  <a:pt x="465761" y="689131"/>
                  <a:pt x="465352" y="689131"/>
                </a:cubicBezTo>
                <a:cubicBezTo>
                  <a:pt x="463509" y="689131"/>
                  <a:pt x="461258" y="686733"/>
                  <a:pt x="461258" y="684965"/>
                </a:cubicBezTo>
                <a:cubicBezTo>
                  <a:pt x="461258" y="682504"/>
                  <a:pt x="463509" y="681115"/>
                  <a:pt x="466171" y="682188"/>
                </a:cubicBezTo>
                <a:close/>
                <a:moveTo>
                  <a:pt x="587060" y="681951"/>
                </a:moveTo>
                <a:cubicBezTo>
                  <a:pt x="589700" y="681951"/>
                  <a:pt x="590850" y="684044"/>
                  <a:pt x="590850" y="685820"/>
                </a:cubicBezTo>
                <a:cubicBezTo>
                  <a:pt x="590850" y="687912"/>
                  <a:pt x="588955" y="689688"/>
                  <a:pt x="586721" y="689688"/>
                </a:cubicBezTo>
                <a:cubicBezTo>
                  <a:pt x="584826" y="689688"/>
                  <a:pt x="582592" y="687215"/>
                  <a:pt x="582592" y="685122"/>
                </a:cubicBezTo>
                <a:cubicBezTo>
                  <a:pt x="582592" y="683346"/>
                  <a:pt x="584826" y="681951"/>
                  <a:pt x="587060" y="681951"/>
                </a:cubicBezTo>
                <a:close/>
                <a:moveTo>
                  <a:pt x="506757" y="681672"/>
                </a:moveTo>
                <a:cubicBezTo>
                  <a:pt x="509354" y="681672"/>
                  <a:pt x="511151" y="683782"/>
                  <a:pt x="511151" y="685892"/>
                </a:cubicBezTo>
                <a:cubicBezTo>
                  <a:pt x="511151" y="687299"/>
                  <a:pt x="510418" y="688705"/>
                  <a:pt x="508954" y="689089"/>
                </a:cubicBezTo>
                <a:cubicBezTo>
                  <a:pt x="507822" y="689409"/>
                  <a:pt x="506357" y="689089"/>
                  <a:pt x="505292" y="688002"/>
                </a:cubicBezTo>
                <a:cubicBezTo>
                  <a:pt x="504493" y="687299"/>
                  <a:pt x="503760" y="686596"/>
                  <a:pt x="503028" y="685509"/>
                </a:cubicBezTo>
                <a:cubicBezTo>
                  <a:pt x="502296" y="684486"/>
                  <a:pt x="502695" y="683399"/>
                  <a:pt x="503760" y="682695"/>
                </a:cubicBezTo>
                <a:cubicBezTo>
                  <a:pt x="504892" y="682376"/>
                  <a:pt x="505625" y="681672"/>
                  <a:pt x="506757" y="681672"/>
                </a:cubicBezTo>
                <a:close/>
                <a:moveTo>
                  <a:pt x="448829" y="681260"/>
                </a:moveTo>
                <a:cubicBezTo>
                  <a:pt x="450116" y="681347"/>
                  <a:pt x="451351" y="682064"/>
                  <a:pt x="452106" y="683148"/>
                </a:cubicBezTo>
                <a:cubicBezTo>
                  <a:pt x="452861" y="684550"/>
                  <a:pt x="452106" y="685570"/>
                  <a:pt x="451694" y="686654"/>
                </a:cubicBezTo>
                <a:cubicBezTo>
                  <a:pt x="451351" y="687737"/>
                  <a:pt x="450596" y="687737"/>
                  <a:pt x="449430" y="687737"/>
                </a:cubicBezTo>
                <a:cubicBezTo>
                  <a:pt x="447508" y="687737"/>
                  <a:pt x="445243" y="685570"/>
                  <a:pt x="444900" y="684168"/>
                </a:cubicBezTo>
                <a:cubicBezTo>
                  <a:pt x="444900" y="683849"/>
                  <a:pt x="444900" y="683467"/>
                  <a:pt x="445243" y="683148"/>
                </a:cubicBezTo>
                <a:cubicBezTo>
                  <a:pt x="446204" y="681714"/>
                  <a:pt x="447542" y="681172"/>
                  <a:pt x="448829" y="681260"/>
                </a:cubicBezTo>
                <a:close/>
                <a:moveTo>
                  <a:pt x="1158742" y="681252"/>
                </a:moveTo>
                <a:cubicBezTo>
                  <a:pt x="1160648" y="680873"/>
                  <a:pt x="1161397" y="681630"/>
                  <a:pt x="1162486" y="682640"/>
                </a:cubicBezTo>
                <a:cubicBezTo>
                  <a:pt x="1163643" y="684027"/>
                  <a:pt x="1164800" y="685415"/>
                  <a:pt x="1164800" y="687181"/>
                </a:cubicBezTo>
                <a:cubicBezTo>
                  <a:pt x="1164800" y="691028"/>
                  <a:pt x="1160240" y="693867"/>
                  <a:pt x="1156497" y="692101"/>
                </a:cubicBezTo>
                <a:cubicBezTo>
                  <a:pt x="1155340" y="691407"/>
                  <a:pt x="1153842" y="690713"/>
                  <a:pt x="1152685" y="689641"/>
                </a:cubicBezTo>
                <a:cubicBezTo>
                  <a:pt x="1152345" y="689262"/>
                  <a:pt x="1151937" y="688568"/>
                  <a:pt x="1151596" y="687875"/>
                </a:cubicBezTo>
                <a:cubicBezTo>
                  <a:pt x="1151188" y="685415"/>
                  <a:pt x="1151937" y="683712"/>
                  <a:pt x="1154183" y="682324"/>
                </a:cubicBezTo>
                <a:cubicBezTo>
                  <a:pt x="1155748" y="681946"/>
                  <a:pt x="1156837" y="680558"/>
                  <a:pt x="1158742" y="681252"/>
                </a:cubicBezTo>
                <a:close/>
                <a:moveTo>
                  <a:pt x="820433" y="681214"/>
                </a:moveTo>
                <a:cubicBezTo>
                  <a:pt x="821174" y="681214"/>
                  <a:pt x="822319" y="681214"/>
                  <a:pt x="823397" y="681214"/>
                </a:cubicBezTo>
                <a:cubicBezTo>
                  <a:pt x="823801" y="681214"/>
                  <a:pt x="824138" y="681214"/>
                  <a:pt x="824542" y="681214"/>
                </a:cubicBezTo>
                <a:cubicBezTo>
                  <a:pt x="826024" y="681214"/>
                  <a:pt x="827910" y="680837"/>
                  <a:pt x="828650" y="682597"/>
                </a:cubicBezTo>
                <a:cubicBezTo>
                  <a:pt x="829796" y="684357"/>
                  <a:pt x="830537" y="686117"/>
                  <a:pt x="829391" y="688505"/>
                </a:cubicBezTo>
                <a:cubicBezTo>
                  <a:pt x="827910" y="690957"/>
                  <a:pt x="824878" y="693031"/>
                  <a:pt x="822319" y="692717"/>
                </a:cubicBezTo>
                <a:cubicBezTo>
                  <a:pt x="818210" y="692026"/>
                  <a:pt x="816324" y="690266"/>
                  <a:pt x="815583" y="687123"/>
                </a:cubicBezTo>
                <a:cubicBezTo>
                  <a:pt x="814842" y="684357"/>
                  <a:pt x="817065" y="680837"/>
                  <a:pt x="820433" y="681214"/>
                </a:cubicBezTo>
                <a:close/>
                <a:moveTo>
                  <a:pt x="431279" y="681213"/>
                </a:moveTo>
                <a:cubicBezTo>
                  <a:pt x="433196" y="680837"/>
                  <a:pt x="435866" y="682590"/>
                  <a:pt x="435866" y="684344"/>
                </a:cubicBezTo>
                <a:cubicBezTo>
                  <a:pt x="436208" y="685346"/>
                  <a:pt x="435866" y="686097"/>
                  <a:pt x="435866" y="687475"/>
                </a:cubicBezTo>
                <a:cubicBezTo>
                  <a:pt x="433949" y="688853"/>
                  <a:pt x="432032" y="688540"/>
                  <a:pt x="430526" y="687475"/>
                </a:cubicBezTo>
                <a:cubicBezTo>
                  <a:pt x="429019" y="686473"/>
                  <a:pt x="427856" y="685346"/>
                  <a:pt x="426760" y="684344"/>
                </a:cubicBezTo>
                <a:cubicBezTo>
                  <a:pt x="427856" y="682590"/>
                  <a:pt x="429362" y="681901"/>
                  <a:pt x="431279" y="681213"/>
                </a:cubicBezTo>
                <a:close/>
                <a:moveTo>
                  <a:pt x="566281" y="681115"/>
                </a:moveTo>
                <a:cubicBezTo>
                  <a:pt x="567448" y="681501"/>
                  <a:pt x="568202" y="681822"/>
                  <a:pt x="568958" y="682208"/>
                </a:cubicBezTo>
                <a:cubicBezTo>
                  <a:pt x="570810" y="682915"/>
                  <a:pt x="571222" y="684330"/>
                  <a:pt x="571222" y="685744"/>
                </a:cubicBezTo>
                <a:cubicBezTo>
                  <a:pt x="571222" y="686130"/>
                  <a:pt x="570810" y="686837"/>
                  <a:pt x="570810" y="687158"/>
                </a:cubicBezTo>
                <a:cubicBezTo>
                  <a:pt x="570467" y="687865"/>
                  <a:pt x="569712" y="688251"/>
                  <a:pt x="568958" y="688573"/>
                </a:cubicBezTo>
                <a:cubicBezTo>
                  <a:pt x="566692" y="688573"/>
                  <a:pt x="565114" y="687865"/>
                  <a:pt x="564015" y="686130"/>
                </a:cubicBezTo>
                <a:cubicBezTo>
                  <a:pt x="563260" y="684651"/>
                  <a:pt x="563260" y="683623"/>
                  <a:pt x="564358" y="682530"/>
                </a:cubicBezTo>
                <a:cubicBezTo>
                  <a:pt x="565114" y="682208"/>
                  <a:pt x="565869" y="681822"/>
                  <a:pt x="566281" y="681115"/>
                </a:cubicBezTo>
                <a:close/>
                <a:moveTo>
                  <a:pt x="481502" y="680874"/>
                </a:moveTo>
                <a:cubicBezTo>
                  <a:pt x="482600" y="681253"/>
                  <a:pt x="483424" y="681631"/>
                  <a:pt x="484521" y="682325"/>
                </a:cubicBezTo>
                <a:cubicBezTo>
                  <a:pt x="484933" y="683020"/>
                  <a:pt x="485276" y="683714"/>
                  <a:pt x="485276" y="684029"/>
                </a:cubicBezTo>
                <a:cubicBezTo>
                  <a:pt x="485276" y="686491"/>
                  <a:pt x="484521" y="687564"/>
                  <a:pt x="482600" y="688258"/>
                </a:cubicBezTo>
                <a:cubicBezTo>
                  <a:pt x="481090" y="688574"/>
                  <a:pt x="479581" y="687880"/>
                  <a:pt x="478414" y="686491"/>
                </a:cubicBezTo>
                <a:cubicBezTo>
                  <a:pt x="477315" y="684724"/>
                  <a:pt x="477315" y="682641"/>
                  <a:pt x="478826" y="681631"/>
                </a:cubicBezTo>
                <a:cubicBezTo>
                  <a:pt x="479581" y="680874"/>
                  <a:pt x="480747" y="680558"/>
                  <a:pt x="481502" y="680874"/>
                </a:cubicBezTo>
                <a:close/>
                <a:moveTo>
                  <a:pt x="801858" y="680837"/>
                </a:moveTo>
                <a:cubicBezTo>
                  <a:pt x="802943" y="680837"/>
                  <a:pt x="804098" y="681215"/>
                  <a:pt x="804844" y="681909"/>
                </a:cubicBezTo>
                <a:cubicBezTo>
                  <a:pt x="805998" y="682980"/>
                  <a:pt x="806338" y="684367"/>
                  <a:pt x="806745" y="686133"/>
                </a:cubicBezTo>
                <a:cubicBezTo>
                  <a:pt x="806745" y="688213"/>
                  <a:pt x="806338" y="690294"/>
                  <a:pt x="804098" y="691365"/>
                </a:cubicBezTo>
                <a:cubicBezTo>
                  <a:pt x="802943" y="692059"/>
                  <a:pt x="801858" y="692752"/>
                  <a:pt x="800364" y="692752"/>
                </a:cubicBezTo>
                <a:cubicBezTo>
                  <a:pt x="799210" y="692374"/>
                  <a:pt x="798056" y="692059"/>
                  <a:pt x="797309" y="690987"/>
                </a:cubicBezTo>
                <a:cubicBezTo>
                  <a:pt x="796970" y="690672"/>
                  <a:pt x="796970" y="690294"/>
                  <a:pt x="796563" y="690294"/>
                </a:cubicBezTo>
                <a:cubicBezTo>
                  <a:pt x="795476" y="689222"/>
                  <a:pt x="794322" y="688213"/>
                  <a:pt x="794730" y="686448"/>
                </a:cubicBezTo>
                <a:cubicBezTo>
                  <a:pt x="795069" y="684683"/>
                  <a:pt x="795476" y="682980"/>
                  <a:pt x="797309" y="682287"/>
                </a:cubicBezTo>
                <a:cubicBezTo>
                  <a:pt x="797717" y="681909"/>
                  <a:pt x="798056" y="681593"/>
                  <a:pt x="798463" y="681215"/>
                </a:cubicBezTo>
                <a:cubicBezTo>
                  <a:pt x="799617" y="681215"/>
                  <a:pt x="800703" y="680837"/>
                  <a:pt x="801858" y="680837"/>
                </a:cubicBezTo>
                <a:close/>
                <a:moveTo>
                  <a:pt x="493613" y="680837"/>
                </a:moveTo>
                <a:cubicBezTo>
                  <a:pt x="497351" y="680837"/>
                  <a:pt x="499254" y="683279"/>
                  <a:pt x="498506" y="686097"/>
                </a:cubicBezTo>
                <a:cubicBezTo>
                  <a:pt x="497759" y="687788"/>
                  <a:pt x="495108" y="688853"/>
                  <a:pt x="493205" y="687788"/>
                </a:cubicBezTo>
                <a:cubicBezTo>
                  <a:pt x="491710" y="686786"/>
                  <a:pt x="490962" y="685346"/>
                  <a:pt x="490214" y="683968"/>
                </a:cubicBezTo>
                <a:cubicBezTo>
                  <a:pt x="489806" y="683279"/>
                  <a:pt x="490554" y="681901"/>
                  <a:pt x="491302" y="681588"/>
                </a:cubicBezTo>
                <a:cubicBezTo>
                  <a:pt x="492458" y="680837"/>
                  <a:pt x="493205" y="680837"/>
                  <a:pt x="493613" y="680837"/>
                </a:cubicBezTo>
                <a:close/>
                <a:moveTo>
                  <a:pt x="604458" y="680663"/>
                </a:moveTo>
                <a:cubicBezTo>
                  <a:pt x="607097" y="680982"/>
                  <a:pt x="608585" y="683151"/>
                  <a:pt x="608585" y="685576"/>
                </a:cubicBezTo>
                <a:cubicBezTo>
                  <a:pt x="608991" y="688064"/>
                  <a:pt x="606759" y="689468"/>
                  <a:pt x="604864" y="690935"/>
                </a:cubicBezTo>
                <a:cubicBezTo>
                  <a:pt x="603714" y="691637"/>
                  <a:pt x="602224" y="691255"/>
                  <a:pt x="601074" y="690553"/>
                </a:cubicBezTo>
                <a:cubicBezTo>
                  <a:pt x="600329" y="689851"/>
                  <a:pt x="599585" y="688766"/>
                  <a:pt x="598840" y="688064"/>
                </a:cubicBezTo>
                <a:cubicBezTo>
                  <a:pt x="597758" y="686660"/>
                  <a:pt x="597758" y="685257"/>
                  <a:pt x="598096" y="683470"/>
                </a:cubicBezTo>
                <a:cubicBezTo>
                  <a:pt x="598840" y="680982"/>
                  <a:pt x="601480" y="680280"/>
                  <a:pt x="604458" y="680663"/>
                </a:cubicBezTo>
                <a:close/>
                <a:moveTo>
                  <a:pt x="970172" y="680558"/>
                </a:moveTo>
                <a:cubicBezTo>
                  <a:pt x="971240" y="681640"/>
                  <a:pt x="971974" y="682340"/>
                  <a:pt x="972708" y="683358"/>
                </a:cubicBezTo>
                <a:cubicBezTo>
                  <a:pt x="974175" y="685139"/>
                  <a:pt x="974175" y="688320"/>
                  <a:pt x="972708" y="689338"/>
                </a:cubicBezTo>
                <a:cubicBezTo>
                  <a:pt x="970906" y="690802"/>
                  <a:pt x="967904" y="690802"/>
                  <a:pt x="966102" y="689020"/>
                </a:cubicBezTo>
                <a:cubicBezTo>
                  <a:pt x="963834" y="686921"/>
                  <a:pt x="963834" y="684758"/>
                  <a:pt x="966436" y="683040"/>
                </a:cubicBezTo>
                <a:cubicBezTo>
                  <a:pt x="967570" y="682340"/>
                  <a:pt x="968638" y="681640"/>
                  <a:pt x="970172" y="680558"/>
                </a:cubicBezTo>
                <a:close/>
                <a:moveTo>
                  <a:pt x="413093" y="680558"/>
                </a:moveTo>
                <a:cubicBezTo>
                  <a:pt x="413436" y="680558"/>
                  <a:pt x="414189" y="680558"/>
                  <a:pt x="414942" y="680875"/>
                </a:cubicBezTo>
                <a:cubicBezTo>
                  <a:pt x="417612" y="681953"/>
                  <a:pt x="418365" y="683729"/>
                  <a:pt x="417201" y="685822"/>
                </a:cubicBezTo>
                <a:cubicBezTo>
                  <a:pt x="416448" y="687597"/>
                  <a:pt x="413436" y="688295"/>
                  <a:pt x="411519" y="687217"/>
                </a:cubicBezTo>
                <a:cubicBezTo>
                  <a:pt x="411177" y="686900"/>
                  <a:pt x="410766" y="686519"/>
                  <a:pt x="410423" y="686202"/>
                </a:cubicBezTo>
                <a:cubicBezTo>
                  <a:pt x="409260" y="685124"/>
                  <a:pt x="408917" y="683729"/>
                  <a:pt x="409670" y="682334"/>
                </a:cubicBezTo>
                <a:cubicBezTo>
                  <a:pt x="410013" y="681256"/>
                  <a:pt x="411177" y="680558"/>
                  <a:pt x="413093" y="680558"/>
                </a:cubicBezTo>
                <a:close/>
                <a:moveTo>
                  <a:pt x="689771" y="680138"/>
                </a:moveTo>
                <a:cubicBezTo>
                  <a:pt x="690752" y="680224"/>
                  <a:pt x="691682" y="680569"/>
                  <a:pt x="692595" y="681101"/>
                </a:cubicBezTo>
                <a:cubicBezTo>
                  <a:pt x="696384" y="682856"/>
                  <a:pt x="696722" y="687369"/>
                  <a:pt x="693745" y="689438"/>
                </a:cubicBezTo>
                <a:cubicBezTo>
                  <a:pt x="691513" y="691193"/>
                  <a:pt x="688875" y="692196"/>
                  <a:pt x="685493" y="691882"/>
                </a:cubicBezTo>
                <a:cubicBezTo>
                  <a:pt x="684004" y="691506"/>
                  <a:pt x="682854" y="690817"/>
                  <a:pt x="682110" y="689438"/>
                </a:cubicBezTo>
                <a:cubicBezTo>
                  <a:pt x="681366" y="688059"/>
                  <a:pt x="681028" y="686680"/>
                  <a:pt x="681772" y="684925"/>
                </a:cubicBezTo>
                <a:cubicBezTo>
                  <a:pt x="682110" y="684235"/>
                  <a:pt x="682110" y="683546"/>
                  <a:pt x="682516" y="682480"/>
                </a:cubicBezTo>
                <a:cubicBezTo>
                  <a:pt x="684004" y="681791"/>
                  <a:pt x="685154" y="681101"/>
                  <a:pt x="686643" y="680725"/>
                </a:cubicBezTo>
                <a:cubicBezTo>
                  <a:pt x="687759" y="680224"/>
                  <a:pt x="688790" y="680052"/>
                  <a:pt x="689771" y="680138"/>
                </a:cubicBezTo>
                <a:close/>
                <a:moveTo>
                  <a:pt x="642823" y="680055"/>
                </a:moveTo>
                <a:cubicBezTo>
                  <a:pt x="643951" y="679976"/>
                  <a:pt x="645070" y="680071"/>
                  <a:pt x="646190" y="680420"/>
                </a:cubicBezTo>
                <a:cubicBezTo>
                  <a:pt x="648429" y="681117"/>
                  <a:pt x="649582" y="682512"/>
                  <a:pt x="649990" y="684603"/>
                </a:cubicBezTo>
                <a:cubicBezTo>
                  <a:pt x="650329" y="686378"/>
                  <a:pt x="648836" y="688153"/>
                  <a:pt x="647344" y="688850"/>
                </a:cubicBezTo>
                <a:cubicBezTo>
                  <a:pt x="645851" y="689548"/>
                  <a:pt x="643951" y="690245"/>
                  <a:pt x="641305" y="690245"/>
                </a:cubicBezTo>
                <a:cubicBezTo>
                  <a:pt x="641305" y="690245"/>
                  <a:pt x="640559" y="689928"/>
                  <a:pt x="640151" y="689928"/>
                </a:cubicBezTo>
                <a:cubicBezTo>
                  <a:pt x="638319" y="688850"/>
                  <a:pt x="637166" y="686759"/>
                  <a:pt x="636827" y="684603"/>
                </a:cubicBezTo>
                <a:cubicBezTo>
                  <a:pt x="636419" y="683209"/>
                  <a:pt x="637912" y="681117"/>
                  <a:pt x="639405" y="680737"/>
                </a:cubicBezTo>
                <a:cubicBezTo>
                  <a:pt x="640559" y="680388"/>
                  <a:pt x="641695" y="680135"/>
                  <a:pt x="642823" y="680055"/>
                </a:cubicBezTo>
                <a:close/>
                <a:moveTo>
                  <a:pt x="666322" y="680024"/>
                </a:moveTo>
                <a:cubicBezTo>
                  <a:pt x="667399" y="680072"/>
                  <a:pt x="668433" y="680421"/>
                  <a:pt x="669383" y="681120"/>
                </a:cubicBezTo>
                <a:cubicBezTo>
                  <a:pt x="670875" y="682200"/>
                  <a:pt x="671960" y="683281"/>
                  <a:pt x="673114" y="684297"/>
                </a:cubicBezTo>
                <a:cubicBezTo>
                  <a:pt x="674944" y="686139"/>
                  <a:pt x="675012" y="688872"/>
                  <a:pt x="673114" y="690651"/>
                </a:cubicBezTo>
                <a:cubicBezTo>
                  <a:pt x="672367" y="691349"/>
                  <a:pt x="671621" y="692048"/>
                  <a:pt x="671214" y="692747"/>
                </a:cubicBezTo>
                <a:cubicBezTo>
                  <a:pt x="670129" y="693827"/>
                  <a:pt x="668637" y="694145"/>
                  <a:pt x="667077" y="694145"/>
                </a:cubicBezTo>
                <a:cubicBezTo>
                  <a:pt x="666331" y="694145"/>
                  <a:pt x="665585" y="693827"/>
                  <a:pt x="665245" y="693065"/>
                </a:cubicBezTo>
                <a:cubicBezTo>
                  <a:pt x="662600" y="690269"/>
                  <a:pt x="660701" y="687474"/>
                  <a:pt x="659616" y="683598"/>
                </a:cubicBezTo>
                <a:cubicBezTo>
                  <a:pt x="660701" y="682518"/>
                  <a:pt x="661854" y="681502"/>
                  <a:pt x="663007" y="680739"/>
                </a:cubicBezTo>
                <a:cubicBezTo>
                  <a:pt x="664126" y="680231"/>
                  <a:pt x="665245" y="679977"/>
                  <a:pt x="666322" y="680024"/>
                </a:cubicBezTo>
                <a:close/>
                <a:moveTo>
                  <a:pt x="623689" y="680007"/>
                </a:moveTo>
                <a:cubicBezTo>
                  <a:pt x="624537" y="680325"/>
                  <a:pt x="625301" y="680945"/>
                  <a:pt x="626082" y="681644"/>
                </a:cubicBezTo>
                <a:cubicBezTo>
                  <a:pt x="627915" y="683424"/>
                  <a:pt x="628322" y="686538"/>
                  <a:pt x="626829" y="688635"/>
                </a:cubicBezTo>
                <a:cubicBezTo>
                  <a:pt x="624928" y="691114"/>
                  <a:pt x="621941" y="692195"/>
                  <a:pt x="618886" y="691114"/>
                </a:cubicBezTo>
                <a:cubicBezTo>
                  <a:pt x="618546" y="690797"/>
                  <a:pt x="617800" y="690415"/>
                  <a:pt x="617393" y="690097"/>
                </a:cubicBezTo>
                <a:cubicBezTo>
                  <a:pt x="616646" y="689017"/>
                  <a:pt x="615899" y="687237"/>
                  <a:pt x="615899" y="685458"/>
                </a:cubicBezTo>
                <a:cubicBezTo>
                  <a:pt x="615899" y="683360"/>
                  <a:pt x="616646" y="681962"/>
                  <a:pt x="618886" y="680881"/>
                </a:cubicBezTo>
                <a:cubicBezTo>
                  <a:pt x="619293" y="680564"/>
                  <a:pt x="620040" y="680564"/>
                  <a:pt x="620787" y="680182"/>
                </a:cubicBezTo>
                <a:cubicBezTo>
                  <a:pt x="621907" y="679674"/>
                  <a:pt x="622840" y="679690"/>
                  <a:pt x="623689" y="680007"/>
                </a:cubicBezTo>
                <a:close/>
                <a:moveTo>
                  <a:pt x="730919" y="679478"/>
                </a:moveTo>
                <a:cubicBezTo>
                  <a:pt x="733194" y="679165"/>
                  <a:pt x="734667" y="679478"/>
                  <a:pt x="736139" y="681231"/>
                </a:cubicBezTo>
                <a:cubicBezTo>
                  <a:pt x="738347" y="683673"/>
                  <a:pt x="738347" y="686427"/>
                  <a:pt x="736139" y="688869"/>
                </a:cubicBezTo>
                <a:cubicBezTo>
                  <a:pt x="735403" y="689557"/>
                  <a:pt x="734667" y="690246"/>
                  <a:pt x="733194" y="690246"/>
                </a:cubicBezTo>
                <a:cubicBezTo>
                  <a:pt x="732391" y="690246"/>
                  <a:pt x="731321" y="690246"/>
                  <a:pt x="730585" y="690246"/>
                </a:cubicBezTo>
                <a:cubicBezTo>
                  <a:pt x="730183" y="690246"/>
                  <a:pt x="729447" y="690246"/>
                  <a:pt x="729113" y="689933"/>
                </a:cubicBezTo>
                <a:cubicBezTo>
                  <a:pt x="727975" y="688180"/>
                  <a:pt x="725767" y="686803"/>
                  <a:pt x="725031" y="684361"/>
                </a:cubicBezTo>
                <a:cubicBezTo>
                  <a:pt x="726102" y="681607"/>
                  <a:pt x="728310" y="679854"/>
                  <a:pt x="730919" y="679478"/>
                </a:cubicBezTo>
                <a:close/>
                <a:moveTo>
                  <a:pt x="756395" y="679265"/>
                </a:moveTo>
                <a:cubicBezTo>
                  <a:pt x="759788" y="679581"/>
                  <a:pt x="761688" y="681347"/>
                  <a:pt x="762434" y="684816"/>
                </a:cubicBezTo>
                <a:cubicBezTo>
                  <a:pt x="762434" y="685509"/>
                  <a:pt x="762434" y="686266"/>
                  <a:pt x="762434" y="686960"/>
                </a:cubicBezTo>
                <a:cubicBezTo>
                  <a:pt x="762027" y="687969"/>
                  <a:pt x="761281" y="689357"/>
                  <a:pt x="760534" y="690429"/>
                </a:cubicBezTo>
                <a:cubicBezTo>
                  <a:pt x="759788" y="691501"/>
                  <a:pt x="757888" y="692195"/>
                  <a:pt x="756056" y="691817"/>
                </a:cubicBezTo>
                <a:cubicBezTo>
                  <a:pt x="751171" y="691817"/>
                  <a:pt x="748525" y="687654"/>
                  <a:pt x="750018" y="683806"/>
                </a:cubicBezTo>
                <a:cubicBezTo>
                  <a:pt x="750357" y="683113"/>
                  <a:pt x="750357" y="682419"/>
                  <a:pt x="750764" y="682040"/>
                </a:cubicBezTo>
                <a:cubicBezTo>
                  <a:pt x="751917" y="679959"/>
                  <a:pt x="754156" y="678887"/>
                  <a:pt x="756395" y="679265"/>
                </a:cubicBezTo>
                <a:close/>
                <a:moveTo>
                  <a:pt x="779099" y="679226"/>
                </a:moveTo>
                <a:cubicBezTo>
                  <a:pt x="781048" y="679100"/>
                  <a:pt x="783089" y="679714"/>
                  <a:pt x="784561" y="681097"/>
                </a:cubicBezTo>
                <a:cubicBezTo>
                  <a:pt x="785297" y="682167"/>
                  <a:pt x="785631" y="682859"/>
                  <a:pt x="785631" y="684243"/>
                </a:cubicBezTo>
                <a:cubicBezTo>
                  <a:pt x="785631" y="687702"/>
                  <a:pt x="782353" y="691540"/>
                  <a:pt x="778606" y="691917"/>
                </a:cubicBezTo>
                <a:cubicBezTo>
                  <a:pt x="778271" y="691917"/>
                  <a:pt x="777535" y="691917"/>
                  <a:pt x="777134" y="691917"/>
                </a:cubicBezTo>
                <a:cubicBezTo>
                  <a:pt x="774925" y="690848"/>
                  <a:pt x="772650" y="689464"/>
                  <a:pt x="772316" y="686696"/>
                </a:cubicBezTo>
                <a:cubicBezTo>
                  <a:pt x="772316" y="684935"/>
                  <a:pt x="773052" y="683173"/>
                  <a:pt x="774189" y="681789"/>
                </a:cubicBezTo>
                <a:cubicBezTo>
                  <a:pt x="775293" y="680217"/>
                  <a:pt x="777150" y="679352"/>
                  <a:pt x="779099" y="679226"/>
                </a:cubicBezTo>
                <a:close/>
                <a:moveTo>
                  <a:pt x="710421" y="678330"/>
                </a:moveTo>
                <a:cubicBezTo>
                  <a:pt x="714920" y="678644"/>
                  <a:pt x="717539" y="683170"/>
                  <a:pt x="715659" y="687004"/>
                </a:cubicBezTo>
                <a:cubicBezTo>
                  <a:pt x="715659" y="687381"/>
                  <a:pt x="715256" y="687695"/>
                  <a:pt x="714920" y="687695"/>
                </a:cubicBezTo>
                <a:cubicBezTo>
                  <a:pt x="713040" y="688764"/>
                  <a:pt x="711227" y="690524"/>
                  <a:pt x="708944" y="690524"/>
                </a:cubicBezTo>
                <a:cubicBezTo>
                  <a:pt x="708205" y="690524"/>
                  <a:pt x="707399" y="690524"/>
                  <a:pt x="706728" y="689833"/>
                </a:cubicBezTo>
                <a:cubicBezTo>
                  <a:pt x="705183" y="688387"/>
                  <a:pt x="703370" y="687381"/>
                  <a:pt x="703370" y="684930"/>
                </a:cubicBezTo>
                <a:cubicBezTo>
                  <a:pt x="703035" y="684930"/>
                  <a:pt x="703035" y="684930"/>
                  <a:pt x="703035" y="684553"/>
                </a:cubicBezTo>
                <a:cubicBezTo>
                  <a:pt x="703035" y="681095"/>
                  <a:pt x="706728" y="678330"/>
                  <a:pt x="710421" y="678330"/>
                </a:cubicBezTo>
                <a:close/>
                <a:moveTo>
                  <a:pt x="1115556" y="652838"/>
                </a:moveTo>
                <a:cubicBezTo>
                  <a:pt x="1116245" y="652673"/>
                  <a:pt x="1116975" y="652767"/>
                  <a:pt x="1117705" y="653112"/>
                </a:cubicBezTo>
                <a:cubicBezTo>
                  <a:pt x="1119564" y="654116"/>
                  <a:pt x="1119896" y="655497"/>
                  <a:pt x="1119166" y="656940"/>
                </a:cubicBezTo>
                <a:cubicBezTo>
                  <a:pt x="1118767" y="657943"/>
                  <a:pt x="1118435" y="658320"/>
                  <a:pt x="1117307" y="659324"/>
                </a:cubicBezTo>
                <a:cubicBezTo>
                  <a:pt x="1116245" y="659010"/>
                  <a:pt x="1115116" y="658634"/>
                  <a:pt x="1114386" y="657943"/>
                </a:cubicBezTo>
                <a:cubicBezTo>
                  <a:pt x="1112926" y="656940"/>
                  <a:pt x="1112528" y="655497"/>
                  <a:pt x="1113656" y="654116"/>
                </a:cubicBezTo>
                <a:cubicBezTo>
                  <a:pt x="1114220" y="653426"/>
                  <a:pt x="1114868" y="653002"/>
                  <a:pt x="1115556" y="652838"/>
                </a:cubicBezTo>
                <a:close/>
                <a:moveTo>
                  <a:pt x="1099807" y="652515"/>
                </a:moveTo>
                <a:cubicBezTo>
                  <a:pt x="1100551" y="652785"/>
                  <a:pt x="1101203" y="653324"/>
                  <a:pt x="1101771" y="654021"/>
                </a:cubicBezTo>
                <a:cubicBezTo>
                  <a:pt x="1102506" y="655036"/>
                  <a:pt x="1102840" y="656114"/>
                  <a:pt x="1103242" y="657192"/>
                </a:cubicBezTo>
                <a:cubicBezTo>
                  <a:pt x="1102506" y="658587"/>
                  <a:pt x="1101370" y="659602"/>
                  <a:pt x="1099498" y="659285"/>
                </a:cubicBezTo>
                <a:cubicBezTo>
                  <a:pt x="1097693" y="659285"/>
                  <a:pt x="1096556" y="658207"/>
                  <a:pt x="1095420" y="657192"/>
                </a:cubicBezTo>
                <a:cubicBezTo>
                  <a:pt x="1095420" y="657192"/>
                  <a:pt x="1095086" y="656811"/>
                  <a:pt x="1095086" y="656431"/>
                </a:cubicBezTo>
                <a:cubicBezTo>
                  <a:pt x="1094684" y="655036"/>
                  <a:pt x="1095821" y="652943"/>
                  <a:pt x="1097292" y="652626"/>
                </a:cubicBezTo>
                <a:cubicBezTo>
                  <a:pt x="1098228" y="652245"/>
                  <a:pt x="1099063" y="652245"/>
                  <a:pt x="1099807" y="652515"/>
                </a:cubicBezTo>
                <a:close/>
                <a:moveTo>
                  <a:pt x="485680" y="651865"/>
                </a:moveTo>
                <a:cubicBezTo>
                  <a:pt x="487537" y="652925"/>
                  <a:pt x="488267" y="654672"/>
                  <a:pt x="488267" y="656730"/>
                </a:cubicBezTo>
                <a:cubicBezTo>
                  <a:pt x="488267" y="658788"/>
                  <a:pt x="486807" y="660160"/>
                  <a:pt x="484617" y="660160"/>
                </a:cubicBezTo>
                <a:cubicBezTo>
                  <a:pt x="483888" y="660160"/>
                  <a:pt x="482760" y="659848"/>
                  <a:pt x="482362" y="659474"/>
                </a:cubicBezTo>
                <a:cubicBezTo>
                  <a:pt x="481631" y="658476"/>
                  <a:pt x="480902" y="657416"/>
                  <a:pt x="480902" y="656044"/>
                </a:cubicBezTo>
                <a:cubicBezTo>
                  <a:pt x="480902" y="653611"/>
                  <a:pt x="481631" y="652613"/>
                  <a:pt x="483888" y="652239"/>
                </a:cubicBezTo>
                <a:cubicBezTo>
                  <a:pt x="484617" y="651865"/>
                  <a:pt x="485347" y="651865"/>
                  <a:pt x="485680" y="651865"/>
                </a:cubicBezTo>
                <a:close/>
                <a:moveTo>
                  <a:pt x="283296" y="651865"/>
                </a:moveTo>
                <a:cubicBezTo>
                  <a:pt x="285532" y="651865"/>
                  <a:pt x="287832" y="654307"/>
                  <a:pt x="287832" y="656374"/>
                </a:cubicBezTo>
                <a:cubicBezTo>
                  <a:pt x="287832" y="658128"/>
                  <a:pt x="285532" y="659881"/>
                  <a:pt x="283296" y="659881"/>
                </a:cubicBezTo>
                <a:cubicBezTo>
                  <a:pt x="281805" y="659881"/>
                  <a:pt x="279575" y="657814"/>
                  <a:pt x="279575" y="656061"/>
                </a:cubicBezTo>
                <a:cubicBezTo>
                  <a:pt x="279575" y="653619"/>
                  <a:pt x="281467" y="651865"/>
                  <a:pt x="283296" y="651865"/>
                </a:cubicBezTo>
                <a:close/>
                <a:moveTo>
                  <a:pt x="246762" y="651342"/>
                </a:moveTo>
                <a:cubicBezTo>
                  <a:pt x="247778" y="651562"/>
                  <a:pt x="248610" y="652094"/>
                  <a:pt x="249176" y="653158"/>
                </a:cubicBezTo>
                <a:cubicBezTo>
                  <a:pt x="249176" y="653472"/>
                  <a:pt x="249176" y="653472"/>
                  <a:pt x="249176" y="653847"/>
                </a:cubicBezTo>
                <a:cubicBezTo>
                  <a:pt x="248444" y="655225"/>
                  <a:pt x="247711" y="656603"/>
                  <a:pt x="246979" y="658357"/>
                </a:cubicBezTo>
                <a:cubicBezTo>
                  <a:pt x="246246" y="658670"/>
                  <a:pt x="245447" y="659045"/>
                  <a:pt x="244715" y="659045"/>
                </a:cubicBezTo>
                <a:cubicBezTo>
                  <a:pt x="243982" y="659045"/>
                  <a:pt x="242917" y="659045"/>
                  <a:pt x="242518" y="658670"/>
                </a:cubicBezTo>
                <a:cubicBezTo>
                  <a:pt x="240320" y="657292"/>
                  <a:pt x="240320" y="653472"/>
                  <a:pt x="242185" y="651718"/>
                </a:cubicBezTo>
                <a:cubicBezTo>
                  <a:pt x="242518" y="651405"/>
                  <a:pt x="242917" y="651405"/>
                  <a:pt x="243250" y="651405"/>
                </a:cubicBezTo>
                <a:cubicBezTo>
                  <a:pt x="244549" y="651217"/>
                  <a:pt x="245747" y="651123"/>
                  <a:pt x="246762" y="651342"/>
                </a:cubicBezTo>
                <a:close/>
                <a:moveTo>
                  <a:pt x="328177" y="651064"/>
                </a:moveTo>
                <a:cubicBezTo>
                  <a:pt x="330422" y="651439"/>
                  <a:pt x="331585" y="652504"/>
                  <a:pt x="332333" y="654194"/>
                </a:cubicBezTo>
                <a:cubicBezTo>
                  <a:pt x="332741" y="655947"/>
                  <a:pt x="332333" y="657324"/>
                  <a:pt x="330837" y="658388"/>
                </a:cubicBezTo>
                <a:cubicBezTo>
                  <a:pt x="328924" y="660078"/>
                  <a:pt x="327089" y="661831"/>
                  <a:pt x="324434" y="661518"/>
                </a:cubicBezTo>
                <a:cubicBezTo>
                  <a:pt x="322937" y="661831"/>
                  <a:pt x="322189" y="661142"/>
                  <a:pt x="321440" y="660454"/>
                </a:cubicBezTo>
                <a:cubicBezTo>
                  <a:pt x="317633" y="657700"/>
                  <a:pt x="318788" y="654194"/>
                  <a:pt x="322189" y="652504"/>
                </a:cubicBezTo>
                <a:cubicBezTo>
                  <a:pt x="324027" y="651439"/>
                  <a:pt x="325864" y="650751"/>
                  <a:pt x="328177" y="651064"/>
                </a:cubicBezTo>
                <a:close/>
                <a:moveTo>
                  <a:pt x="1135819" y="651029"/>
                </a:moveTo>
                <a:cubicBezTo>
                  <a:pt x="1138041" y="651404"/>
                  <a:pt x="1139186" y="652779"/>
                  <a:pt x="1139522" y="654528"/>
                </a:cubicBezTo>
                <a:cubicBezTo>
                  <a:pt x="1139522" y="655528"/>
                  <a:pt x="1139186" y="656590"/>
                  <a:pt x="1138445" y="657278"/>
                </a:cubicBezTo>
                <a:cubicBezTo>
                  <a:pt x="1137300" y="657653"/>
                  <a:pt x="1136156" y="657653"/>
                  <a:pt x="1135415" y="657278"/>
                </a:cubicBezTo>
                <a:cubicBezTo>
                  <a:pt x="1135415" y="657278"/>
                  <a:pt x="1135078" y="657278"/>
                  <a:pt x="1135078" y="656965"/>
                </a:cubicBezTo>
                <a:cubicBezTo>
                  <a:pt x="1134338" y="655903"/>
                  <a:pt x="1132452" y="655216"/>
                  <a:pt x="1132856" y="653466"/>
                </a:cubicBezTo>
                <a:cubicBezTo>
                  <a:pt x="1132856" y="651717"/>
                  <a:pt x="1134675" y="651404"/>
                  <a:pt x="1135819" y="651029"/>
                </a:cubicBezTo>
                <a:close/>
                <a:moveTo>
                  <a:pt x="1174771" y="650751"/>
                </a:moveTo>
                <a:lnTo>
                  <a:pt x="1180740" y="652518"/>
                </a:lnTo>
                <a:lnTo>
                  <a:pt x="1180740" y="661577"/>
                </a:lnTo>
                <a:lnTo>
                  <a:pt x="1177397" y="662666"/>
                </a:lnTo>
                <a:cubicBezTo>
                  <a:pt x="1177061" y="662666"/>
                  <a:pt x="1176253" y="662666"/>
                  <a:pt x="1175512" y="662349"/>
                </a:cubicBezTo>
                <a:cubicBezTo>
                  <a:pt x="1172549" y="661272"/>
                  <a:pt x="1169923" y="656708"/>
                  <a:pt x="1170664" y="653920"/>
                </a:cubicBezTo>
                <a:cubicBezTo>
                  <a:pt x="1171068" y="651765"/>
                  <a:pt x="1172953" y="650751"/>
                  <a:pt x="1174771" y="650751"/>
                </a:cubicBezTo>
                <a:close/>
                <a:moveTo>
                  <a:pt x="1054258" y="650751"/>
                </a:moveTo>
                <a:cubicBezTo>
                  <a:pt x="1054993" y="650751"/>
                  <a:pt x="1055328" y="650751"/>
                  <a:pt x="1056063" y="651062"/>
                </a:cubicBezTo>
                <a:cubicBezTo>
                  <a:pt x="1056798" y="651435"/>
                  <a:pt x="1057534" y="652119"/>
                  <a:pt x="1058336" y="653176"/>
                </a:cubicBezTo>
                <a:cubicBezTo>
                  <a:pt x="1057534" y="654544"/>
                  <a:pt x="1057200" y="655228"/>
                  <a:pt x="1056798" y="656223"/>
                </a:cubicBezTo>
                <a:cubicBezTo>
                  <a:pt x="1056464" y="657280"/>
                  <a:pt x="1055729" y="657653"/>
                  <a:pt x="1054993" y="657653"/>
                </a:cubicBezTo>
                <a:cubicBezTo>
                  <a:pt x="1053121" y="657653"/>
                  <a:pt x="1051250" y="656969"/>
                  <a:pt x="1050180" y="655539"/>
                </a:cubicBezTo>
                <a:cubicBezTo>
                  <a:pt x="1049779" y="655228"/>
                  <a:pt x="1049779" y="654544"/>
                  <a:pt x="1049779" y="654171"/>
                </a:cubicBezTo>
                <a:cubicBezTo>
                  <a:pt x="1050180" y="652492"/>
                  <a:pt x="1052386" y="650751"/>
                  <a:pt x="1054258" y="650751"/>
                </a:cubicBezTo>
                <a:close/>
                <a:moveTo>
                  <a:pt x="307551" y="650751"/>
                </a:moveTo>
                <a:cubicBezTo>
                  <a:pt x="308351" y="650751"/>
                  <a:pt x="309085" y="651063"/>
                  <a:pt x="309419" y="651437"/>
                </a:cubicBezTo>
                <a:cubicBezTo>
                  <a:pt x="310152" y="652497"/>
                  <a:pt x="310886" y="653495"/>
                  <a:pt x="311620" y="654181"/>
                </a:cubicBezTo>
                <a:cubicBezTo>
                  <a:pt x="311286" y="655241"/>
                  <a:pt x="310886" y="655927"/>
                  <a:pt x="310552" y="656613"/>
                </a:cubicBezTo>
                <a:cubicBezTo>
                  <a:pt x="309419" y="657985"/>
                  <a:pt x="307951" y="659046"/>
                  <a:pt x="306084" y="659046"/>
                </a:cubicBezTo>
                <a:cubicBezTo>
                  <a:pt x="304283" y="658671"/>
                  <a:pt x="302748" y="657674"/>
                  <a:pt x="302015" y="655927"/>
                </a:cubicBezTo>
                <a:cubicBezTo>
                  <a:pt x="301281" y="654555"/>
                  <a:pt x="301681" y="653495"/>
                  <a:pt x="302415" y="652809"/>
                </a:cubicBezTo>
                <a:cubicBezTo>
                  <a:pt x="303882" y="651437"/>
                  <a:pt x="305350" y="650751"/>
                  <a:pt x="307551" y="650751"/>
                </a:cubicBezTo>
                <a:close/>
                <a:moveTo>
                  <a:pt x="265294" y="650751"/>
                </a:moveTo>
                <a:cubicBezTo>
                  <a:pt x="267922" y="650751"/>
                  <a:pt x="269404" y="650813"/>
                  <a:pt x="270146" y="652492"/>
                </a:cubicBezTo>
                <a:cubicBezTo>
                  <a:pt x="270887" y="654233"/>
                  <a:pt x="269808" y="655228"/>
                  <a:pt x="268663" y="656223"/>
                </a:cubicBezTo>
                <a:cubicBezTo>
                  <a:pt x="267517" y="657280"/>
                  <a:pt x="266035" y="657653"/>
                  <a:pt x="264553" y="656596"/>
                </a:cubicBezTo>
                <a:cubicBezTo>
                  <a:pt x="264216" y="656223"/>
                  <a:pt x="263811" y="655912"/>
                  <a:pt x="263407" y="655228"/>
                </a:cubicBezTo>
                <a:cubicBezTo>
                  <a:pt x="262666" y="654171"/>
                  <a:pt x="262329" y="652803"/>
                  <a:pt x="263070" y="651746"/>
                </a:cubicBezTo>
                <a:cubicBezTo>
                  <a:pt x="263811" y="650751"/>
                  <a:pt x="264957" y="650751"/>
                  <a:pt x="265294" y="650751"/>
                </a:cubicBezTo>
                <a:close/>
                <a:moveTo>
                  <a:pt x="227266" y="650751"/>
                </a:moveTo>
                <a:cubicBezTo>
                  <a:pt x="227608" y="651063"/>
                  <a:pt x="228362" y="651063"/>
                  <a:pt x="228772" y="651437"/>
                </a:cubicBezTo>
                <a:cubicBezTo>
                  <a:pt x="231032" y="653183"/>
                  <a:pt x="230689" y="654555"/>
                  <a:pt x="229525" y="656239"/>
                </a:cubicBezTo>
                <a:cubicBezTo>
                  <a:pt x="228772" y="657674"/>
                  <a:pt x="226513" y="659046"/>
                  <a:pt x="224185" y="657674"/>
                </a:cubicBezTo>
                <a:cubicBezTo>
                  <a:pt x="223842" y="657299"/>
                  <a:pt x="223089" y="656987"/>
                  <a:pt x="222678" y="656613"/>
                </a:cubicBezTo>
                <a:cubicBezTo>
                  <a:pt x="221925" y="655927"/>
                  <a:pt x="221583" y="655241"/>
                  <a:pt x="221925" y="654181"/>
                </a:cubicBezTo>
                <a:cubicBezTo>
                  <a:pt x="222678" y="652497"/>
                  <a:pt x="222678" y="651063"/>
                  <a:pt x="227266" y="650751"/>
                </a:cubicBezTo>
                <a:close/>
                <a:moveTo>
                  <a:pt x="467823" y="650194"/>
                </a:moveTo>
                <a:cubicBezTo>
                  <a:pt x="468229" y="650194"/>
                  <a:pt x="468229" y="650194"/>
                  <a:pt x="468567" y="650194"/>
                </a:cubicBezTo>
                <a:cubicBezTo>
                  <a:pt x="470462" y="650509"/>
                  <a:pt x="473101" y="653667"/>
                  <a:pt x="473101" y="655434"/>
                </a:cubicBezTo>
                <a:cubicBezTo>
                  <a:pt x="473101" y="656129"/>
                  <a:pt x="472695" y="656445"/>
                  <a:pt x="472695" y="656824"/>
                </a:cubicBezTo>
                <a:cubicBezTo>
                  <a:pt x="471612" y="657897"/>
                  <a:pt x="470868" y="658592"/>
                  <a:pt x="470124" y="659602"/>
                </a:cubicBezTo>
                <a:cubicBezTo>
                  <a:pt x="468567" y="659602"/>
                  <a:pt x="467078" y="659286"/>
                  <a:pt x="465589" y="659286"/>
                </a:cubicBezTo>
                <a:cubicBezTo>
                  <a:pt x="464100" y="659286"/>
                  <a:pt x="463356" y="658213"/>
                  <a:pt x="462951" y="657203"/>
                </a:cubicBezTo>
                <a:cubicBezTo>
                  <a:pt x="461870" y="654361"/>
                  <a:pt x="463356" y="650509"/>
                  <a:pt x="467823" y="650194"/>
                </a:cubicBezTo>
                <a:close/>
                <a:moveTo>
                  <a:pt x="941870" y="649780"/>
                </a:moveTo>
                <a:cubicBezTo>
                  <a:pt x="943359" y="649079"/>
                  <a:pt x="944916" y="649079"/>
                  <a:pt x="945999" y="649780"/>
                </a:cubicBezTo>
                <a:cubicBezTo>
                  <a:pt x="947149" y="650862"/>
                  <a:pt x="947894" y="651881"/>
                  <a:pt x="948638" y="652964"/>
                </a:cubicBezTo>
                <a:cubicBezTo>
                  <a:pt x="949789" y="655065"/>
                  <a:pt x="948638" y="657230"/>
                  <a:pt x="945999" y="657548"/>
                </a:cubicBezTo>
                <a:cubicBezTo>
                  <a:pt x="945660" y="657930"/>
                  <a:pt x="945254" y="657930"/>
                  <a:pt x="944916" y="657930"/>
                </a:cubicBezTo>
                <a:cubicBezTo>
                  <a:pt x="943765" y="657930"/>
                  <a:pt x="942614" y="657548"/>
                  <a:pt x="941870" y="656466"/>
                </a:cubicBezTo>
                <a:cubicBezTo>
                  <a:pt x="941126" y="655447"/>
                  <a:pt x="940381" y="654746"/>
                  <a:pt x="940381" y="653346"/>
                </a:cubicBezTo>
                <a:cubicBezTo>
                  <a:pt x="940043" y="651563"/>
                  <a:pt x="940381" y="650480"/>
                  <a:pt x="941870" y="649780"/>
                </a:cubicBezTo>
                <a:close/>
                <a:moveTo>
                  <a:pt x="1078187" y="649358"/>
                </a:moveTo>
                <a:cubicBezTo>
                  <a:pt x="1080082" y="649358"/>
                  <a:pt x="1081571" y="650384"/>
                  <a:pt x="1081977" y="651795"/>
                </a:cubicBezTo>
                <a:cubicBezTo>
                  <a:pt x="1082721" y="652885"/>
                  <a:pt x="1082721" y="653270"/>
                  <a:pt x="1082721" y="653591"/>
                </a:cubicBezTo>
                <a:cubicBezTo>
                  <a:pt x="1082721" y="656092"/>
                  <a:pt x="1079744" y="658208"/>
                  <a:pt x="1077105" y="657182"/>
                </a:cubicBezTo>
                <a:cubicBezTo>
                  <a:pt x="1075616" y="656412"/>
                  <a:pt x="1074060" y="655386"/>
                  <a:pt x="1072571" y="655001"/>
                </a:cubicBezTo>
                <a:cubicBezTo>
                  <a:pt x="1071826" y="655001"/>
                  <a:pt x="1071488" y="653975"/>
                  <a:pt x="1071826" y="652885"/>
                </a:cubicBezTo>
                <a:cubicBezTo>
                  <a:pt x="1071826" y="652564"/>
                  <a:pt x="1072232" y="652564"/>
                  <a:pt x="1072232" y="652180"/>
                </a:cubicBezTo>
                <a:cubicBezTo>
                  <a:pt x="1072977" y="651474"/>
                  <a:pt x="1077443" y="649358"/>
                  <a:pt x="1078187" y="649358"/>
                </a:cubicBezTo>
                <a:close/>
                <a:moveTo>
                  <a:pt x="971276" y="649358"/>
                </a:moveTo>
                <a:cubicBezTo>
                  <a:pt x="971682" y="649358"/>
                  <a:pt x="972426" y="649672"/>
                  <a:pt x="972765" y="650048"/>
                </a:cubicBezTo>
                <a:cubicBezTo>
                  <a:pt x="973510" y="650738"/>
                  <a:pt x="973916" y="651428"/>
                  <a:pt x="974254" y="652118"/>
                </a:cubicBezTo>
                <a:cubicBezTo>
                  <a:pt x="975067" y="653875"/>
                  <a:pt x="973916" y="655569"/>
                  <a:pt x="972020" y="655946"/>
                </a:cubicBezTo>
                <a:cubicBezTo>
                  <a:pt x="969786" y="656260"/>
                  <a:pt x="967552" y="654565"/>
                  <a:pt x="967146" y="652809"/>
                </a:cubicBezTo>
                <a:cubicBezTo>
                  <a:pt x="966808" y="651052"/>
                  <a:pt x="968635" y="649358"/>
                  <a:pt x="971276" y="649358"/>
                </a:cubicBezTo>
                <a:close/>
                <a:moveTo>
                  <a:pt x="629438" y="649358"/>
                </a:moveTo>
                <a:cubicBezTo>
                  <a:pt x="630173" y="649670"/>
                  <a:pt x="630507" y="649670"/>
                  <a:pt x="631242" y="650045"/>
                </a:cubicBezTo>
                <a:cubicBezTo>
                  <a:pt x="634584" y="652108"/>
                  <a:pt x="634584" y="655920"/>
                  <a:pt x="631242" y="657983"/>
                </a:cubicBezTo>
                <a:cubicBezTo>
                  <a:pt x="630173" y="658670"/>
                  <a:pt x="628703" y="659045"/>
                  <a:pt x="627567" y="659045"/>
                </a:cubicBezTo>
                <a:cubicBezTo>
                  <a:pt x="625695" y="659045"/>
                  <a:pt x="622754" y="656608"/>
                  <a:pt x="622754" y="654545"/>
                </a:cubicBezTo>
                <a:cubicBezTo>
                  <a:pt x="622754" y="653170"/>
                  <a:pt x="623891" y="651420"/>
                  <a:pt x="625361" y="650733"/>
                </a:cubicBezTo>
                <a:cubicBezTo>
                  <a:pt x="626430" y="650358"/>
                  <a:pt x="627968" y="650045"/>
                  <a:pt x="629438" y="649358"/>
                </a:cubicBezTo>
                <a:close/>
                <a:moveTo>
                  <a:pt x="445363" y="649358"/>
                </a:moveTo>
                <a:cubicBezTo>
                  <a:pt x="447571" y="649358"/>
                  <a:pt x="450181" y="650752"/>
                  <a:pt x="450917" y="652527"/>
                </a:cubicBezTo>
                <a:cubicBezTo>
                  <a:pt x="451987" y="654619"/>
                  <a:pt x="451251" y="657091"/>
                  <a:pt x="449044" y="658486"/>
                </a:cubicBezTo>
                <a:cubicBezTo>
                  <a:pt x="447571" y="659183"/>
                  <a:pt x="445698" y="659880"/>
                  <a:pt x="444226" y="659880"/>
                </a:cubicBezTo>
                <a:cubicBezTo>
                  <a:pt x="440546" y="659880"/>
                  <a:pt x="438672" y="658105"/>
                  <a:pt x="438672" y="654936"/>
                </a:cubicBezTo>
                <a:cubicBezTo>
                  <a:pt x="438672" y="653922"/>
                  <a:pt x="438672" y="653224"/>
                  <a:pt x="439007" y="652147"/>
                </a:cubicBezTo>
                <a:cubicBezTo>
                  <a:pt x="439408" y="650752"/>
                  <a:pt x="440546" y="649675"/>
                  <a:pt x="442018" y="649675"/>
                </a:cubicBezTo>
                <a:cubicBezTo>
                  <a:pt x="443088" y="649675"/>
                  <a:pt x="444226" y="649358"/>
                  <a:pt x="445363" y="649358"/>
                </a:cubicBezTo>
                <a:close/>
                <a:moveTo>
                  <a:pt x="673848" y="649299"/>
                </a:moveTo>
                <a:cubicBezTo>
                  <a:pt x="674496" y="649425"/>
                  <a:pt x="675052" y="649771"/>
                  <a:pt x="675424" y="650462"/>
                </a:cubicBezTo>
                <a:cubicBezTo>
                  <a:pt x="675827" y="651154"/>
                  <a:pt x="676568" y="651154"/>
                  <a:pt x="676973" y="651845"/>
                </a:cubicBezTo>
                <a:cubicBezTo>
                  <a:pt x="680678" y="654988"/>
                  <a:pt x="679197" y="658508"/>
                  <a:pt x="675086" y="660205"/>
                </a:cubicBezTo>
                <a:cubicBezTo>
                  <a:pt x="672864" y="661274"/>
                  <a:pt x="670235" y="661274"/>
                  <a:pt x="668012" y="660205"/>
                </a:cubicBezTo>
                <a:cubicBezTo>
                  <a:pt x="664643" y="658822"/>
                  <a:pt x="663498" y="657440"/>
                  <a:pt x="663498" y="653982"/>
                </a:cubicBezTo>
                <a:cubicBezTo>
                  <a:pt x="663498" y="653605"/>
                  <a:pt x="663902" y="653291"/>
                  <a:pt x="663902" y="652599"/>
                </a:cubicBezTo>
                <a:cubicBezTo>
                  <a:pt x="666462" y="651154"/>
                  <a:pt x="668753" y="649771"/>
                  <a:pt x="671718" y="649456"/>
                </a:cubicBezTo>
                <a:cubicBezTo>
                  <a:pt x="672459" y="649268"/>
                  <a:pt x="673200" y="649174"/>
                  <a:pt x="673848" y="649299"/>
                </a:cubicBezTo>
                <a:close/>
                <a:moveTo>
                  <a:pt x="997885" y="649079"/>
                </a:moveTo>
                <a:cubicBezTo>
                  <a:pt x="999677" y="649079"/>
                  <a:pt x="1001535" y="650855"/>
                  <a:pt x="1001535" y="652949"/>
                </a:cubicBezTo>
                <a:cubicBezTo>
                  <a:pt x="1001535" y="654345"/>
                  <a:pt x="1000407" y="655423"/>
                  <a:pt x="998947" y="655423"/>
                </a:cubicBezTo>
                <a:cubicBezTo>
                  <a:pt x="997154" y="655423"/>
                  <a:pt x="994565" y="653647"/>
                  <a:pt x="994565" y="652251"/>
                </a:cubicBezTo>
                <a:cubicBezTo>
                  <a:pt x="994167" y="650855"/>
                  <a:pt x="995628" y="649460"/>
                  <a:pt x="997885" y="649079"/>
                </a:cubicBezTo>
                <a:close/>
                <a:moveTo>
                  <a:pt x="648610" y="649079"/>
                </a:moveTo>
                <a:cubicBezTo>
                  <a:pt x="650170" y="649079"/>
                  <a:pt x="651663" y="649079"/>
                  <a:pt x="653155" y="649456"/>
                </a:cubicBezTo>
                <a:cubicBezTo>
                  <a:pt x="653902" y="649456"/>
                  <a:pt x="654648" y="650147"/>
                  <a:pt x="655055" y="650838"/>
                </a:cubicBezTo>
                <a:cubicBezTo>
                  <a:pt x="655394" y="651152"/>
                  <a:pt x="655801" y="651528"/>
                  <a:pt x="655801" y="651843"/>
                </a:cubicBezTo>
                <a:cubicBezTo>
                  <a:pt x="656140" y="652910"/>
                  <a:pt x="656548" y="653601"/>
                  <a:pt x="656887" y="654668"/>
                </a:cubicBezTo>
                <a:cubicBezTo>
                  <a:pt x="655801" y="657809"/>
                  <a:pt x="653495" y="658813"/>
                  <a:pt x="650509" y="659190"/>
                </a:cubicBezTo>
                <a:cubicBezTo>
                  <a:pt x="646778" y="659881"/>
                  <a:pt x="642979" y="657118"/>
                  <a:pt x="643725" y="653287"/>
                </a:cubicBezTo>
                <a:cubicBezTo>
                  <a:pt x="644132" y="650838"/>
                  <a:pt x="646032" y="649456"/>
                  <a:pt x="648610" y="649079"/>
                </a:cubicBezTo>
                <a:close/>
                <a:moveTo>
                  <a:pt x="605960" y="649079"/>
                </a:moveTo>
                <a:cubicBezTo>
                  <a:pt x="607789" y="649079"/>
                  <a:pt x="609005" y="650172"/>
                  <a:pt x="609005" y="652294"/>
                </a:cubicBezTo>
                <a:cubicBezTo>
                  <a:pt x="609005" y="652679"/>
                  <a:pt x="608599" y="653386"/>
                  <a:pt x="608599" y="654094"/>
                </a:cubicBezTo>
                <a:cubicBezTo>
                  <a:pt x="608261" y="655508"/>
                  <a:pt x="607112" y="655829"/>
                  <a:pt x="605960" y="656215"/>
                </a:cubicBezTo>
                <a:cubicBezTo>
                  <a:pt x="604879" y="656536"/>
                  <a:pt x="603727" y="656215"/>
                  <a:pt x="602982" y="654801"/>
                </a:cubicBezTo>
                <a:cubicBezTo>
                  <a:pt x="602236" y="654094"/>
                  <a:pt x="601898" y="653001"/>
                  <a:pt x="601085" y="652294"/>
                </a:cubicBezTo>
                <a:cubicBezTo>
                  <a:pt x="600746" y="651587"/>
                  <a:pt x="601085" y="650879"/>
                  <a:pt x="601491" y="650494"/>
                </a:cubicBezTo>
                <a:cubicBezTo>
                  <a:pt x="602982" y="649786"/>
                  <a:pt x="604065" y="649079"/>
                  <a:pt x="605960" y="649079"/>
                </a:cubicBezTo>
                <a:close/>
                <a:moveTo>
                  <a:pt x="583538" y="649079"/>
                </a:moveTo>
                <a:cubicBezTo>
                  <a:pt x="585044" y="649079"/>
                  <a:pt x="585455" y="649079"/>
                  <a:pt x="586209" y="649079"/>
                </a:cubicBezTo>
                <a:cubicBezTo>
                  <a:pt x="588468" y="649079"/>
                  <a:pt x="589974" y="652294"/>
                  <a:pt x="588878" y="654094"/>
                </a:cubicBezTo>
                <a:cubicBezTo>
                  <a:pt x="588057" y="655122"/>
                  <a:pt x="587304" y="655829"/>
                  <a:pt x="586209" y="656215"/>
                </a:cubicBezTo>
                <a:cubicBezTo>
                  <a:pt x="584292" y="656536"/>
                  <a:pt x="583127" y="656215"/>
                  <a:pt x="582375" y="654415"/>
                </a:cubicBezTo>
                <a:cubicBezTo>
                  <a:pt x="582034" y="653708"/>
                  <a:pt x="581623" y="653001"/>
                  <a:pt x="581623" y="652294"/>
                </a:cubicBezTo>
                <a:cubicBezTo>
                  <a:pt x="580528" y="650172"/>
                  <a:pt x="582034" y="649079"/>
                  <a:pt x="583538" y="649079"/>
                </a:cubicBezTo>
                <a:close/>
                <a:moveTo>
                  <a:pt x="204882" y="648801"/>
                </a:moveTo>
                <a:cubicBezTo>
                  <a:pt x="206379" y="648801"/>
                  <a:pt x="207196" y="649490"/>
                  <a:pt x="207536" y="651180"/>
                </a:cubicBezTo>
                <a:cubicBezTo>
                  <a:pt x="207536" y="651869"/>
                  <a:pt x="207536" y="652621"/>
                  <a:pt x="207536" y="653310"/>
                </a:cubicBezTo>
                <a:cubicBezTo>
                  <a:pt x="207536" y="653999"/>
                  <a:pt x="207536" y="654312"/>
                  <a:pt x="207196" y="654687"/>
                </a:cubicBezTo>
                <a:cubicBezTo>
                  <a:pt x="206379" y="655001"/>
                  <a:pt x="206039" y="655752"/>
                  <a:pt x="205290" y="656065"/>
                </a:cubicBezTo>
                <a:cubicBezTo>
                  <a:pt x="203793" y="656817"/>
                  <a:pt x="201888" y="656378"/>
                  <a:pt x="200731" y="655001"/>
                </a:cubicBezTo>
                <a:cubicBezTo>
                  <a:pt x="199642" y="653999"/>
                  <a:pt x="199574" y="651556"/>
                  <a:pt x="200731" y="650492"/>
                </a:cubicBezTo>
                <a:cubicBezTo>
                  <a:pt x="201820" y="649490"/>
                  <a:pt x="203385" y="648801"/>
                  <a:pt x="204882" y="648801"/>
                </a:cubicBezTo>
                <a:close/>
                <a:moveTo>
                  <a:pt x="1155070" y="648738"/>
                </a:moveTo>
                <a:cubicBezTo>
                  <a:pt x="1156690" y="648872"/>
                  <a:pt x="1158268" y="649311"/>
                  <a:pt x="1159208" y="650002"/>
                </a:cubicBezTo>
                <a:cubicBezTo>
                  <a:pt x="1161827" y="652074"/>
                  <a:pt x="1161424" y="655905"/>
                  <a:pt x="1158469" y="657664"/>
                </a:cubicBezTo>
                <a:cubicBezTo>
                  <a:pt x="1156589" y="658668"/>
                  <a:pt x="1155850" y="659045"/>
                  <a:pt x="1153634" y="659045"/>
                </a:cubicBezTo>
                <a:cubicBezTo>
                  <a:pt x="1151418" y="659045"/>
                  <a:pt x="1149135" y="658354"/>
                  <a:pt x="1148396" y="656219"/>
                </a:cubicBezTo>
                <a:cubicBezTo>
                  <a:pt x="1147322" y="654147"/>
                  <a:pt x="1147658" y="652074"/>
                  <a:pt x="1149135" y="650316"/>
                </a:cubicBezTo>
                <a:cubicBezTo>
                  <a:pt x="1149538" y="650002"/>
                  <a:pt x="1149941" y="649625"/>
                  <a:pt x="1150680" y="649311"/>
                </a:cubicBezTo>
                <a:cubicBezTo>
                  <a:pt x="1151788" y="648777"/>
                  <a:pt x="1153450" y="648605"/>
                  <a:pt x="1155070" y="648738"/>
                </a:cubicBezTo>
                <a:close/>
                <a:moveTo>
                  <a:pt x="182031" y="648624"/>
                </a:moveTo>
                <a:cubicBezTo>
                  <a:pt x="183520" y="648243"/>
                  <a:pt x="185822" y="649321"/>
                  <a:pt x="186567" y="650716"/>
                </a:cubicBezTo>
                <a:cubicBezTo>
                  <a:pt x="187312" y="652111"/>
                  <a:pt x="187312" y="653506"/>
                  <a:pt x="186161" y="654900"/>
                </a:cubicBezTo>
                <a:cubicBezTo>
                  <a:pt x="185822" y="655281"/>
                  <a:pt x="185416" y="655598"/>
                  <a:pt x="185077" y="655978"/>
                </a:cubicBezTo>
                <a:cubicBezTo>
                  <a:pt x="183927" y="656676"/>
                  <a:pt x="183182" y="657373"/>
                  <a:pt x="181692" y="656676"/>
                </a:cubicBezTo>
                <a:cubicBezTo>
                  <a:pt x="180135" y="655978"/>
                  <a:pt x="179052" y="654900"/>
                  <a:pt x="179052" y="653189"/>
                </a:cubicBezTo>
                <a:cubicBezTo>
                  <a:pt x="179052" y="652808"/>
                  <a:pt x="179052" y="652111"/>
                  <a:pt x="179390" y="651731"/>
                </a:cubicBezTo>
                <a:cubicBezTo>
                  <a:pt x="179797" y="650336"/>
                  <a:pt x="180135" y="648941"/>
                  <a:pt x="182031" y="648624"/>
                </a:cubicBezTo>
                <a:close/>
                <a:moveTo>
                  <a:pt x="728132" y="648385"/>
                </a:moveTo>
                <a:cubicBezTo>
                  <a:pt x="730023" y="647686"/>
                  <a:pt x="731847" y="649084"/>
                  <a:pt x="732995" y="650163"/>
                </a:cubicBezTo>
                <a:cubicBezTo>
                  <a:pt x="734886" y="651561"/>
                  <a:pt x="735967" y="654038"/>
                  <a:pt x="735224" y="656452"/>
                </a:cubicBezTo>
                <a:cubicBezTo>
                  <a:pt x="734886" y="657214"/>
                  <a:pt x="734481" y="658230"/>
                  <a:pt x="734143" y="658929"/>
                </a:cubicBezTo>
                <a:cubicBezTo>
                  <a:pt x="732995" y="661787"/>
                  <a:pt x="731104" y="663184"/>
                  <a:pt x="727727" y="663502"/>
                </a:cubicBezTo>
                <a:cubicBezTo>
                  <a:pt x="726984" y="663502"/>
                  <a:pt x="726646" y="663502"/>
                  <a:pt x="726241" y="663502"/>
                </a:cubicBezTo>
                <a:cubicBezTo>
                  <a:pt x="722890" y="663502"/>
                  <a:pt x="719850" y="662485"/>
                  <a:pt x="718027" y="660008"/>
                </a:cubicBezTo>
                <a:cubicBezTo>
                  <a:pt x="716136" y="657531"/>
                  <a:pt x="716879" y="653339"/>
                  <a:pt x="719918" y="651878"/>
                </a:cubicBezTo>
                <a:cubicBezTo>
                  <a:pt x="720593" y="651561"/>
                  <a:pt x="721809" y="651180"/>
                  <a:pt x="722552" y="650481"/>
                </a:cubicBezTo>
                <a:cubicBezTo>
                  <a:pt x="724012" y="649084"/>
                  <a:pt x="726241" y="648766"/>
                  <a:pt x="728132" y="648385"/>
                </a:cubicBezTo>
                <a:close/>
                <a:moveTo>
                  <a:pt x="1027035" y="648243"/>
                </a:moveTo>
                <a:cubicBezTo>
                  <a:pt x="1027441" y="648243"/>
                  <a:pt x="1028186" y="648617"/>
                  <a:pt x="1028930" y="648617"/>
                </a:cubicBezTo>
                <a:cubicBezTo>
                  <a:pt x="1029269" y="648617"/>
                  <a:pt x="1029675" y="648927"/>
                  <a:pt x="1030419" y="649301"/>
                </a:cubicBezTo>
                <a:cubicBezTo>
                  <a:pt x="1030758" y="649985"/>
                  <a:pt x="1031164" y="650669"/>
                  <a:pt x="1031164" y="651353"/>
                </a:cubicBezTo>
                <a:cubicBezTo>
                  <a:pt x="1031570" y="653405"/>
                  <a:pt x="1029675" y="655146"/>
                  <a:pt x="1027441" y="654462"/>
                </a:cubicBezTo>
                <a:cubicBezTo>
                  <a:pt x="1025884" y="654089"/>
                  <a:pt x="1024394" y="653405"/>
                  <a:pt x="1023311" y="652410"/>
                </a:cubicBezTo>
                <a:cubicBezTo>
                  <a:pt x="1023650" y="650296"/>
                  <a:pt x="1024801" y="648927"/>
                  <a:pt x="1027035" y="648243"/>
                </a:cubicBezTo>
                <a:close/>
                <a:moveTo>
                  <a:pt x="503810" y="648072"/>
                </a:moveTo>
                <a:cubicBezTo>
                  <a:pt x="504504" y="648201"/>
                  <a:pt x="505156" y="648554"/>
                  <a:pt x="505725" y="649101"/>
                </a:cubicBezTo>
                <a:cubicBezTo>
                  <a:pt x="507196" y="650515"/>
                  <a:pt x="507597" y="651929"/>
                  <a:pt x="506460" y="653408"/>
                </a:cubicBezTo>
                <a:cubicBezTo>
                  <a:pt x="506126" y="654437"/>
                  <a:pt x="504989" y="655144"/>
                  <a:pt x="503518" y="654822"/>
                </a:cubicBezTo>
                <a:cubicBezTo>
                  <a:pt x="503118" y="654822"/>
                  <a:pt x="502783" y="654822"/>
                  <a:pt x="502048" y="654437"/>
                </a:cubicBezTo>
                <a:cubicBezTo>
                  <a:pt x="500910" y="654115"/>
                  <a:pt x="499441" y="653408"/>
                  <a:pt x="499039" y="651929"/>
                </a:cubicBezTo>
                <a:cubicBezTo>
                  <a:pt x="499039" y="650901"/>
                  <a:pt x="500176" y="648779"/>
                  <a:pt x="501646" y="648394"/>
                </a:cubicBezTo>
                <a:cubicBezTo>
                  <a:pt x="502382" y="648040"/>
                  <a:pt x="503118" y="647944"/>
                  <a:pt x="503810" y="648072"/>
                </a:cubicBezTo>
                <a:close/>
                <a:moveTo>
                  <a:pt x="546531" y="647965"/>
                </a:moveTo>
                <a:cubicBezTo>
                  <a:pt x="547697" y="648720"/>
                  <a:pt x="548451" y="649034"/>
                  <a:pt x="549206" y="649412"/>
                </a:cubicBezTo>
                <a:cubicBezTo>
                  <a:pt x="550372" y="650104"/>
                  <a:pt x="550715" y="650796"/>
                  <a:pt x="550715" y="651802"/>
                </a:cubicBezTo>
                <a:cubicBezTo>
                  <a:pt x="550715" y="653249"/>
                  <a:pt x="550715" y="654255"/>
                  <a:pt x="549206" y="654947"/>
                </a:cubicBezTo>
                <a:cubicBezTo>
                  <a:pt x="548040" y="655639"/>
                  <a:pt x="546119" y="655702"/>
                  <a:pt x="545022" y="654633"/>
                </a:cubicBezTo>
                <a:cubicBezTo>
                  <a:pt x="544199" y="654004"/>
                  <a:pt x="543512" y="652872"/>
                  <a:pt x="543101" y="651802"/>
                </a:cubicBezTo>
                <a:cubicBezTo>
                  <a:pt x="542757" y="651110"/>
                  <a:pt x="543101" y="650104"/>
                  <a:pt x="543856" y="649726"/>
                </a:cubicBezTo>
                <a:cubicBezTo>
                  <a:pt x="544679" y="649034"/>
                  <a:pt x="545433" y="648720"/>
                  <a:pt x="546531" y="647965"/>
                </a:cubicBezTo>
                <a:close/>
                <a:moveTo>
                  <a:pt x="565951" y="647827"/>
                </a:moveTo>
                <a:cubicBezTo>
                  <a:pt x="566769" y="647827"/>
                  <a:pt x="567518" y="648588"/>
                  <a:pt x="567518" y="649285"/>
                </a:cubicBezTo>
                <a:cubicBezTo>
                  <a:pt x="568267" y="650681"/>
                  <a:pt x="567858" y="652456"/>
                  <a:pt x="567109" y="653851"/>
                </a:cubicBezTo>
                <a:cubicBezTo>
                  <a:pt x="566359" y="654866"/>
                  <a:pt x="564453" y="654866"/>
                  <a:pt x="562954" y="654168"/>
                </a:cubicBezTo>
                <a:cubicBezTo>
                  <a:pt x="562206" y="653471"/>
                  <a:pt x="561048" y="652456"/>
                  <a:pt x="560298" y="651378"/>
                </a:cubicBezTo>
                <a:cubicBezTo>
                  <a:pt x="561797" y="647827"/>
                  <a:pt x="562954" y="647129"/>
                  <a:pt x="565951" y="647827"/>
                </a:cubicBezTo>
                <a:close/>
                <a:moveTo>
                  <a:pt x="524689" y="647686"/>
                </a:moveTo>
                <a:cubicBezTo>
                  <a:pt x="526518" y="648003"/>
                  <a:pt x="528414" y="649779"/>
                  <a:pt x="528414" y="651872"/>
                </a:cubicBezTo>
                <a:cubicBezTo>
                  <a:pt x="528414" y="653647"/>
                  <a:pt x="526924" y="655423"/>
                  <a:pt x="524689" y="655423"/>
                </a:cubicBezTo>
                <a:cubicBezTo>
                  <a:pt x="522795" y="655423"/>
                  <a:pt x="520157" y="653330"/>
                  <a:pt x="520563" y="651174"/>
                </a:cubicBezTo>
                <a:cubicBezTo>
                  <a:pt x="520563" y="649779"/>
                  <a:pt x="522795" y="647686"/>
                  <a:pt x="524689" y="647686"/>
                </a:cubicBezTo>
                <a:close/>
                <a:moveTo>
                  <a:pt x="423813" y="647686"/>
                </a:moveTo>
                <a:cubicBezTo>
                  <a:pt x="425714" y="647686"/>
                  <a:pt x="427208" y="648003"/>
                  <a:pt x="428702" y="649081"/>
                </a:cubicBezTo>
                <a:cubicBezTo>
                  <a:pt x="429857" y="649778"/>
                  <a:pt x="430604" y="650475"/>
                  <a:pt x="431351" y="651552"/>
                </a:cubicBezTo>
                <a:cubicBezTo>
                  <a:pt x="433252" y="655038"/>
                  <a:pt x="431758" y="657890"/>
                  <a:pt x="427616" y="658905"/>
                </a:cubicBezTo>
                <a:cubicBezTo>
                  <a:pt x="424220" y="659602"/>
                  <a:pt x="421164" y="659602"/>
                  <a:pt x="417836" y="658207"/>
                </a:cubicBezTo>
                <a:cubicBezTo>
                  <a:pt x="414781" y="656813"/>
                  <a:pt x="413694" y="654721"/>
                  <a:pt x="414441" y="651869"/>
                </a:cubicBezTo>
                <a:cubicBezTo>
                  <a:pt x="414781" y="650475"/>
                  <a:pt x="415528" y="649461"/>
                  <a:pt x="417022" y="649081"/>
                </a:cubicBezTo>
                <a:cubicBezTo>
                  <a:pt x="419331" y="648383"/>
                  <a:pt x="421572" y="648003"/>
                  <a:pt x="423813" y="647686"/>
                </a:cubicBezTo>
                <a:close/>
                <a:moveTo>
                  <a:pt x="400038" y="647183"/>
                </a:moveTo>
                <a:cubicBezTo>
                  <a:pt x="401258" y="647183"/>
                  <a:pt x="402478" y="647358"/>
                  <a:pt x="403800" y="647548"/>
                </a:cubicBezTo>
                <a:cubicBezTo>
                  <a:pt x="406037" y="647865"/>
                  <a:pt x="407528" y="649639"/>
                  <a:pt x="407935" y="651730"/>
                </a:cubicBezTo>
                <a:cubicBezTo>
                  <a:pt x="408274" y="653885"/>
                  <a:pt x="407935" y="656674"/>
                  <a:pt x="404952" y="658068"/>
                </a:cubicBezTo>
                <a:cubicBezTo>
                  <a:pt x="402309" y="659462"/>
                  <a:pt x="400072" y="660159"/>
                  <a:pt x="397022" y="659462"/>
                </a:cubicBezTo>
                <a:cubicBezTo>
                  <a:pt x="394378" y="659462"/>
                  <a:pt x="392887" y="658068"/>
                  <a:pt x="391396" y="656293"/>
                </a:cubicBezTo>
                <a:cubicBezTo>
                  <a:pt x="389904" y="650717"/>
                  <a:pt x="392141" y="649639"/>
                  <a:pt x="396276" y="647865"/>
                </a:cubicBezTo>
                <a:cubicBezTo>
                  <a:pt x="397598" y="647358"/>
                  <a:pt x="398818" y="647183"/>
                  <a:pt x="400038" y="647183"/>
                </a:cubicBezTo>
                <a:close/>
                <a:moveTo>
                  <a:pt x="754472" y="646850"/>
                </a:moveTo>
                <a:cubicBezTo>
                  <a:pt x="755075" y="646858"/>
                  <a:pt x="755811" y="646953"/>
                  <a:pt x="756547" y="646953"/>
                </a:cubicBezTo>
                <a:cubicBezTo>
                  <a:pt x="759892" y="646572"/>
                  <a:pt x="762101" y="647970"/>
                  <a:pt x="763974" y="650449"/>
                </a:cubicBezTo>
                <a:cubicBezTo>
                  <a:pt x="764710" y="651530"/>
                  <a:pt x="765112" y="652610"/>
                  <a:pt x="764376" y="653627"/>
                </a:cubicBezTo>
                <a:cubicBezTo>
                  <a:pt x="763238" y="655025"/>
                  <a:pt x="762502" y="656805"/>
                  <a:pt x="761365" y="658203"/>
                </a:cubicBezTo>
                <a:cubicBezTo>
                  <a:pt x="760628" y="659284"/>
                  <a:pt x="759491" y="659602"/>
                  <a:pt x="758420" y="659602"/>
                </a:cubicBezTo>
                <a:cubicBezTo>
                  <a:pt x="756547" y="659284"/>
                  <a:pt x="754339" y="659284"/>
                  <a:pt x="752465" y="658902"/>
                </a:cubicBezTo>
                <a:cubicBezTo>
                  <a:pt x="750592" y="658585"/>
                  <a:pt x="749521" y="657504"/>
                  <a:pt x="749521" y="655407"/>
                </a:cubicBezTo>
                <a:cubicBezTo>
                  <a:pt x="749120" y="652229"/>
                  <a:pt x="750257" y="649432"/>
                  <a:pt x="753201" y="647271"/>
                </a:cubicBezTo>
                <a:cubicBezTo>
                  <a:pt x="753402" y="646922"/>
                  <a:pt x="753870" y="646842"/>
                  <a:pt x="754472" y="646850"/>
                </a:cubicBezTo>
                <a:close/>
                <a:moveTo>
                  <a:pt x="896456" y="646821"/>
                </a:moveTo>
                <a:cubicBezTo>
                  <a:pt x="899409" y="645736"/>
                  <a:pt x="902026" y="647140"/>
                  <a:pt x="902764" y="650713"/>
                </a:cubicBezTo>
                <a:cubicBezTo>
                  <a:pt x="903099" y="651734"/>
                  <a:pt x="902764" y="653202"/>
                  <a:pt x="902764" y="654606"/>
                </a:cubicBezTo>
                <a:cubicBezTo>
                  <a:pt x="902764" y="655626"/>
                  <a:pt x="901690" y="656328"/>
                  <a:pt x="900549" y="656711"/>
                </a:cubicBezTo>
                <a:cubicBezTo>
                  <a:pt x="899476" y="657094"/>
                  <a:pt x="898268" y="657094"/>
                  <a:pt x="897194" y="657094"/>
                </a:cubicBezTo>
                <a:cubicBezTo>
                  <a:pt x="896054" y="657094"/>
                  <a:pt x="894913" y="657094"/>
                  <a:pt x="893839" y="656711"/>
                </a:cubicBezTo>
                <a:cubicBezTo>
                  <a:pt x="890484" y="656009"/>
                  <a:pt x="890081" y="653521"/>
                  <a:pt x="891222" y="651032"/>
                </a:cubicBezTo>
                <a:cubicBezTo>
                  <a:pt x="892363" y="648927"/>
                  <a:pt x="894175" y="647523"/>
                  <a:pt x="896456" y="646821"/>
                </a:cubicBezTo>
                <a:close/>
                <a:moveTo>
                  <a:pt x="144777" y="646572"/>
                </a:moveTo>
                <a:cubicBezTo>
                  <a:pt x="145933" y="646954"/>
                  <a:pt x="146680" y="647655"/>
                  <a:pt x="147428" y="648737"/>
                </a:cubicBezTo>
                <a:cubicBezTo>
                  <a:pt x="148923" y="650138"/>
                  <a:pt x="148923" y="652621"/>
                  <a:pt x="147428" y="654022"/>
                </a:cubicBezTo>
                <a:cubicBezTo>
                  <a:pt x="146680" y="654722"/>
                  <a:pt x="145933" y="655041"/>
                  <a:pt x="145117" y="655423"/>
                </a:cubicBezTo>
                <a:cubicBezTo>
                  <a:pt x="143282" y="652939"/>
                  <a:pt x="141378" y="650838"/>
                  <a:pt x="139475" y="648737"/>
                </a:cubicBezTo>
                <a:cubicBezTo>
                  <a:pt x="139883" y="647973"/>
                  <a:pt x="140223" y="647973"/>
                  <a:pt x="141038" y="647655"/>
                </a:cubicBezTo>
                <a:cubicBezTo>
                  <a:pt x="141786" y="647655"/>
                  <a:pt x="142126" y="647655"/>
                  <a:pt x="142874" y="647273"/>
                </a:cubicBezTo>
                <a:cubicBezTo>
                  <a:pt x="143282" y="646954"/>
                  <a:pt x="144029" y="646954"/>
                  <a:pt x="144777" y="646572"/>
                </a:cubicBezTo>
                <a:close/>
                <a:moveTo>
                  <a:pt x="921240" y="646436"/>
                </a:moveTo>
                <a:cubicBezTo>
                  <a:pt x="924270" y="645736"/>
                  <a:pt x="926088" y="646817"/>
                  <a:pt x="927232" y="649615"/>
                </a:cubicBezTo>
                <a:cubicBezTo>
                  <a:pt x="928377" y="652095"/>
                  <a:pt x="927232" y="654575"/>
                  <a:pt x="925010" y="655974"/>
                </a:cubicBezTo>
                <a:cubicBezTo>
                  <a:pt x="923125" y="656674"/>
                  <a:pt x="920903" y="657373"/>
                  <a:pt x="919422" y="657373"/>
                </a:cubicBezTo>
                <a:cubicBezTo>
                  <a:pt x="917132" y="657373"/>
                  <a:pt x="916392" y="657055"/>
                  <a:pt x="915651" y="655593"/>
                </a:cubicBezTo>
                <a:cubicBezTo>
                  <a:pt x="914170" y="652477"/>
                  <a:pt x="915651" y="648598"/>
                  <a:pt x="919018" y="647135"/>
                </a:cubicBezTo>
                <a:cubicBezTo>
                  <a:pt x="919758" y="646817"/>
                  <a:pt x="920499" y="646436"/>
                  <a:pt x="921240" y="646436"/>
                </a:cubicBezTo>
                <a:close/>
                <a:moveTo>
                  <a:pt x="787097" y="646294"/>
                </a:moveTo>
                <a:cubicBezTo>
                  <a:pt x="787436" y="646294"/>
                  <a:pt x="787436" y="646294"/>
                  <a:pt x="787842" y="646294"/>
                </a:cubicBezTo>
                <a:cubicBezTo>
                  <a:pt x="791234" y="646611"/>
                  <a:pt x="793065" y="648772"/>
                  <a:pt x="792319" y="651569"/>
                </a:cubicBezTo>
                <a:cubicBezTo>
                  <a:pt x="791573" y="653666"/>
                  <a:pt x="790488" y="655764"/>
                  <a:pt x="789335" y="657543"/>
                </a:cubicBezTo>
                <a:cubicBezTo>
                  <a:pt x="788182" y="659323"/>
                  <a:pt x="786350" y="659323"/>
                  <a:pt x="784451" y="658942"/>
                </a:cubicBezTo>
                <a:cubicBezTo>
                  <a:pt x="782959" y="658624"/>
                  <a:pt x="781806" y="657925"/>
                  <a:pt x="780314" y="657226"/>
                </a:cubicBezTo>
                <a:cubicBezTo>
                  <a:pt x="778415" y="655764"/>
                  <a:pt x="777669" y="652649"/>
                  <a:pt x="778822" y="650488"/>
                </a:cubicBezTo>
                <a:cubicBezTo>
                  <a:pt x="779907" y="648391"/>
                  <a:pt x="784044" y="646294"/>
                  <a:pt x="787097" y="646294"/>
                </a:cubicBezTo>
                <a:close/>
                <a:moveTo>
                  <a:pt x="870066" y="645736"/>
                </a:moveTo>
                <a:cubicBezTo>
                  <a:pt x="871208" y="646115"/>
                  <a:pt x="873022" y="646115"/>
                  <a:pt x="874568" y="646808"/>
                </a:cubicBezTo>
                <a:cubicBezTo>
                  <a:pt x="876382" y="647502"/>
                  <a:pt x="877524" y="648889"/>
                  <a:pt x="877524" y="650654"/>
                </a:cubicBezTo>
                <a:cubicBezTo>
                  <a:pt x="877524" y="652735"/>
                  <a:pt x="877121" y="654500"/>
                  <a:pt x="875307" y="655193"/>
                </a:cubicBezTo>
                <a:cubicBezTo>
                  <a:pt x="873425" y="655887"/>
                  <a:pt x="871208" y="656959"/>
                  <a:pt x="869326" y="657274"/>
                </a:cubicBezTo>
                <a:cubicBezTo>
                  <a:pt x="867109" y="657652"/>
                  <a:pt x="864489" y="656959"/>
                  <a:pt x="863346" y="654815"/>
                </a:cubicBezTo>
                <a:cubicBezTo>
                  <a:pt x="861868" y="652735"/>
                  <a:pt x="861532" y="649961"/>
                  <a:pt x="863346" y="647817"/>
                </a:cubicBezTo>
                <a:cubicBezTo>
                  <a:pt x="863750" y="647123"/>
                  <a:pt x="864489" y="646808"/>
                  <a:pt x="865631" y="646430"/>
                </a:cubicBezTo>
                <a:cubicBezTo>
                  <a:pt x="866370" y="646115"/>
                  <a:pt x="868184" y="646115"/>
                  <a:pt x="870066" y="645736"/>
                </a:cubicBezTo>
                <a:close/>
                <a:moveTo>
                  <a:pt x="815211" y="645511"/>
                </a:moveTo>
                <a:cubicBezTo>
                  <a:pt x="815956" y="645772"/>
                  <a:pt x="816610" y="646295"/>
                  <a:pt x="817180" y="646992"/>
                </a:cubicBezTo>
                <a:cubicBezTo>
                  <a:pt x="819391" y="649463"/>
                  <a:pt x="820128" y="651871"/>
                  <a:pt x="818654" y="655039"/>
                </a:cubicBezTo>
                <a:cubicBezTo>
                  <a:pt x="817180" y="658208"/>
                  <a:pt x="813828" y="659285"/>
                  <a:pt x="810813" y="659602"/>
                </a:cubicBezTo>
                <a:cubicBezTo>
                  <a:pt x="808601" y="659602"/>
                  <a:pt x="807127" y="659285"/>
                  <a:pt x="805250" y="658208"/>
                </a:cubicBezTo>
                <a:cubicBezTo>
                  <a:pt x="801162" y="656117"/>
                  <a:pt x="801162" y="650160"/>
                  <a:pt x="805652" y="648386"/>
                </a:cubicBezTo>
                <a:cubicBezTo>
                  <a:pt x="807864" y="647309"/>
                  <a:pt x="810478" y="646295"/>
                  <a:pt x="812689" y="645598"/>
                </a:cubicBezTo>
                <a:cubicBezTo>
                  <a:pt x="813628" y="645249"/>
                  <a:pt x="814465" y="645249"/>
                  <a:pt x="815211" y="645511"/>
                </a:cubicBezTo>
                <a:close/>
                <a:moveTo>
                  <a:pt x="702228" y="645458"/>
                </a:moveTo>
                <a:cubicBezTo>
                  <a:pt x="704047" y="645458"/>
                  <a:pt x="705260" y="646465"/>
                  <a:pt x="705597" y="647850"/>
                </a:cubicBezTo>
                <a:cubicBezTo>
                  <a:pt x="706001" y="649989"/>
                  <a:pt x="706338" y="652067"/>
                  <a:pt x="706742" y="653829"/>
                </a:cubicBezTo>
                <a:cubicBezTo>
                  <a:pt x="707146" y="655214"/>
                  <a:pt x="706338" y="656598"/>
                  <a:pt x="704856" y="657291"/>
                </a:cubicBezTo>
                <a:cubicBezTo>
                  <a:pt x="702632" y="658361"/>
                  <a:pt x="700005" y="659053"/>
                  <a:pt x="697781" y="659745"/>
                </a:cubicBezTo>
                <a:cubicBezTo>
                  <a:pt x="695558" y="660438"/>
                  <a:pt x="692930" y="659053"/>
                  <a:pt x="691784" y="656976"/>
                </a:cubicBezTo>
                <a:cubicBezTo>
                  <a:pt x="690706" y="655906"/>
                  <a:pt x="690302" y="654144"/>
                  <a:pt x="689965" y="653137"/>
                </a:cubicBezTo>
                <a:cubicBezTo>
                  <a:pt x="690302" y="652067"/>
                  <a:pt x="690302" y="651374"/>
                  <a:pt x="690302" y="650682"/>
                </a:cubicBezTo>
                <a:cubicBezTo>
                  <a:pt x="690706" y="649612"/>
                  <a:pt x="691446" y="648920"/>
                  <a:pt x="692526" y="649297"/>
                </a:cubicBezTo>
                <a:cubicBezTo>
                  <a:pt x="694817" y="649612"/>
                  <a:pt x="696231" y="648605"/>
                  <a:pt x="697781" y="647157"/>
                </a:cubicBezTo>
                <a:cubicBezTo>
                  <a:pt x="698859" y="646150"/>
                  <a:pt x="700341" y="645458"/>
                  <a:pt x="702228" y="645458"/>
                </a:cubicBezTo>
                <a:close/>
                <a:moveTo>
                  <a:pt x="167529" y="645458"/>
                </a:moveTo>
                <a:cubicBezTo>
                  <a:pt x="168273" y="646152"/>
                  <a:pt x="169018" y="646847"/>
                  <a:pt x="169424" y="647163"/>
                </a:cubicBezTo>
                <a:cubicBezTo>
                  <a:pt x="171252" y="649310"/>
                  <a:pt x="170913" y="652467"/>
                  <a:pt x="168679" y="654172"/>
                </a:cubicBezTo>
                <a:cubicBezTo>
                  <a:pt x="167935" y="654866"/>
                  <a:pt x="166784" y="654866"/>
                  <a:pt x="165633" y="654550"/>
                </a:cubicBezTo>
                <a:cubicBezTo>
                  <a:pt x="164550" y="654172"/>
                  <a:pt x="163400" y="653477"/>
                  <a:pt x="161911" y="653161"/>
                </a:cubicBezTo>
                <a:cubicBezTo>
                  <a:pt x="161911" y="652088"/>
                  <a:pt x="161911" y="651709"/>
                  <a:pt x="161911" y="651014"/>
                </a:cubicBezTo>
                <a:cubicBezTo>
                  <a:pt x="161505" y="647857"/>
                  <a:pt x="162655" y="646847"/>
                  <a:pt x="165633" y="645773"/>
                </a:cubicBezTo>
                <a:cubicBezTo>
                  <a:pt x="166378" y="645458"/>
                  <a:pt x="166784" y="645458"/>
                  <a:pt x="167529" y="645458"/>
                </a:cubicBezTo>
                <a:close/>
                <a:moveTo>
                  <a:pt x="346678" y="644748"/>
                </a:moveTo>
                <a:cubicBezTo>
                  <a:pt x="347766" y="644613"/>
                  <a:pt x="348905" y="644692"/>
                  <a:pt x="350027" y="645041"/>
                </a:cubicBezTo>
                <a:cubicBezTo>
                  <a:pt x="351115" y="645421"/>
                  <a:pt x="351932" y="645738"/>
                  <a:pt x="353020" y="646118"/>
                </a:cubicBezTo>
                <a:cubicBezTo>
                  <a:pt x="356012" y="647132"/>
                  <a:pt x="356828" y="649984"/>
                  <a:pt x="354516" y="652076"/>
                </a:cubicBezTo>
                <a:cubicBezTo>
                  <a:pt x="353020" y="653470"/>
                  <a:pt x="351932" y="654548"/>
                  <a:pt x="350027" y="655245"/>
                </a:cubicBezTo>
                <a:cubicBezTo>
                  <a:pt x="347375" y="656259"/>
                  <a:pt x="343634" y="655245"/>
                  <a:pt x="342070" y="652773"/>
                </a:cubicBezTo>
                <a:cubicBezTo>
                  <a:pt x="342070" y="652456"/>
                  <a:pt x="342070" y="651379"/>
                  <a:pt x="341730" y="650998"/>
                </a:cubicBezTo>
                <a:cubicBezTo>
                  <a:pt x="341730" y="650301"/>
                  <a:pt x="341730" y="650301"/>
                  <a:pt x="341730" y="649984"/>
                </a:cubicBezTo>
                <a:cubicBezTo>
                  <a:pt x="341730" y="648210"/>
                  <a:pt x="341730" y="646815"/>
                  <a:pt x="343634" y="645738"/>
                </a:cubicBezTo>
                <a:cubicBezTo>
                  <a:pt x="344553" y="645231"/>
                  <a:pt x="345590" y="644882"/>
                  <a:pt x="346678" y="644748"/>
                </a:cubicBezTo>
                <a:close/>
                <a:moveTo>
                  <a:pt x="377649" y="644589"/>
                </a:moveTo>
                <a:cubicBezTo>
                  <a:pt x="380751" y="645333"/>
                  <a:pt x="383195" y="648130"/>
                  <a:pt x="382894" y="651286"/>
                </a:cubicBezTo>
                <a:cubicBezTo>
                  <a:pt x="382894" y="651987"/>
                  <a:pt x="382560" y="652370"/>
                  <a:pt x="382159" y="653071"/>
                </a:cubicBezTo>
                <a:cubicBezTo>
                  <a:pt x="381424" y="654473"/>
                  <a:pt x="379953" y="655175"/>
                  <a:pt x="378483" y="655557"/>
                </a:cubicBezTo>
                <a:cubicBezTo>
                  <a:pt x="375141" y="656259"/>
                  <a:pt x="372133" y="655175"/>
                  <a:pt x="369927" y="653071"/>
                </a:cubicBezTo>
                <a:cubicBezTo>
                  <a:pt x="368791" y="652370"/>
                  <a:pt x="368791" y="651286"/>
                  <a:pt x="369192" y="650266"/>
                </a:cubicBezTo>
                <a:cubicBezTo>
                  <a:pt x="368791" y="647779"/>
                  <a:pt x="369927" y="646377"/>
                  <a:pt x="371799" y="645675"/>
                </a:cubicBezTo>
                <a:cubicBezTo>
                  <a:pt x="372534" y="645293"/>
                  <a:pt x="373670" y="644974"/>
                  <a:pt x="374405" y="644592"/>
                </a:cubicBezTo>
                <a:cubicBezTo>
                  <a:pt x="375508" y="644321"/>
                  <a:pt x="376615" y="644341"/>
                  <a:pt x="377649" y="644589"/>
                </a:cubicBezTo>
                <a:close/>
                <a:moveTo>
                  <a:pt x="840519" y="642712"/>
                </a:moveTo>
                <a:cubicBezTo>
                  <a:pt x="842395" y="643094"/>
                  <a:pt x="844270" y="643094"/>
                  <a:pt x="846079" y="643795"/>
                </a:cubicBezTo>
                <a:cubicBezTo>
                  <a:pt x="849093" y="644878"/>
                  <a:pt x="850165" y="646280"/>
                  <a:pt x="850165" y="649083"/>
                </a:cubicBezTo>
                <a:cubicBezTo>
                  <a:pt x="850165" y="652969"/>
                  <a:pt x="847954" y="655518"/>
                  <a:pt x="844270" y="656155"/>
                </a:cubicBezTo>
                <a:cubicBezTo>
                  <a:pt x="842395" y="656537"/>
                  <a:pt x="840921" y="656155"/>
                  <a:pt x="839448" y="655072"/>
                </a:cubicBezTo>
                <a:cubicBezTo>
                  <a:pt x="836836" y="653352"/>
                  <a:pt x="835362" y="650867"/>
                  <a:pt x="835362" y="648000"/>
                </a:cubicBezTo>
                <a:cubicBezTo>
                  <a:pt x="835362" y="647299"/>
                  <a:pt x="835697" y="646280"/>
                  <a:pt x="836099" y="645197"/>
                </a:cubicBezTo>
                <a:cubicBezTo>
                  <a:pt x="836836" y="643094"/>
                  <a:pt x="838309" y="642393"/>
                  <a:pt x="840519" y="642712"/>
                </a:cubicBezTo>
                <a:close/>
                <a:moveTo>
                  <a:pt x="696773" y="618993"/>
                </a:moveTo>
                <a:cubicBezTo>
                  <a:pt x="699807" y="618993"/>
                  <a:pt x="702368" y="621134"/>
                  <a:pt x="702368" y="623212"/>
                </a:cubicBezTo>
                <a:cubicBezTo>
                  <a:pt x="702368" y="625668"/>
                  <a:pt x="699807" y="628123"/>
                  <a:pt x="697515" y="627745"/>
                </a:cubicBezTo>
                <a:cubicBezTo>
                  <a:pt x="694549" y="627745"/>
                  <a:pt x="692324" y="625290"/>
                  <a:pt x="692324" y="622519"/>
                </a:cubicBezTo>
                <a:cubicBezTo>
                  <a:pt x="692661" y="620756"/>
                  <a:pt x="694549" y="618993"/>
                  <a:pt x="696773" y="618993"/>
                </a:cubicBezTo>
                <a:close/>
                <a:moveTo>
                  <a:pt x="734732" y="618211"/>
                </a:moveTo>
                <a:cubicBezTo>
                  <a:pt x="735781" y="618477"/>
                  <a:pt x="736736" y="619009"/>
                  <a:pt x="737112" y="619730"/>
                </a:cubicBezTo>
                <a:cubicBezTo>
                  <a:pt x="737453" y="620418"/>
                  <a:pt x="737453" y="621107"/>
                  <a:pt x="737453" y="621796"/>
                </a:cubicBezTo>
                <a:cubicBezTo>
                  <a:pt x="737112" y="622798"/>
                  <a:pt x="736702" y="623550"/>
                  <a:pt x="735952" y="624552"/>
                </a:cubicBezTo>
                <a:cubicBezTo>
                  <a:pt x="735610" y="625616"/>
                  <a:pt x="734450" y="625616"/>
                  <a:pt x="733358" y="625241"/>
                </a:cubicBezTo>
                <a:cubicBezTo>
                  <a:pt x="732539" y="625616"/>
                  <a:pt x="731788" y="625241"/>
                  <a:pt x="730287" y="624552"/>
                </a:cubicBezTo>
                <a:cubicBezTo>
                  <a:pt x="729945" y="623863"/>
                  <a:pt x="729536" y="623174"/>
                  <a:pt x="729536" y="622485"/>
                </a:cubicBezTo>
                <a:cubicBezTo>
                  <a:pt x="729194" y="620732"/>
                  <a:pt x="730218" y="618978"/>
                  <a:pt x="731788" y="618289"/>
                </a:cubicBezTo>
                <a:cubicBezTo>
                  <a:pt x="732539" y="617945"/>
                  <a:pt x="733682" y="617945"/>
                  <a:pt x="734732" y="618211"/>
                </a:cubicBezTo>
                <a:close/>
                <a:moveTo>
                  <a:pt x="677270" y="618195"/>
                </a:moveTo>
                <a:cubicBezTo>
                  <a:pt x="679503" y="617879"/>
                  <a:pt x="681398" y="618195"/>
                  <a:pt x="683292" y="619647"/>
                </a:cubicBezTo>
                <a:cubicBezTo>
                  <a:pt x="684781" y="621036"/>
                  <a:pt x="685119" y="622488"/>
                  <a:pt x="684375" y="624193"/>
                </a:cubicBezTo>
                <a:cubicBezTo>
                  <a:pt x="683563" y="625961"/>
                  <a:pt x="682548" y="626972"/>
                  <a:pt x="680653" y="626972"/>
                </a:cubicBezTo>
                <a:cubicBezTo>
                  <a:pt x="679909" y="627287"/>
                  <a:pt x="679503" y="627287"/>
                  <a:pt x="678759" y="627287"/>
                </a:cubicBezTo>
                <a:cubicBezTo>
                  <a:pt x="677270" y="627287"/>
                  <a:pt x="676525" y="626593"/>
                  <a:pt x="675781" y="625582"/>
                </a:cubicBezTo>
                <a:cubicBezTo>
                  <a:pt x="675375" y="624888"/>
                  <a:pt x="675036" y="623815"/>
                  <a:pt x="674631" y="623120"/>
                </a:cubicBezTo>
                <a:cubicBezTo>
                  <a:pt x="673886" y="621036"/>
                  <a:pt x="675036" y="618889"/>
                  <a:pt x="677270" y="618195"/>
                </a:cubicBezTo>
                <a:close/>
                <a:moveTo>
                  <a:pt x="714229" y="618179"/>
                </a:moveTo>
                <a:cubicBezTo>
                  <a:pt x="715527" y="618139"/>
                  <a:pt x="716825" y="618678"/>
                  <a:pt x="717558" y="619756"/>
                </a:cubicBezTo>
                <a:cubicBezTo>
                  <a:pt x="718290" y="620770"/>
                  <a:pt x="719022" y="621848"/>
                  <a:pt x="719022" y="623243"/>
                </a:cubicBezTo>
                <a:cubicBezTo>
                  <a:pt x="718623" y="625716"/>
                  <a:pt x="717558" y="626730"/>
                  <a:pt x="714961" y="626730"/>
                </a:cubicBezTo>
                <a:cubicBezTo>
                  <a:pt x="712764" y="626730"/>
                  <a:pt x="712032" y="626413"/>
                  <a:pt x="711632" y="624321"/>
                </a:cubicBezTo>
                <a:cubicBezTo>
                  <a:pt x="711299" y="623623"/>
                  <a:pt x="711299" y="622863"/>
                  <a:pt x="710900" y="622545"/>
                </a:cubicBezTo>
                <a:cubicBezTo>
                  <a:pt x="710167" y="621468"/>
                  <a:pt x="710500" y="620770"/>
                  <a:pt x="710900" y="620073"/>
                </a:cubicBezTo>
                <a:cubicBezTo>
                  <a:pt x="711632" y="618837"/>
                  <a:pt x="712930" y="618218"/>
                  <a:pt x="714229" y="618179"/>
                </a:cubicBezTo>
                <a:close/>
                <a:moveTo>
                  <a:pt x="834304" y="617879"/>
                </a:moveTo>
                <a:cubicBezTo>
                  <a:pt x="836209" y="617879"/>
                  <a:pt x="837298" y="618200"/>
                  <a:pt x="838046" y="620000"/>
                </a:cubicBezTo>
                <a:cubicBezTo>
                  <a:pt x="838863" y="621415"/>
                  <a:pt x="838454" y="623600"/>
                  <a:pt x="837298" y="624629"/>
                </a:cubicBezTo>
                <a:cubicBezTo>
                  <a:pt x="836957" y="625015"/>
                  <a:pt x="836549" y="625015"/>
                  <a:pt x="836209" y="625336"/>
                </a:cubicBezTo>
                <a:cubicBezTo>
                  <a:pt x="835801" y="625015"/>
                  <a:pt x="834712" y="625015"/>
                  <a:pt x="833555" y="625015"/>
                </a:cubicBezTo>
                <a:cubicBezTo>
                  <a:pt x="832806" y="623600"/>
                  <a:pt x="832058" y="622829"/>
                  <a:pt x="831650" y="621800"/>
                </a:cubicBezTo>
                <a:cubicBezTo>
                  <a:pt x="830901" y="619679"/>
                  <a:pt x="832058" y="618200"/>
                  <a:pt x="834304" y="617879"/>
                </a:cubicBezTo>
                <a:close/>
                <a:moveTo>
                  <a:pt x="853788" y="617600"/>
                </a:moveTo>
                <a:cubicBezTo>
                  <a:pt x="854536" y="618298"/>
                  <a:pt x="855284" y="618678"/>
                  <a:pt x="856033" y="619376"/>
                </a:cubicBezTo>
                <a:cubicBezTo>
                  <a:pt x="857598" y="620454"/>
                  <a:pt x="857598" y="621849"/>
                  <a:pt x="856441" y="623244"/>
                </a:cubicBezTo>
                <a:cubicBezTo>
                  <a:pt x="856033" y="623625"/>
                  <a:pt x="855693" y="623942"/>
                  <a:pt x="855284" y="624322"/>
                </a:cubicBezTo>
                <a:cubicBezTo>
                  <a:pt x="854944" y="624322"/>
                  <a:pt x="854536" y="624639"/>
                  <a:pt x="853447" y="625337"/>
                </a:cubicBezTo>
                <a:cubicBezTo>
                  <a:pt x="852291" y="625020"/>
                  <a:pt x="851134" y="624639"/>
                  <a:pt x="850793" y="623942"/>
                </a:cubicBezTo>
                <a:cubicBezTo>
                  <a:pt x="850045" y="622864"/>
                  <a:pt x="849637" y="621532"/>
                  <a:pt x="849637" y="620454"/>
                </a:cubicBezTo>
                <a:cubicBezTo>
                  <a:pt x="849637" y="619439"/>
                  <a:pt x="850045" y="618678"/>
                  <a:pt x="851134" y="618298"/>
                </a:cubicBezTo>
                <a:cubicBezTo>
                  <a:pt x="851950" y="617981"/>
                  <a:pt x="852699" y="617981"/>
                  <a:pt x="853788" y="617600"/>
                </a:cubicBezTo>
                <a:close/>
                <a:moveTo>
                  <a:pt x="753270" y="617600"/>
                </a:moveTo>
                <a:cubicBezTo>
                  <a:pt x="754427" y="617981"/>
                  <a:pt x="755584" y="618298"/>
                  <a:pt x="755924" y="618995"/>
                </a:cubicBezTo>
                <a:cubicBezTo>
                  <a:pt x="756673" y="620073"/>
                  <a:pt x="757081" y="621469"/>
                  <a:pt x="757081" y="622547"/>
                </a:cubicBezTo>
                <a:cubicBezTo>
                  <a:pt x="757081" y="623625"/>
                  <a:pt x="756673" y="624322"/>
                  <a:pt x="755584" y="624639"/>
                </a:cubicBezTo>
                <a:cubicBezTo>
                  <a:pt x="754767" y="625020"/>
                  <a:pt x="754019" y="625020"/>
                  <a:pt x="752930" y="625337"/>
                </a:cubicBezTo>
                <a:cubicBezTo>
                  <a:pt x="752182" y="624639"/>
                  <a:pt x="751433" y="624322"/>
                  <a:pt x="750616" y="623625"/>
                </a:cubicBezTo>
                <a:cubicBezTo>
                  <a:pt x="749120" y="622547"/>
                  <a:pt x="749120" y="621152"/>
                  <a:pt x="750276" y="619756"/>
                </a:cubicBezTo>
                <a:cubicBezTo>
                  <a:pt x="750616" y="619376"/>
                  <a:pt x="751025" y="618995"/>
                  <a:pt x="751433" y="618678"/>
                </a:cubicBezTo>
                <a:cubicBezTo>
                  <a:pt x="752182" y="618678"/>
                  <a:pt x="752522" y="618298"/>
                  <a:pt x="753270" y="617600"/>
                </a:cubicBezTo>
                <a:close/>
                <a:moveTo>
                  <a:pt x="630986" y="617360"/>
                </a:moveTo>
                <a:cubicBezTo>
                  <a:pt x="631725" y="617740"/>
                  <a:pt x="632060" y="617360"/>
                  <a:pt x="633202" y="617360"/>
                </a:cubicBezTo>
                <a:cubicBezTo>
                  <a:pt x="634343" y="617360"/>
                  <a:pt x="636157" y="617360"/>
                  <a:pt x="637298" y="618755"/>
                </a:cubicBezTo>
                <a:cubicBezTo>
                  <a:pt x="639917" y="621607"/>
                  <a:pt x="639179" y="625093"/>
                  <a:pt x="635418" y="626488"/>
                </a:cubicBezTo>
                <a:cubicBezTo>
                  <a:pt x="632866" y="627566"/>
                  <a:pt x="630583" y="626868"/>
                  <a:pt x="628367" y="625791"/>
                </a:cubicBezTo>
                <a:cubicBezTo>
                  <a:pt x="625748" y="624396"/>
                  <a:pt x="625412" y="621227"/>
                  <a:pt x="627628" y="618755"/>
                </a:cubicBezTo>
                <a:cubicBezTo>
                  <a:pt x="628367" y="617740"/>
                  <a:pt x="629508" y="617043"/>
                  <a:pt x="630986" y="617360"/>
                </a:cubicBezTo>
                <a:close/>
                <a:moveTo>
                  <a:pt x="779048" y="617300"/>
                </a:moveTo>
                <a:cubicBezTo>
                  <a:pt x="779895" y="617300"/>
                  <a:pt x="780741" y="617557"/>
                  <a:pt x="781317" y="618072"/>
                </a:cubicBezTo>
                <a:cubicBezTo>
                  <a:pt x="781723" y="618779"/>
                  <a:pt x="781723" y="619872"/>
                  <a:pt x="782062" y="620258"/>
                </a:cubicBezTo>
                <a:cubicBezTo>
                  <a:pt x="782062" y="621286"/>
                  <a:pt x="781723" y="621993"/>
                  <a:pt x="781723" y="622700"/>
                </a:cubicBezTo>
                <a:cubicBezTo>
                  <a:pt x="781317" y="623793"/>
                  <a:pt x="780572" y="624179"/>
                  <a:pt x="779421" y="624179"/>
                </a:cubicBezTo>
                <a:cubicBezTo>
                  <a:pt x="778337" y="624500"/>
                  <a:pt x="777931" y="624179"/>
                  <a:pt x="777186" y="623472"/>
                </a:cubicBezTo>
                <a:cubicBezTo>
                  <a:pt x="776780" y="623086"/>
                  <a:pt x="776441" y="622379"/>
                  <a:pt x="776035" y="621993"/>
                </a:cubicBezTo>
                <a:cubicBezTo>
                  <a:pt x="775290" y="620965"/>
                  <a:pt x="775290" y="619165"/>
                  <a:pt x="776780" y="618072"/>
                </a:cubicBezTo>
                <a:cubicBezTo>
                  <a:pt x="777355" y="617557"/>
                  <a:pt x="778202" y="617300"/>
                  <a:pt x="779048" y="617300"/>
                </a:cubicBezTo>
                <a:close/>
                <a:moveTo>
                  <a:pt x="871531" y="617209"/>
                </a:moveTo>
                <a:cubicBezTo>
                  <a:pt x="871996" y="617122"/>
                  <a:pt x="872555" y="617201"/>
                  <a:pt x="873096" y="617359"/>
                </a:cubicBezTo>
                <a:cubicBezTo>
                  <a:pt x="873909" y="617359"/>
                  <a:pt x="874992" y="617737"/>
                  <a:pt x="876143" y="618053"/>
                </a:cubicBezTo>
                <a:cubicBezTo>
                  <a:pt x="876481" y="618747"/>
                  <a:pt x="876888" y="619505"/>
                  <a:pt x="876888" y="620199"/>
                </a:cubicBezTo>
                <a:cubicBezTo>
                  <a:pt x="877226" y="621903"/>
                  <a:pt x="876143" y="623670"/>
                  <a:pt x="874653" y="624364"/>
                </a:cubicBezTo>
                <a:cubicBezTo>
                  <a:pt x="873096" y="625059"/>
                  <a:pt x="870118" y="624364"/>
                  <a:pt x="869373" y="622976"/>
                </a:cubicBezTo>
                <a:cubicBezTo>
                  <a:pt x="868967" y="622282"/>
                  <a:pt x="868967" y="621588"/>
                  <a:pt x="868967" y="620893"/>
                </a:cubicBezTo>
                <a:cubicBezTo>
                  <a:pt x="869373" y="619820"/>
                  <a:pt x="869779" y="619126"/>
                  <a:pt x="870524" y="618053"/>
                </a:cubicBezTo>
                <a:cubicBezTo>
                  <a:pt x="870693" y="617548"/>
                  <a:pt x="871065" y="617296"/>
                  <a:pt x="871531" y="617209"/>
                </a:cubicBezTo>
                <a:close/>
                <a:moveTo>
                  <a:pt x="891764" y="616584"/>
                </a:moveTo>
                <a:cubicBezTo>
                  <a:pt x="893961" y="616584"/>
                  <a:pt x="894693" y="616897"/>
                  <a:pt x="895026" y="618967"/>
                </a:cubicBezTo>
                <a:cubicBezTo>
                  <a:pt x="895426" y="619720"/>
                  <a:pt x="895426" y="620410"/>
                  <a:pt x="895825" y="620724"/>
                </a:cubicBezTo>
                <a:cubicBezTo>
                  <a:pt x="896557" y="621790"/>
                  <a:pt x="896158" y="622480"/>
                  <a:pt x="895825" y="623170"/>
                </a:cubicBezTo>
                <a:cubicBezTo>
                  <a:pt x="894294" y="625616"/>
                  <a:pt x="890632" y="625616"/>
                  <a:pt x="889167" y="623546"/>
                </a:cubicBezTo>
                <a:cubicBezTo>
                  <a:pt x="888435" y="622480"/>
                  <a:pt x="887702" y="621414"/>
                  <a:pt x="887702" y="620034"/>
                </a:cubicBezTo>
                <a:cubicBezTo>
                  <a:pt x="888035" y="617587"/>
                  <a:pt x="889167" y="616207"/>
                  <a:pt x="891764" y="616584"/>
                </a:cubicBezTo>
                <a:close/>
                <a:moveTo>
                  <a:pt x="659286" y="615947"/>
                </a:moveTo>
                <a:cubicBezTo>
                  <a:pt x="660427" y="615994"/>
                  <a:pt x="661568" y="616337"/>
                  <a:pt x="662692" y="617023"/>
                </a:cubicBezTo>
                <a:cubicBezTo>
                  <a:pt x="663850" y="617710"/>
                  <a:pt x="664599" y="618709"/>
                  <a:pt x="664191" y="620144"/>
                </a:cubicBezTo>
                <a:cubicBezTo>
                  <a:pt x="663850" y="621143"/>
                  <a:pt x="663850" y="622204"/>
                  <a:pt x="663441" y="623265"/>
                </a:cubicBezTo>
                <a:cubicBezTo>
                  <a:pt x="662692" y="625636"/>
                  <a:pt x="661193" y="627009"/>
                  <a:pt x="658537" y="626697"/>
                </a:cubicBezTo>
                <a:cubicBezTo>
                  <a:pt x="657038" y="626323"/>
                  <a:pt x="655540" y="626011"/>
                  <a:pt x="654382" y="624638"/>
                </a:cubicBezTo>
                <a:cubicBezTo>
                  <a:pt x="653632" y="623577"/>
                  <a:pt x="652475" y="622516"/>
                  <a:pt x="652883" y="621143"/>
                </a:cubicBezTo>
                <a:cubicBezTo>
                  <a:pt x="653224" y="619458"/>
                  <a:pt x="653632" y="617710"/>
                  <a:pt x="655880" y="616649"/>
                </a:cubicBezTo>
                <a:cubicBezTo>
                  <a:pt x="657004" y="616150"/>
                  <a:pt x="658145" y="615900"/>
                  <a:pt x="659286" y="615947"/>
                </a:cubicBezTo>
                <a:close/>
                <a:moveTo>
                  <a:pt x="792224" y="615912"/>
                </a:moveTo>
                <a:cubicBezTo>
                  <a:pt x="792883" y="615999"/>
                  <a:pt x="793447" y="616348"/>
                  <a:pt x="793824" y="617046"/>
                </a:cubicBezTo>
                <a:cubicBezTo>
                  <a:pt x="794988" y="618441"/>
                  <a:pt x="795741" y="620216"/>
                  <a:pt x="794645" y="622309"/>
                </a:cubicBezTo>
                <a:cubicBezTo>
                  <a:pt x="794235" y="622309"/>
                  <a:pt x="793824" y="622626"/>
                  <a:pt x="793482" y="623007"/>
                </a:cubicBezTo>
                <a:cubicBezTo>
                  <a:pt x="791222" y="623387"/>
                  <a:pt x="789648" y="622309"/>
                  <a:pt x="788142" y="621928"/>
                </a:cubicBezTo>
                <a:cubicBezTo>
                  <a:pt x="786635" y="621611"/>
                  <a:pt x="786293" y="620216"/>
                  <a:pt x="787388" y="619138"/>
                </a:cubicBezTo>
                <a:cubicBezTo>
                  <a:pt x="788142" y="618060"/>
                  <a:pt x="788895" y="617046"/>
                  <a:pt x="790058" y="616348"/>
                </a:cubicBezTo>
                <a:cubicBezTo>
                  <a:pt x="790812" y="615999"/>
                  <a:pt x="791565" y="615825"/>
                  <a:pt x="792224" y="615912"/>
                </a:cubicBezTo>
                <a:close/>
                <a:moveTo>
                  <a:pt x="605177" y="615506"/>
                </a:moveTo>
                <a:cubicBezTo>
                  <a:pt x="606331" y="615883"/>
                  <a:pt x="607484" y="615883"/>
                  <a:pt x="608569" y="616197"/>
                </a:cubicBezTo>
                <a:cubicBezTo>
                  <a:pt x="610876" y="616889"/>
                  <a:pt x="611962" y="618649"/>
                  <a:pt x="611216" y="620723"/>
                </a:cubicBezTo>
                <a:cubicBezTo>
                  <a:pt x="610876" y="622106"/>
                  <a:pt x="610062" y="623552"/>
                  <a:pt x="609316" y="624558"/>
                </a:cubicBezTo>
                <a:cubicBezTo>
                  <a:pt x="608230" y="626318"/>
                  <a:pt x="604838" y="627009"/>
                  <a:pt x="602598" y="625940"/>
                </a:cubicBezTo>
                <a:cubicBezTo>
                  <a:pt x="601038" y="625249"/>
                  <a:pt x="599952" y="624243"/>
                  <a:pt x="598799" y="623175"/>
                </a:cubicBezTo>
                <a:cubicBezTo>
                  <a:pt x="598052" y="622483"/>
                  <a:pt x="598052" y="621415"/>
                  <a:pt x="598052" y="620409"/>
                </a:cubicBezTo>
                <a:cubicBezTo>
                  <a:pt x="598052" y="616889"/>
                  <a:pt x="601038" y="614815"/>
                  <a:pt x="605177" y="615506"/>
                </a:cubicBezTo>
                <a:close/>
                <a:moveTo>
                  <a:pt x="908947" y="615410"/>
                </a:moveTo>
                <a:cubicBezTo>
                  <a:pt x="911893" y="615410"/>
                  <a:pt x="914103" y="617883"/>
                  <a:pt x="914103" y="620672"/>
                </a:cubicBezTo>
                <a:cubicBezTo>
                  <a:pt x="914103" y="622448"/>
                  <a:pt x="912228" y="624223"/>
                  <a:pt x="909683" y="624223"/>
                </a:cubicBezTo>
                <a:cubicBezTo>
                  <a:pt x="906670" y="624223"/>
                  <a:pt x="904059" y="622067"/>
                  <a:pt x="904059" y="619975"/>
                </a:cubicBezTo>
                <a:cubicBezTo>
                  <a:pt x="904059" y="617502"/>
                  <a:pt x="906670" y="615093"/>
                  <a:pt x="908947" y="615410"/>
                </a:cubicBezTo>
                <a:close/>
                <a:moveTo>
                  <a:pt x="927966" y="615372"/>
                </a:moveTo>
                <a:cubicBezTo>
                  <a:pt x="929454" y="615372"/>
                  <a:pt x="930198" y="616062"/>
                  <a:pt x="931011" y="617128"/>
                </a:cubicBezTo>
                <a:cubicBezTo>
                  <a:pt x="931349" y="617818"/>
                  <a:pt x="931755" y="618822"/>
                  <a:pt x="932093" y="619574"/>
                </a:cubicBezTo>
                <a:cubicBezTo>
                  <a:pt x="932838" y="621644"/>
                  <a:pt x="931755" y="623714"/>
                  <a:pt x="929454" y="624404"/>
                </a:cubicBezTo>
                <a:cubicBezTo>
                  <a:pt x="927221" y="624781"/>
                  <a:pt x="925326" y="624404"/>
                  <a:pt x="923499" y="623024"/>
                </a:cubicBezTo>
                <a:cubicBezTo>
                  <a:pt x="922011" y="621644"/>
                  <a:pt x="921604" y="620264"/>
                  <a:pt x="922349" y="618508"/>
                </a:cubicBezTo>
                <a:cubicBezTo>
                  <a:pt x="923093" y="616752"/>
                  <a:pt x="924244" y="615748"/>
                  <a:pt x="926071" y="615748"/>
                </a:cubicBezTo>
                <a:cubicBezTo>
                  <a:pt x="926477" y="615748"/>
                  <a:pt x="927221" y="615748"/>
                  <a:pt x="927966" y="615372"/>
                </a:cubicBezTo>
                <a:close/>
                <a:moveTo>
                  <a:pt x="1141035" y="614815"/>
                </a:moveTo>
                <a:cubicBezTo>
                  <a:pt x="1144049" y="614815"/>
                  <a:pt x="1146660" y="616907"/>
                  <a:pt x="1146660" y="618999"/>
                </a:cubicBezTo>
                <a:cubicBezTo>
                  <a:pt x="1146660" y="621472"/>
                  <a:pt x="1144049" y="623944"/>
                  <a:pt x="1141839" y="623627"/>
                </a:cubicBezTo>
                <a:cubicBezTo>
                  <a:pt x="1138826" y="623627"/>
                  <a:pt x="1136616" y="621155"/>
                  <a:pt x="1136616" y="618302"/>
                </a:cubicBezTo>
                <a:cubicBezTo>
                  <a:pt x="1137018" y="616590"/>
                  <a:pt x="1138826" y="614815"/>
                  <a:pt x="1141035" y="614815"/>
                </a:cubicBezTo>
                <a:close/>
                <a:moveTo>
                  <a:pt x="225790" y="614815"/>
                </a:moveTo>
                <a:cubicBezTo>
                  <a:pt x="228781" y="614815"/>
                  <a:pt x="231024" y="615505"/>
                  <a:pt x="232928" y="617264"/>
                </a:cubicBezTo>
                <a:cubicBezTo>
                  <a:pt x="235171" y="619336"/>
                  <a:pt x="234831" y="623544"/>
                  <a:pt x="231024" y="624549"/>
                </a:cubicBezTo>
                <a:cubicBezTo>
                  <a:pt x="228373" y="625239"/>
                  <a:pt x="225382" y="625616"/>
                  <a:pt x="222731" y="624235"/>
                </a:cubicBezTo>
                <a:cubicBezTo>
                  <a:pt x="219333" y="622476"/>
                  <a:pt x="218585" y="619336"/>
                  <a:pt x="220896" y="616573"/>
                </a:cubicBezTo>
                <a:cubicBezTo>
                  <a:pt x="221236" y="616196"/>
                  <a:pt x="221644" y="615882"/>
                  <a:pt x="221983" y="615882"/>
                </a:cubicBezTo>
                <a:cubicBezTo>
                  <a:pt x="223479" y="615191"/>
                  <a:pt x="225043" y="614815"/>
                  <a:pt x="225790" y="614815"/>
                </a:cubicBezTo>
                <a:close/>
                <a:moveTo>
                  <a:pt x="814591" y="614640"/>
                </a:moveTo>
                <a:cubicBezTo>
                  <a:pt x="816512" y="614257"/>
                  <a:pt x="817679" y="615022"/>
                  <a:pt x="818434" y="616425"/>
                </a:cubicBezTo>
                <a:cubicBezTo>
                  <a:pt x="819189" y="617445"/>
                  <a:pt x="819189" y="618528"/>
                  <a:pt x="819532" y="619612"/>
                </a:cubicBezTo>
                <a:cubicBezTo>
                  <a:pt x="818777" y="621014"/>
                  <a:pt x="817267" y="621715"/>
                  <a:pt x="815757" y="621715"/>
                </a:cubicBezTo>
                <a:cubicBezTo>
                  <a:pt x="813081" y="621715"/>
                  <a:pt x="811571" y="620313"/>
                  <a:pt x="811571" y="617827"/>
                </a:cubicBezTo>
                <a:cubicBezTo>
                  <a:pt x="811571" y="616425"/>
                  <a:pt x="813081" y="615022"/>
                  <a:pt x="814591" y="614640"/>
                </a:cubicBezTo>
                <a:close/>
                <a:moveTo>
                  <a:pt x="404178" y="614330"/>
                </a:moveTo>
                <a:cubicBezTo>
                  <a:pt x="405861" y="614418"/>
                  <a:pt x="407451" y="615136"/>
                  <a:pt x="409142" y="616572"/>
                </a:cubicBezTo>
                <a:cubicBezTo>
                  <a:pt x="409548" y="616891"/>
                  <a:pt x="409886" y="617274"/>
                  <a:pt x="410292" y="617975"/>
                </a:cubicBezTo>
                <a:cubicBezTo>
                  <a:pt x="412118" y="621166"/>
                  <a:pt x="411036" y="623973"/>
                  <a:pt x="407248" y="624675"/>
                </a:cubicBezTo>
                <a:cubicBezTo>
                  <a:pt x="406504" y="624675"/>
                  <a:pt x="405421" y="625058"/>
                  <a:pt x="403866" y="625058"/>
                </a:cubicBezTo>
                <a:cubicBezTo>
                  <a:pt x="402783" y="624675"/>
                  <a:pt x="400889" y="624356"/>
                  <a:pt x="399401" y="623973"/>
                </a:cubicBezTo>
                <a:cubicBezTo>
                  <a:pt x="397507" y="623271"/>
                  <a:pt x="396763" y="622187"/>
                  <a:pt x="396424" y="620464"/>
                </a:cubicBezTo>
                <a:cubicBezTo>
                  <a:pt x="396424" y="618677"/>
                  <a:pt x="396763" y="616891"/>
                  <a:pt x="398657" y="615870"/>
                </a:cubicBezTo>
                <a:cubicBezTo>
                  <a:pt x="400720" y="614785"/>
                  <a:pt x="402496" y="614243"/>
                  <a:pt x="404178" y="614330"/>
                </a:cubicBezTo>
                <a:close/>
                <a:moveTo>
                  <a:pt x="307488" y="614297"/>
                </a:moveTo>
                <a:cubicBezTo>
                  <a:pt x="307892" y="614297"/>
                  <a:pt x="307892" y="614297"/>
                  <a:pt x="308297" y="614297"/>
                </a:cubicBezTo>
                <a:cubicBezTo>
                  <a:pt x="310858" y="613979"/>
                  <a:pt x="313149" y="614678"/>
                  <a:pt x="315709" y="615759"/>
                </a:cubicBezTo>
                <a:cubicBezTo>
                  <a:pt x="317596" y="616459"/>
                  <a:pt x="318742" y="617858"/>
                  <a:pt x="319483" y="619257"/>
                </a:cubicBezTo>
                <a:cubicBezTo>
                  <a:pt x="319820" y="619638"/>
                  <a:pt x="319820" y="620338"/>
                  <a:pt x="319820" y="621037"/>
                </a:cubicBezTo>
                <a:cubicBezTo>
                  <a:pt x="320225" y="624217"/>
                  <a:pt x="319079" y="625615"/>
                  <a:pt x="315709" y="625615"/>
                </a:cubicBezTo>
                <a:cubicBezTo>
                  <a:pt x="314968" y="625615"/>
                  <a:pt x="314227" y="625615"/>
                  <a:pt x="313486" y="625615"/>
                </a:cubicBezTo>
                <a:cubicBezTo>
                  <a:pt x="312744" y="625615"/>
                  <a:pt x="312407" y="625615"/>
                  <a:pt x="311599" y="625615"/>
                </a:cubicBezTo>
                <a:cubicBezTo>
                  <a:pt x="310116" y="625615"/>
                  <a:pt x="308634" y="625234"/>
                  <a:pt x="307488" y="623835"/>
                </a:cubicBezTo>
                <a:cubicBezTo>
                  <a:pt x="306747" y="622754"/>
                  <a:pt x="305669" y="622436"/>
                  <a:pt x="304523" y="621737"/>
                </a:cubicBezTo>
                <a:cubicBezTo>
                  <a:pt x="301895" y="620338"/>
                  <a:pt x="301558" y="617858"/>
                  <a:pt x="303781" y="615759"/>
                </a:cubicBezTo>
                <a:cubicBezTo>
                  <a:pt x="304927" y="614678"/>
                  <a:pt x="306005" y="613979"/>
                  <a:pt x="307488" y="614297"/>
                </a:cubicBezTo>
                <a:close/>
                <a:moveTo>
                  <a:pt x="257077" y="614297"/>
                </a:moveTo>
                <a:cubicBezTo>
                  <a:pt x="259721" y="613979"/>
                  <a:pt x="261959" y="615759"/>
                  <a:pt x="264265" y="616459"/>
                </a:cubicBezTo>
                <a:cubicBezTo>
                  <a:pt x="265756" y="616777"/>
                  <a:pt x="266502" y="618176"/>
                  <a:pt x="266841" y="619638"/>
                </a:cubicBezTo>
                <a:cubicBezTo>
                  <a:pt x="267587" y="621355"/>
                  <a:pt x="266095" y="623517"/>
                  <a:pt x="264265" y="624217"/>
                </a:cubicBezTo>
                <a:cubicBezTo>
                  <a:pt x="260874" y="625615"/>
                  <a:pt x="257823" y="625234"/>
                  <a:pt x="254433" y="623835"/>
                </a:cubicBezTo>
                <a:cubicBezTo>
                  <a:pt x="252602" y="623136"/>
                  <a:pt x="251110" y="621737"/>
                  <a:pt x="250703" y="619638"/>
                </a:cubicBezTo>
                <a:cubicBezTo>
                  <a:pt x="250703" y="617158"/>
                  <a:pt x="251856" y="615378"/>
                  <a:pt x="254093" y="614678"/>
                </a:cubicBezTo>
                <a:cubicBezTo>
                  <a:pt x="255246" y="614297"/>
                  <a:pt x="255992" y="614297"/>
                  <a:pt x="257077" y="614297"/>
                </a:cubicBezTo>
                <a:close/>
                <a:moveTo>
                  <a:pt x="437694" y="614296"/>
                </a:moveTo>
                <a:cubicBezTo>
                  <a:pt x="441065" y="614296"/>
                  <a:pt x="443695" y="614676"/>
                  <a:pt x="445920" y="616070"/>
                </a:cubicBezTo>
                <a:cubicBezTo>
                  <a:pt x="448955" y="617845"/>
                  <a:pt x="449292" y="620316"/>
                  <a:pt x="447066" y="623105"/>
                </a:cubicBezTo>
                <a:cubicBezTo>
                  <a:pt x="445583" y="624879"/>
                  <a:pt x="443695" y="625893"/>
                  <a:pt x="441065" y="626590"/>
                </a:cubicBezTo>
                <a:cubicBezTo>
                  <a:pt x="438435" y="627287"/>
                  <a:pt x="435468" y="627287"/>
                  <a:pt x="432839" y="626590"/>
                </a:cubicBezTo>
                <a:cubicBezTo>
                  <a:pt x="431355" y="626273"/>
                  <a:pt x="429872" y="625893"/>
                  <a:pt x="429130" y="624879"/>
                </a:cubicBezTo>
                <a:cubicBezTo>
                  <a:pt x="426163" y="621330"/>
                  <a:pt x="427242" y="618161"/>
                  <a:pt x="430613" y="616451"/>
                </a:cubicBezTo>
                <a:cubicBezTo>
                  <a:pt x="433243" y="615056"/>
                  <a:pt x="435468" y="613979"/>
                  <a:pt x="437694" y="614296"/>
                </a:cubicBezTo>
                <a:close/>
                <a:moveTo>
                  <a:pt x="557613" y="614257"/>
                </a:moveTo>
                <a:cubicBezTo>
                  <a:pt x="558425" y="614257"/>
                  <a:pt x="559508" y="614639"/>
                  <a:pt x="560252" y="614639"/>
                </a:cubicBezTo>
                <a:cubicBezTo>
                  <a:pt x="562553" y="615720"/>
                  <a:pt x="564380" y="619217"/>
                  <a:pt x="564042" y="621316"/>
                </a:cubicBezTo>
                <a:cubicBezTo>
                  <a:pt x="563635" y="622715"/>
                  <a:pt x="562891" y="623796"/>
                  <a:pt x="561403" y="624495"/>
                </a:cubicBezTo>
                <a:cubicBezTo>
                  <a:pt x="559914" y="624877"/>
                  <a:pt x="558425" y="625195"/>
                  <a:pt x="557275" y="625576"/>
                </a:cubicBezTo>
                <a:cubicBezTo>
                  <a:pt x="553555" y="625894"/>
                  <a:pt x="550172" y="620616"/>
                  <a:pt x="551661" y="618136"/>
                </a:cubicBezTo>
                <a:cubicBezTo>
                  <a:pt x="553149" y="615720"/>
                  <a:pt x="555043" y="614639"/>
                  <a:pt x="557613" y="614257"/>
                </a:cubicBezTo>
                <a:close/>
                <a:moveTo>
                  <a:pt x="178328" y="614197"/>
                </a:moveTo>
                <a:cubicBezTo>
                  <a:pt x="179645" y="614331"/>
                  <a:pt x="180962" y="614772"/>
                  <a:pt x="182278" y="615466"/>
                </a:cubicBezTo>
                <a:cubicBezTo>
                  <a:pt x="183764" y="616159"/>
                  <a:pt x="184912" y="618933"/>
                  <a:pt x="184101" y="620383"/>
                </a:cubicBezTo>
                <a:cubicBezTo>
                  <a:pt x="184101" y="620698"/>
                  <a:pt x="183764" y="621077"/>
                  <a:pt x="183764" y="621077"/>
                </a:cubicBezTo>
                <a:cubicBezTo>
                  <a:pt x="181873" y="622779"/>
                  <a:pt x="179645" y="623851"/>
                  <a:pt x="177417" y="624923"/>
                </a:cubicBezTo>
                <a:cubicBezTo>
                  <a:pt x="176269" y="625616"/>
                  <a:pt x="174783" y="625238"/>
                  <a:pt x="173635" y="624229"/>
                </a:cubicBezTo>
                <a:cubicBezTo>
                  <a:pt x="172150" y="623157"/>
                  <a:pt x="171002" y="621770"/>
                  <a:pt x="171002" y="620005"/>
                </a:cubicBezTo>
                <a:cubicBezTo>
                  <a:pt x="171002" y="616853"/>
                  <a:pt x="171812" y="615844"/>
                  <a:pt x="174378" y="614772"/>
                </a:cubicBezTo>
                <a:cubicBezTo>
                  <a:pt x="175695" y="614236"/>
                  <a:pt x="177012" y="614063"/>
                  <a:pt x="178328" y="614197"/>
                </a:cubicBezTo>
                <a:close/>
                <a:moveTo>
                  <a:pt x="1121521" y="614077"/>
                </a:moveTo>
                <a:cubicBezTo>
                  <a:pt x="1123795" y="613700"/>
                  <a:pt x="1125600" y="614077"/>
                  <a:pt x="1127473" y="615457"/>
                </a:cubicBezTo>
                <a:cubicBezTo>
                  <a:pt x="1128944" y="616837"/>
                  <a:pt x="1129412" y="618217"/>
                  <a:pt x="1128609" y="619973"/>
                </a:cubicBezTo>
                <a:cubicBezTo>
                  <a:pt x="1127874" y="621729"/>
                  <a:pt x="1126737" y="622733"/>
                  <a:pt x="1124865" y="622733"/>
                </a:cubicBezTo>
                <a:cubicBezTo>
                  <a:pt x="1124530" y="623109"/>
                  <a:pt x="1123795" y="623109"/>
                  <a:pt x="1122992" y="623109"/>
                </a:cubicBezTo>
                <a:cubicBezTo>
                  <a:pt x="1121521" y="623109"/>
                  <a:pt x="1120786" y="622419"/>
                  <a:pt x="1120050" y="621353"/>
                </a:cubicBezTo>
                <a:cubicBezTo>
                  <a:pt x="1119716" y="620663"/>
                  <a:pt x="1119315" y="619659"/>
                  <a:pt x="1118914" y="618907"/>
                </a:cubicBezTo>
                <a:cubicBezTo>
                  <a:pt x="1118178" y="616837"/>
                  <a:pt x="1119315" y="614767"/>
                  <a:pt x="1121521" y="614077"/>
                </a:cubicBezTo>
                <a:close/>
                <a:moveTo>
                  <a:pt x="1179010" y="614029"/>
                </a:moveTo>
                <a:lnTo>
                  <a:pt x="1180740" y="615122"/>
                </a:lnTo>
                <a:lnTo>
                  <a:pt x="1180740" y="619431"/>
                </a:lnTo>
                <a:lnTo>
                  <a:pt x="1180194" y="620427"/>
                </a:lnTo>
                <a:cubicBezTo>
                  <a:pt x="1179856" y="621437"/>
                  <a:pt x="1178705" y="621437"/>
                  <a:pt x="1177622" y="621122"/>
                </a:cubicBezTo>
                <a:cubicBezTo>
                  <a:pt x="1176877" y="621437"/>
                  <a:pt x="1176065" y="621122"/>
                  <a:pt x="1174575" y="620427"/>
                </a:cubicBezTo>
                <a:cubicBezTo>
                  <a:pt x="1174237" y="619733"/>
                  <a:pt x="1173830" y="618976"/>
                  <a:pt x="1173830" y="618281"/>
                </a:cubicBezTo>
                <a:cubicBezTo>
                  <a:pt x="1173492" y="616577"/>
                  <a:pt x="1174575" y="614810"/>
                  <a:pt x="1176065" y="614116"/>
                </a:cubicBezTo>
                <a:cubicBezTo>
                  <a:pt x="1176843" y="613769"/>
                  <a:pt x="1177977" y="613769"/>
                  <a:pt x="1179010" y="614029"/>
                </a:cubicBezTo>
                <a:close/>
                <a:moveTo>
                  <a:pt x="1158520" y="613992"/>
                </a:moveTo>
                <a:cubicBezTo>
                  <a:pt x="1159819" y="613945"/>
                  <a:pt x="1161117" y="614468"/>
                  <a:pt x="1161850" y="615514"/>
                </a:cubicBezTo>
                <a:cubicBezTo>
                  <a:pt x="1162582" y="616592"/>
                  <a:pt x="1163314" y="617606"/>
                  <a:pt x="1163314" y="619001"/>
                </a:cubicBezTo>
                <a:cubicBezTo>
                  <a:pt x="1162981" y="621473"/>
                  <a:pt x="1161850" y="622551"/>
                  <a:pt x="1159253" y="622551"/>
                </a:cubicBezTo>
                <a:cubicBezTo>
                  <a:pt x="1157056" y="622551"/>
                  <a:pt x="1156324" y="622171"/>
                  <a:pt x="1155924" y="620079"/>
                </a:cubicBezTo>
                <a:cubicBezTo>
                  <a:pt x="1155591" y="619381"/>
                  <a:pt x="1155591" y="618684"/>
                  <a:pt x="1155192" y="618304"/>
                </a:cubicBezTo>
                <a:cubicBezTo>
                  <a:pt x="1154459" y="617289"/>
                  <a:pt x="1154859" y="616592"/>
                  <a:pt x="1155192" y="615894"/>
                </a:cubicBezTo>
                <a:cubicBezTo>
                  <a:pt x="1155924" y="614658"/>
                  <a:pt x="1157222" y="614040"/>
                  <a:pt x="1158520" y="613992"/>
                </a:cubicBezTo>
                <a:close/>
                <a:moveTo>
                  <a:pt x="1058045" y="613842"/>
                </a:moveTo>
                <a:cubicBezTo>
                  <a:pt x="1058974" y="613755"/>
                  <a:pt x="1059894" y="613929"/>
                  <a:pt x="1060797" y="614436"/>
                </a:cubicBezTo>
                <a:cubicBezTo>
                  <a:pt x="1062670" y="615513"/>
                  <a:pt x="1064143" y="616591"/>
                  <a:pt x="1064544" y="618999"/>
                </a:cubicBezTo>
                <a:cubicBezTo>
                  <a:pt x="1064879" y="621471"/>
                  <a:pt x="1064544" y="623245"/>
                  <a:pt x="1061934" y="623943"/>
                </a:cubicBezTo>
                <a:cubicBezTo>
                  <a:pt x="1060462" y="624640"/>
                  <a:pt x="1058589" y="625020"/>
                  <a:pt x="1057117" y="625337"/>
                </a:cubicBezTo>
                <a:cubicBezTo>
                  <a:pt x="1055979" y="625020"/>
                  <a:pt x="1054909" y="625020"/>
                  <a:pt x="1053771" y="624640"/>
                </a:cubicBezTo>
                <a:cubicBezTo>
                  <a:pt x="1051898" y="623626"/>
                  <a:pt x="1051563" y="621851"/>
                  <a:pt x="1051898" y="620077"/>
                </a:cubicBezTo>
                <a:cubicBezTo>
                  <a:pt x="1052634" y="618302"/>
                  <a:pt x="1053035" y="616210"/>
                  <a:pt x="1055243" y="614816"/>
                </a:cubicBezTo>
                <a:cubicBezTo>
                  <a:pt x="1056180" y="614277"/>
                  <a:pt x="1057117" y="613929"/>
                  <a:pt x="1058045" y="613842"/>
                </a:cubicBezTo>
                <a:close/>
                <a:moveTo>
                  <a:pt x="532593" y="613838"/>
                </a:moveTo>
                <a:cubicBezTo>
                  <a:pt x="534003" y="613846"/>
                  <a:pt x="535414" y="614113"/>
                  <a:pt x="536740" y="614803"/>
                </a:cubicBezTo>
                <a:cubicBezTo>
                  <a:pt x="540138" y="616562"/>
                  <a:pt x="540886" y="619702"/>
                  <a:pt x="538643" y="622465"/>
                </a:cubicBezTo>
                <a:cubicBezTo>
                  <a:pt x="538235" y="622779"/>
                  <a:pt x="537895" y="623156"/>
                  <a:pt x="537487" y="623156"/>
                </a:cubicBezTo>
                <a:cubicBezTo>
                  <a:pt x="535992" y="623533"/>
                  <a:pt x="534496" y="623846"/>
                  <a:pt x="533749" y="624223"/>
                </a:cubicBezTo>
                <a:cubicBezTo>
                  <a:pt x="530690" y="624223"/>
                  <a:pt x="528447" y="623533"/>
                  <a:pt x="526544" y="621774"/>
                </a:cubicBezTo>
                <a:cubicBezTo>
                  <a:pt x="524300" y="619702"/>
                  <a:pt x="524708" y="615494"/>
                  <a:pt x="528447" y="614427"/>
                </a:cubicBezTo>
                <a:cubicBezTo>
                  <a:pt x="529773" y="614081"/>
                  <a:pt x="531183" y="613830"/>
                  <a:pt x="532593" y="613838"/>
                </a:cubicBezTo>
                <a:close/>
                <a:moveTo>
                  <a:pt x="1102920" y="613422"/>
                </a:moveTo>
                <a:cubicBezTo>
                  <a:pt x="1104396" y="614110"/>
                  <a:pt x="1105872" y="614423"/>
                  <a:pt x="1107416" y="615175"/>
                </a:cubicBezTo>
                <a:cubicBezTo>
                  <a:pt x="1107751" y="616176"/>
                  <a:pt x="1108489" y="617240"/>
                  <a:pt x="1108892" y="618242"/>
                </a:cubicBezTo>
                <a:cubicBezTo>
                  <a:pt x="1108489" y="619306"/>
                  <a:pt x="1108489" y="620371"/>
                  <a:pt x="1108154" y="621372"/>
                </a:cubicBezTo>
                <a:cubicBezTo>
                  <a:pt x="1107013" y="623125"/>
                  <a:pt x="1105134" y="623813"/>
                  <a:pt x="1103322" y="624189"/>
                </a:cubicBezTo>
                <a:cubicBezTo>
                  <a:pt x="1100705" y="624502"/>
                  <a:pt x="1097753" y="623125"/>
                  <a:pt x="1096209" y="620683"/>
                </a:cubicBezTo>
                <a:cubicBezTo>
                  <a:pt x="1095874" y="619995"/>
                  <a:pt x="1095874" y="618931"/>
                  <a:pt x="1096612" y="618618"/>
                </a:cubicBezTo>
                <a:cubicBezTo>
                  <a:pt x="1097753" y="617553"/>
                  <a:pt x="1099229" y="616552"/>
                  <a:pt x="1100303" y="615488"/>
                </a:cubicBezTo>
                <a:cubicBezTo>
                  <a:pt x="1101041" y="614110"/>
                  <a:pt x="1102182" y="613735"/>
                  <a:pt x="1102920" y="613422"/>
                </a:cubicBezTo>
                <a:close/>
                <a:moveTo>
                  <a:pt x="1002136" y="613422"/>
                </a:moveTo>
                <a:cubicBezTo>
                  <a:pt x="1002882" y="613422"/>
                  <a:pt x="1003629" y="613422"/>
                  <a:pt x="1003968" y="613422"/>
                </a:cubicBezTo>
                <a:cubicBezTo>
                  <a:pt x="1007768" y="613422"/>
                  <a:pt x="1009260" y="614431"/>
                  <a:pt x="1010007" y="617268"/>
                </a:cubicBezTo>
                <a:cubicBezTo>
                  <a:pt x="1010753" y="618970"/>
                  <a:pt x="1010753" y="621113"/>
                  <a:pt x="1009260" y="622816"/>
                </a:cubicBezTo>
                <a:cubicBezTo>
                  <a:pt x="1008853" y="623572"/>
                  <a:pt x="1008175" y="623950"/>
                  <a:pt x="1007360" y="624266"/>
                </a:cubicBezTo>
                <a:cubicBezTo>
                  <a:pt x="1005189" y="625337"/>
                  <a:pt x="1000236" y="624266"/>
                  <a:pt x="998744" y="622500"/>
                </a:cubicBezTo>
                <a:cubicBezTo>
                  <a:pt x="997251" y="620735"/>
                  <a:pt x="996844" y="618970"/>
                  <a:pt x="997590" y="616889"/>
                </a:cubicBezTo>
                <a:cubicBezTo>
                  <a:pt x="998336" y="615187"/>
                  <a:pt x="999829" y="613737"/>
                  <a:pt x="1002136" y="613422"/>
                </a:cubicBezTo>
                <a:close/>
                <a:moveTo>
                  <a:pt x="946227" y="613422"/>
                </a:moveTo>
                <a:cubicBezTo>
                  <a:pt x="946973" y="613422"/>
                  <a:pt x="947720" y="613422"/>
                  <a:pt x="948127" y="613422"/>
                </a:cubicBezTo>
                <a:cubicBezTo>
                  <a:pt x="951859" y="613422"/>
                  <a:pt x="953352" y="614431"/>
                  <a:pt x="954098" y="617268"/>
                </a:cubicBezTo>
                <a:cubicBezTo>
                  <a:pt x="954844" y="618970"/>
                  <a:pt x="954844" y="621113"/>
                  <a:pt x="953352" y="622816"/>
                </a:cubicBezTo>
                <a:cubicBezTo>
                  <a:pt x="953012" y="623572"/>
                  <a:pt x="952266" y="623950"/>
                  <a:pt x="951452" y="624266"/>
                </a:cubicBezTo>
                <a:cubicBezTo>
                  <a:pt x="949280" y="625337"/>
                  <a:pt x="944327" y="624266"/>
                  <a:pt x="942835" y="622500"/>
                </a:cubicBezTo>
                <a:cubicBezTo>
                  <a:pt x="941342" y="620735"/>
                  <a:pt x="940935" y="618970"/>
                  <a:pt x="941681" y="616889"/>
                </a:cubicBezTo>
                <a:cubicBezTo>
                  <a:pt x="942428" y="615187"/>
                  <a:pt x="943988" y="613737"/>
                  <a:pt x="946227" y="613422"/>
                </a:cubicBezTo>
                <a:close/>
                <a:moveTo>
                  <a:pt x="287953" y="613422"/>
                </a:moveTo>
                <a:cubicBezTo>
                  <a:pt x="289098" y="613422"/>
                  <a:pt x="290580" y="613740"/>
                  <a:pt x="291320" y="614820"/>
                </a:cubicBezTo>
                <a:cubicBezTo>
                  <a:pt x="293543" y="616600"/>
                  <a:pt x="294351" y="619078"/>
                  <a:pt x="294351" y="621875"/>
                </a:cubicBezTo>
                <a:cubicBezTo>
                  <a:pt x="294351" y="624735"/>
                  <a:pt x="291725" y="626451"/>
                  <a:pt x="289098" y="626070"/>
                </a:cubicBezTo>
                <a:cubicBezTo>
                  <a:pt x="286875" y="625752"/>
                  <a:pt x="284248" y="625371"/>
                  <a:pt x="282025" y="623972"/>
                </a:cubicBezTo>
                <a:cubicBezTo>
                  <a:pt x="279736" y="622574"/>
                  <a:pt x="278658" y="620477"/>
                  <a:pt x="278995" y="617998"/>
                </a:cubicBezTo>
                <a:cubicBezTo>
                  <a:pt x="279399" y="615901"/>
                  <a:pt x="280880" y="614820"/>
                  <a:pt x="283103" y="614121"/>
                </a:cubicBezTo>
                <a:cubicBezTo>
                  <a:pt x="284585" y="613740"/>
                  <a:pt x="286134" y="613740"/>
                  <a:pt x="287953" y="613422"/>
                </a:cubicBezTo>
                <a:close/>
                <a:moveTo>
                  <a:pt x="500157" y="613405"/>
                </a:moveTo>
                <a:cubicBezTo>
                  <a:pt x="501751" y="613501"/>
                  <a:pt x="503344" y="613946"/>
                  <a:pt x="505039" y="614645"/>
                </a:cubicBezTo>
                <a:cubicBezTo>
                  <a:pt x="506938" y="615344"/>
                  <a:pt x="508430" y="616743"/>
                  <a:pt x="508768" y="618842"/>
                </a:cubicBezTo>
                <a:cubicBezTo>
                  <a:pt x="508768" y="621322"/>
                  <a:pt x="507684" y="623102"/>
                  <a:pt x="505446" y="623802"/>
                </a:cubicBezTo>
                <a:cubicBezTo>
                  <a:pt x="504293" y="624183"/>
                  <a:pt x="503140" y="624183"/>
                  <a:pt x="502395" y="624183"/>
                </a:cubicBezTo>
                <a:cubicBezTo>
                  <a:pt x="499750" y="624501"/>
                  <a:pt x="497513" y="622721"/>
                  <a:pt x="495275" y="622021"/>
                </a:cubicBezTo>
                <a:cubicBezTo>
                  <a:pt x="493784" y="621703"/>
                  <a:pt x="493038" y="620304"/>
                  <a:pt x="492632" y="618842"/>
                </a:cubicBezTo>
                <a:cubicBezTo>
                  <a:pt x="491886" y="617125"/>
                  <a:pt x="493377" y="615027"/>
                  <a:pt x="495275" y="614263"/>
                </a:cubicBezTo>
                <a:cubicBezTo>
                  <a:pt x="496970" y="613564"/>
                  <a:pt x="498564" y="613310"/>
                  <a:pt x="500157" y="613405"/>
                </a:cubicBezTo>
                <a:close/>
                <a:moveTo>
                  <a:pt x="583323" y="613267"/>
                </a:moveTo>
                <a:cubicBezTo>
                  <a:pt x="583980" y="613400"/>
                  <a:pt x="584637" y="613747"/>
                  <a:pt x="585209" y="614252"/>
                </a:cubicBezTo>
                <a:cubicBezTo>
                  <a:pt x="587027" y="615323"/>
                  <a:pt x="588172" y="616710"/>
                  <a:pt x="587768" y="618476"/>
                </a:cubicBezTo>
                <a:cubicBezTo>
                  <a:pt x="587768" y="621628"/>
                  <a:pt x="587027" y="622637"/>
                  <a:pt x="584468" y="623708"/>
                </a:cubicBezTo>
                <a:cubicBezTo>
                  <a:pt x="581842" y="624780"/>
                  <a:pt x="579216" y="624402"/>
                  <a:pt x="576590" y="623015"/>
                </a:cubicBezTo>
                <a:cubicBezTo>
                  <a:pt x="575109" y="622321"/>
                  <a:pt x="573964" y="619547"/>
                  <a:pt x="574705" y="618097"/>
                </a:cubicBezTo>
                <a:cubicBezTo>
                  <a:pt x="574705" y="617782"/>
                  <a:pt x="575109" y="617404"/>
                  <a:pt x="575109" y="617404"/>
                </a:cubicBezTo>
                <a:cubicBezTo>
                  <a:pt x="576994" y="615702"/>
                  <a:pt x="579216" y="614630"/>
                  <a:pt x="581439" y="613558"/>
                </a:cubicBezTo>
                <a:cubicBezTo>
                  <a:pt x="582011" y="613211"/>
                  <a:pt x="582667" y="613133"/>
                  <a:pt x="583323" y="613267"/>
                </a:cubicBezTo>
                <a:close/>
                <a:moveTo>
                  <a:pt x="202161" y="613246"/>
                </a:moveTo>
                <a:cubicBezTo>
                  <a:pt x="205931" y="612865"/>
                  <a:pt x="209298" y="618142"/>
                  <a:pt x="207817" y="620622"/>
                </a:cubicBezTo>
                <a:cubicBezTo>
                  <a:pt x="206268" y="623102"/>
                  <a:pt x="204450" y="624183"/>
                  <a:pt x="201824" y="624501"/>
                </a:cubicBezTo>
                <a:cubicBezTo>
                  <a:pt x="201084" y="624501"/>
                  <a:pt x="199939" y="624183"/>
                  <a:pt x="199198" y="624183"/>
                </a:cubicBezTo>
                <a:cubicBezTo>
                  <a:pt x="196976" y="623484"/>
                  <a:pt x="195091" y="619605"/>
                  <a:pt x="195494" y="617443"/>
                </a:cubicBezTo>
                <a:cubicBezTo>
                  <a:pt x="195831" y="616044"/>
                  <a:pt x="196572" y="615027"/>
                  <a:pt x="198121" y="614263"/>
                </a:cubicBezTo>
                <a:cubicBezTo>
                  <a:pt x="199198" y="613564"/>
                  <a:pt x="200679" y="613564"/>
                  <a:pt x="202161" y="613246"/>
                </a:cubicBezTo>
                <a:close/>
                <a:moveTo>
                  <a:pt x="1033691" y="612900"/>
                </a:moveTo>
                <a:cubicBezTo>
                  <a:pt x="1036310" y="613592"/>
                  <a:pt x="1038123" y="615037"/>
                  <a:pt x="1038862" y="617803"/>
                </a:cubicBezTo>
                <a:cubicBezTo>
                  <a:pt x="1039264" y="619186"/>
                  <a:pt x="1039600" y="620946"/>
                  <a:pt x="1038862" y="622329"/>
                </a:cubicBezTo>
                <a:cubicBezTo>
                  <a:pt x="1038123" y="623712"/>
                  <a:pt x="1037384" y="624403"/>
                  <a:pt x="1035907" y="624089"/>
                </a:cubicBezTo>
                <a:cubicBezTo>
                  <a:pt x="1035168" y="624780"/>
                  <a:pt x="1034430" y="624403"/>
                  <a:pt x="1033691" y="624403"/>
                </a:cubicBezTo>
                <a:cubicBezTo>
                  <a:pt x="1032952" y="624403"/>
                  <a:pt x="1032214" y="624780"/>
                  <a:pt x="1031072" y="624780"/>
                </a:cubicBezTo>
                <a:cubicBezTo>
                  <a:pt x="1028856" y="624780"/>
                  <a:pt x="1027379" y="623712"/>
                  <a:pt x="1026237" y="621952"/>
                </a:cubicBezTo>
                <a:cubicBezTo>
                  <a:pt x="1025096" y="620255"/>
                  <a:pt x="1025498" y="618495"/>
                  <a:pt x="1026573" y="617112"/>
                </a:cubicBezTo>
                <a:cubicBezTo>
                  <a:pt x="1027379" y="616043"/>
                  <a:pt x="1028117" y="615352"/>
                  <a:pt x="1028856" y="614283"/>
                </a:cubicBezTo>
                <a:cubicBezTo>
                  <a:pt x="1030334" y="612900"/>
                  <a:pt x="1031811" y="612586"/>
                  <a:pt x="1033691" y="612900"/>
                </a:cubicBezTo>
                <a:close/>
                <a:moveTo>
                  <a:pt x="1082970" y="612689"/>
                </a:moveTo>
                <a:cubicBezTo>
                  <a:pt x="1084114" y="612689"/>
                  <a:pt x="1085259" y="613007"/>
                  <a:pt x="1085595" y="614088"/>
                </a:cubicBezTo>
                <a:cubicBezTo>
                  <a:pt x="1086336" y="615868"/>
                  <a:pt x="1087480" y="617585"/>
                  <a:pt x="1086336" y="619747"/>
                </a:cubicBezTo>
                <a:cubicBezTo>
                  <a:pt x="1085999" y="620447"/>
                  <a:pt x="1085259" y="621146"/>
                  <a:pt x="1084518" y="621846"/>
                </a:cubicBezTo>
                <a:cubicBezTo>
                  <a:pt x="1083711" y="622164"/>
                  <a:pt x="1082970" y="622545"/>
                  <a:pt x="1082634" y="622545"/>
                </a:cubicBezTo>
                <a:cubicBezTo>
                  <a:pt x="1078124" y="623944"/>
                  <a:pt x="1074759" y="621464"/>
                  <a:pt x="1074759" y="617585"/>
                </a:cubicBezTo>
                <a:cubicBezTo>
                  <a:pt x="1074759" y="615487"/>
                  <a:pt x="1075567" y="614406"/>
                  <a:pt x="1077788" y="613706"/>
                </a:cubicBezTo>
                <a:cubicBezTo>
                  <a:pt x="1079672" y="613007"/>
                  <a:pt x="1081153" y="612307"/>
                  <a:pt x="1082970" y="612689"/>
                </a:cubicBezTo>
                <a:close/>
                <a:moveTo>
                  <a:pt x="470077" y="612689"/>
                </a:moveTo>
                <a:cubicBezTo>
                  <a:pt x="472300" y="613007"/>
                  <a:pt x="474927" y="613388"/>
                  <a:pt x="477149" y="614786"/>
                </a:cubicBezTo>
                <a:cubicBezTo>
                  <a:pt x="479373" y="616184"/>
                  <a:pt x="480518" y="618282"/>
                  <a:pt x="480113" y="620761"/>
                </a:cubicBezTo>
                <a:cubicBezTo>
                  <a:pt x="479777" y="622858"/>
                  <a:pt x="478228" y="623939"/>
                  <a:pt x="476004" y="624638"/>
                </a:cubicBezTo>
                <a:cubicBezTo>
                  <a:pt x="474522" y="625019"/>
                  <a:pt x="472637" y="625019"/>
                  <a:pt x="471155" y="625337"/>
                </a:cubicBezTo>
                <a:cubicBezTo>
                  <a:pt x="470077" y="625337"/>
                  <a:pt x="468528" y="625019"/>
                  <a:pt x="467787" y="623939"/>
                </a:cubicBezTo>
                <a:cubicBezTo>
                  <a:pt x="465564" y="622159"/>
                  <a:pt x="464823" y="619744"/>
                  <a:pt x="464823" y="616884"/>
                </a:cubicBezTo>
                <a:cubicBezTo>
                  <a:pt x="464823" y="614087"/>
                  <a:pt x="467450" y="612307"/>
                  <a:pt x="470077" y="612689"/>
                </a:cubicBezTo>
                <a:close/>
                <a:moveTo>
                  <a:pt x="978845" y="612540"/>
                </a:moveTo>
                <a:cubicBezTo>
                  <a:pt x="981472" y="611472"/>
                  <a:pt x="984100" y="612855"/>
                  <a:pt x="984437" y="615683"/>
                </a:cubicBezTo>
                <a:cubicBezTo>
                  <a:pt x="985178" y="618763"/>
                  <a:pt x="984437" y="619832"/>
                  <a:pt x="981472" y="621906"/>
                </a:cubicBezTo>
                <a:cubicBezTo>
                  <a:pt x="979990" y="623352"/>
                  <a:pt x="978104" y="623666"/>
                  <a:pt x="975880" y="623666"/>
                </a:cubicBezTo>
                <a:cubicBezTo>
                  <a:pt x="973994" y="623666"/>
                  <a:pt x="972107" y="623352"/>
                  <a:pt x="970288" y="621906"/>
                </a:cubicBezTo>
                <a:cubicBezTo>
                  <a:pt x="967997" y="619832"/>
                  <a:pt x="967997" y="616689"/>
                  <a:pt x="970625" y="615306"/>
                </a:cubicBezTo>
                <a:cubicBezTo>
                  <a:pt x="971770" y="614615"/>
                  <a:pt x="972848" y="614237"/>
                  <a:pt x="973994" y="613923"/>
                </a:cubicBezTo>
                <a:cubicBezTo>
                  <a:pt x="975476" y="613546"/>
                  <a:pt x="977362" y="613232"/>
                  <a:pt x="978845" y="612540"/>
                </a:cubicBezTo>
                <a:close/>
                <a:moveTo>
                  <a:pt x="339717" y="612343"/>
                </a:moveTo>
                <a:cubicBezTo>
                  <a:pt x="342751" y="612029"/>
                  <a:pt x="345313" y="612343"/>
                  <a:pt x="347605" y="614099"/>
                </a:cubicBezTo>
                <a:cubicBezTo>
                  <a:pt x="348347" y="614789"/>
                  <a:pt x="349425" y="615166"/>
                  <a:pt x="350167" y="615856"/>
                </a:cubicBezTo>
                <a:cubicBezTo>
                  <a:pt x="353942" y="617236"/>
                  <a:pt x="355021" y="618930"/>
                  <a:pt x="355021" y="623134"/>
                </a:cubicBezTo>
                <a:cubicBezTo>
                  <a:pt x="353538" y="624891"/>
                  <a:pt x="351718" y="625895"/>
                  <a:pt x="349088" y="625895"/>
                </a:cubicBezTo>
                <a:cubicBezTo>
                  <a:pt x="345717" y="625895"/>
                  <a:pt x="342751" y="625895"/>
                  <a:pt x="339717" y="624891"/>
                </a:cubicBezTo>
                <a:cubicBezTo>
                  <a:pt x="337492" y="623824"/>
                  <a:pt x="336009" y="622444"/>
                  <a:pt x="334863" y="620374"/>
                </a:cubicBezTo>
                <a:cubicBezTo>
                  <a:pt x="333380" y="616860"/>
                  <a:pt x="335604" y="613033"/>
                  <a:pt x="339717" y="612343"/>
                </a:cubicBezTo>
                <a:close/>
                <a:moveTo>
                  <a:pt x="152766" y="612171"/>
                </a:moveTo>
                <a:cubicBezTo>
                  <a:pt x="154027" y="611912"/>
                  <a:pt x="155430" y="612006"/>
                  <a:pt x="156546" y="612540"/>
                </a:cubicBezTo>
                <a:cubicBezTo>
                  <a:pt x="158035" y="613232"/>
                  <a:pt x="159185" y="614237"/>
                  <a:pt x="160335" y="615306"/>
                </a:cubicBezTo>
                <a:cubicBezTo>
                  <a:pt x="161418" y="615997"/>
                  <a:pt x="161418" y="617066"/>
                  <a:pt x="161079" y="618072"/>
                </a:cubicBezTo>
                <a:cubicBezTo>
                  <a:pt x="161079" y="621592"/>
                  <a:pt x="158035" y="623666"/>
                  <a:pt x="153908" y="622975"/>
                </a:cubicBezTo>
                <a:cubicBezTo>
                  <a:pt x="152826" y="622598"/>
                  <a:pt x="151675" y="622598"/>
                  <a:pt x="150593" y="622283"/>
                </a:cubicBezTo>
                <a:cubicBezTo>
                  <a:pt x="148293" y="621592"/>
                  <a:pt x="147210" y="619832"/>
                  <a:pt x="147955" y="617757"/>
                </a:cubicBezTo>
                <a:cubicBezTo>
                  <a:pt x="148293" y="616375"/>
                  <a:pt x="149037" y="614992"/>
                  <a:pt x="149849" y="613923"/>
                </a:cubicBezTo>
                <a:cubicBezTo>
                  <a:pt x="150390" y="613043"/>
                  <a:pt x="151506" y="612430"/>
                  <a:pt x="152766" y="612171"/>
                </a:cubicBezTo>
                <a:close/>
                <a:moveTo>
                  <a:pt x="127661" y="611532"/>
                </a:moveTo>
                <a:cubicBezTo>
                  <a:pt x="128819" y="611707"/>
                  <a:pt x="129928" y="612151"/>
                  <a:pt x="131036" y="612689"/>
                </a:cubicBezTo>
                <a:cubicBezTo>
                  <a:pt x="133654" y="614084"/>
                  <a:pt x="134058" y="617253"/>
                  <a:pt x="131774" y="619725"/>
                </a:cubicBezTo>
                <a:cubicBezTo>
                  <a:pt x="131036" y="620740"/>
                  <a:pt x="129961" y="621437"/>
                  <a:pt x="128484" y="621120"/>
                </a:cubicBezTo>
                <a:cubicBezTo>
                  <a:pt x="127745" y="621120"/>
                  <a:pt x="126939" y="621120"/>
                  <a:pt x="126201" y="621120"/>
                </a:cubicBezTo>
                <a:cubicBezTo>
                  <a:pt x="125126" y="621120"/>
                  <a:pt x="123246" y="621120"/>
                  <a:pt x="122104" y="619725"/>
                </a:cubicBezTo>
                <a:cubicBezTo>
                  <a:pt x="119553" y="616873"/>
                  <a:pt x="120291" y="613387"/>
                  <a:pt x="123984" y="611992"/>
                </a:cubicBezTo>
                <a:cubicBezTo>
                  <a:pt x="125294" y="611453"/>
                  <a:pt x="126503" y="611358"/>
                  <a:pt x="127661" y="611532"/>
                </a:cubicBezTo>
                <a:close/>
                <a:moveTo>
                  <a:pt x="377458" y="611193"/>
                </a:moveTo>
                <a:cubicBezTo>
                  <a:pt x="379677" y="611505"/>
                  <a:pt x="382298" y="611880"/>
                  <a:pt x="384517" y="613253"/>
                </a:cubicBezTo>
                <a:cubicBezTo>
                  <a:pt x="386399" y="614251"/>
                  <a:pt x="387139" y="615687"/>
                  <a:pt x="386399" y="617372"/>
                </a:cubicBezTo>
                <a:cubicBezTo>
                  <a:pt x="385996" y="618059"/>
                  <a:pt x="385660" y="619120"/>
                  <a:pt x="384920" y="619120"/>
                </a:cubicBezTo>
                <a:cubicBezTo>
                  <a:pt x="382298" y="620181"/>
                  <a:pt x="379677" y="621179"/>
                  <a:pt x="376719" y="622240"/>
                </a:cubicBezTo>
                <a:cubicBezTo>
                  <a:pt x="375979" y="622552"/>
                  <a:pt x="375240" y="622552"/>
                  <a:pt x="374097" y="622552"/>
                </a:cubicBezTo>
                <a:cubicBezTo>
                  <a:pt x="371475" y="622552"/>
                  <a:pt x="369660" y="620867"/>
                  <a:pt x="369996" y="618433"/>
                </a:cubicBezTo>
                <a:cubicBezTo>
                  <a:pt x="369996" y="617060"/>
                  <a:pt x="370400" y="615999"/>
                  <a:pt x="370736" y="614626"/>
                </a:cubicBezTo>
                <a:cubicBezTo>
                  <a:pt x="371879" y="612566"/>
                  <a:pt x="373761" y="611193"/>
                  <a:pt x="377458" y="611193"/>
                </a:cubicBezTo>
                <a:close/>
                <a:moveTo>
                  <a:pt x="538951" y="584392"/>
                </a:moveTo>
                <a:cubicBezTo>
                  <a:pt x="539643" y="584162"/>
                  <a:pt x="540475" y="584242"/>
                  <a:pt x="541572" y="584590"/>
                </a:cubicBezTo>
                <a:cubicBezTo>
                  <a:pt x="543438" y="585288"/>
                  <a:pt x="544170" y="587444"/>
                  <a:pt x="543038" y="588839"/>
                </a:cubicBezTo>
                <a:cubicBezTo>
                  <a:pt x="541572" y="590234"/>
                  <a:pt x="540508" y="591630"/>
                  <a:pt x="537912" y="591312"/>
                </a:cubicBezTo>
                <a:cubicBezTo>
                  <a:pt x="536779" y="590234"/>
                  <a:pt x="535647" y="589156"/>
                  <a:pt x="535315" y="587761"/>
                </a:cubicBezTo>
                <a:cubicBezTo>
                  <a:pt x="536046" y="587064"/>
                  <a:pt x="536446" y="586366"/>
                  <a:pt x="537179" y="586049"/>
                </a:cubicBezTo>
                <a:cubicBezTo>
                  <a:pt x="537711" y="585161"/>
                  <a:pt x="538260" y="584622"/>
                  <a:pt x="538951" y="584392"/>
                </a:cubicBezTo>
                <a:close/>
                <a:moveTo>
                  <a:pt x="121095" y="583893"/>
                </a:moveTo>
                <a:cubicBezTo>
                  <a:pt x="125899" y="584953"/>
                  <a:pt x="126633" y="586325"/>
                  <a:pt x="124764" y="591876"/>
                </a:cubicBezTo>
                <a:cubicBezTo>
                  <a:pt x="123296" y="591876"/>
                  <a:pt x="121428" y="591876"/>
                  <a:pt x="119960" y="592188"/>
                </a:cubicBezTo>
                <a:cubicBezTo>
                  <a:pt x="118493" y="592188"/>
                  <a:pt x="117358" y="591190"/>
                  <a:pt x="117025" y="589755"/>
                </a:cubicBezTo>
                <a:cubicBezTo>
                  <a:pt x="116291" y="588383"/>
                  <a:pt x="117025" y="587385"/>
                  <a:pt x="117759" y="586699"/>
                </a:cubicBezTo>
                <a:cubicBezTo>
                  <a:pt x="118826" y="585639"/>
                  <a:pt x="119960" y="584579"/>
                  <a:pt x="121095" y="583893"/>
                </a:cubicBezTo>
                <a:close/>
                <a:moveTo>
                  <a:pt x="662713" y="583756"/>
                </a:moveTo>
                <a:cubicBezTo>
                  <a:pt x="663864" y="584138"/>
                  <a:pt x="665351" y="584455"/>
                  <a:pt x="666434" y="584837"/>
                </a:cubicBezTo>
                <a:cubicBezTo>
                  <a:pt x="669478" y="585917"/>
                  <a:pt x="670561" y="588015"/>
                  <a:pt x="670561" y="591193"/>
                </a:cubicBezTo>
                <a:cubicBezTo>
                  <a:pt x="670222" y="591892"/>
                  <a:pt x="669816" y="592909"/>
                  <a:pt x="669478" y="593290"/>
                </a:cubicBezTo>
                <a:cubicBezTo>
                  <a:pt x="668328" y="595387"/>
                  <a:pt x="666434" y="596087"/>
                  <a:pt x="664201" y="596087"/>
                </a:cubicBezTo>
                <a:cubicBezTo>
                  <a:pt x="661969" y="596087"/>
                  <a:pt x="660074" y="595070"/>
                  <a:pt x="658992" y="592909"/>
                </a:cubicBezTo>
                <a:cubicBezTo>
                  <a:pt x="658180" y="591892"/>
                  <a:pt x="657842" y="590493"/>
                  <a:pt x="657436" y="589413"/>
                </a:cubicBezTo>
                <a:cubicBezTo>
                  <a:pt x="656353" y="585917"/>
                  <a:pt x="658992" y="583057"/>
                  <a:pt x="662713" y="583756"/>
                </a:cubicBezTo>
                <a:close/>
                <a:moveTo>
                  <a:pt x="101971" y="583614"/>
                </a:moveTo>
                <a:cubicBezTo>
                  <a:pt x="103468" y="583931"/>
                  <a:pt x="104625" y="585326"/>
                  <a:pt x="104625" y="586785"/>
                </a:cubicBezTo>
                <a:cubicBezTo>
                  <a:pt x="104625" y="587800"/>
                  <a:pt x="104216" y="588878"/>
                  <a:pt x="103876" y="589575"/>
                </a:cubicBezTo>
                <a:cubicBezTo>
                  <a:pt x="103468" y="590970"/>
                  <a:pt x="101971" y="591351"/>
                  <a:pt x="100474" y="590970"/>
                </a:cubicBezTo>
                <a:cubicBezTo>
                  <a:pt x="98568" y="590273"/>
                  <a:pt x="97072" y="589195"/>
                  <a:pt x="96663" y="586785"/>
                </a:cubicBezTo>
                <a:cubicBezTo>
                  <a:pt x="97072" y="586087"/>
                  <a:pt x="97480" y="585326"/>
                  <a:pt x="98228" y="584629"/>
                </a:cubicBezTo>
                <a:cubicBezTo>
                  <a:pt x="99317" y="583931"/>
                  <a:pt x="100474" y="583614"/>
                  <a:pt x="101971" y="583614"/>
                </a:cubicBezTo>
                <a:close/>
                <a:moveTo>
                  <a:pt x="614166" y="583556"/>
                </a:moveTo>
                <a:cubicBezTo>
                  <a:pt x="615667" y="583080"/>
                  <a:pt x="617364" y="583251"/>
                  <a:pt x="618687" y="584281"/>
                </a:cubicBezTo>
                <a:cubicBezTo>
                  <a:pt x="620179" y="585280"/>
                  <a:pt x="621333" y="586341"/>
                  <a:pt x="622079" y="587714"/>
                </a:cubicBezTo>
                <a:cubicBezTo>
                  <a:pt x="623572" y="590522"/>
                  <a:pt x="622826" y="592582"/>
                  <a:pt x="619026" y="593581"/>
                </a:cubicBezTo>
                <a:cubicBezTo>
                  <a:pt x="618280" y="593581"/>
                  <a:pt x="617941" y="593581"/>
                  <a:pt x="617195" y="593581"/>
                </a:cubicBezTo>
                <a:cubicBezTo>
                  <a:pt x="616448" y="593581"/>
                  <a:pt x="615294" y="593581"/>
                  <a:pt x="614140" y="593581"/>
                </a:cubicBezTo>
                <a:cubicBezTo>
                  <a:pt x="611156" y="592582"/>
                  <a:pt x="609662" y="589773"/>
                  <a:pt x="610817" y="586715"/>
                </a:cubicBezTo>
                <a:cubicBezTo>
                  <a:pt x="611359" y="585155"/>
                  <a:pt x="612665" y="584031"/>
                  <a:pt x="614166" y="583556"/>
                </a:cubicBezTo>
                <a:close/>
                <a:moveTo>
                  <a:pt x="561186" y="583433"/>
                </a:moveTo>
                <a:cubicBezTo>
                  <a:pt x="562651" y="583057"/>
                  <a:pt x="564117" y="583746"/>
                  <a:pt x="565249" y="584811"/>
                </a:cubicBezTo>
                <a:cubicBezTo>
                  <a:pt x="565582" y="585124"/>
                  <a:pt x="565582" y="585875"/>
                  <a:pt x="565582" y="586564"/>
                </a:cubicBezTo>
                <a:cubicBezTo>
                  <a:pt x="565249" y="588255"/>
                  <a:pt x="564117" y="589320"/>
                  <a:pt x="562651" y="590384"/>
                </a:cubicBezTo>
                <a:cubicBezTo>
                  <a:pt x="561518" y="591073"/>
                  <a:pt x="560786" y="591073"/>
                  <a:pt x="559720" y="590697"/>
                </a:cubicBezTo>
                <a:cubicBezTo>
                  <a:pt x="557855" y="590008"/>
                  <a:pt x="556723" y="587942"/>
                  <a:pt x="557122" y="586564"/>
                </a:cubicBezTo>
                <a:cubicBezTo>
                  <a:pt x="557855" y="584435"/>
                  <a:pt x="558987" y="583057"/>
                  <a:pt x="561186" y="583433"/>
                </a:cubicBezTo>
                <a:close/>
                <a:moveTo>
                  <a:pt x="750596" y="583093"/>
                </a:moveTo>
                <a:cubicBezTo>
                  <a:pt x="752495" y="583470"/>
                  <a:pt x="753987" y="584476"/>
                  <a:pt x="755547" y="585922"/>
                </a:cubicBezTo>
                <a:cubicBezTo>
                  <a:pt x="756293" y="586236"/>
                  <a:pt x="756633" y="587304"/>
                  <a:pt x="756633" y="587996"/>
                </a:cubicBezTo>
                <a:cubicBezTo>
                  <a:pt x="757379" y="591453"/>
                  <a:pt x="753987" y="594973"/>
                  <a:pt x="750257" y="594973"/>
                </a:cubicBezTo>
                <a:cubicBezTo>
                  <a:pt x="749850" y="594973"/>
                  <a:pt x="749104" y="594973"/>
                  <a:pt x="748765" y="594596"/>
                </a:cubicBezTo>
                <a:cubicBezTo>
                  <a:pt x="746120" y="594282"/>
                  <a:pt x="744628" y="592522"/>
                  <a:pt x="743135" y="590761"/>
                </a:cubicBezTo>
                <a:cubicBezTo>
                  <a:pt x="741982" y="589693"/>
                  <a:pt x="741982" y="588373"/>
                  <a:pt x="743135" y="587304"/>
                </a:cubicBezTo>
                <a:cubicBezTo>
                  <a:pt x="743881" y="586676"/>
                  <a:pt x="744628" y="585922"/>
                  <a:pt x="745374" y="584853"/>
                </a:cubicBezTo>
                <a:cubicBezTo>
                  <a:pt x="746866" y="583093"/>
                  <a:pt x="748765" y="582778"/>
                  <a:pt x="750596" y="583093"/>
                </a:cubicBezTo>
                <a:close/>
                <a:moveTo>
                  <a:pt x="1073556" y="583057"/>
                </a:moveTo>
                <a:cubicBezTo>
                  <a:pt x="1073888" y="583057"/>
                  <a:pt x="1074287" y="583431"/>
                  <a:pt x="1074287" y="583431"/>
                </a:cubicBezTo>
                <a:cubicBezTo>
                  <a:pt x="1075747" y="584803"/>
                  <a:pt x="1076477" y="586175"/>
                  <a:pt x="1076477" y="587922"/>
                </a:cubicBezTo>
                <a:cubicBezTo>
                  <a:pt x="1076477" y="588233"/>
                  <a:pt x="1076145" y="588920"/>
                  <a:pt x="1075747" y="589294"/>
                </a:cubicBezTo>
                <a:cubicBezTo>
                  <a:pt x="1075415" y="589606"/>
                  <a:pt x="1074618" y="589980"/>
                  <a:pt x="1073888" y="590354"/>
                </a:cubicBezTo>
                <a:cubicBezTo>
                  <a:pt x="1071366" y="591352"/>
                  <a:pt x="1069109" y="589980"/>
                  <a:pt x="1069109" y="587236"/>
                </a:cubicBezTo>
                <a:cubicBezTo>
                  <a:pt x="1069109" y="585115"/>
                  <a:pt x="1071366" y="583431"/>
                  <a:pt x="1073556" y="583057"/>
                </a:cubicBezTo>
                <a:close/>
                <a:moveTo>
                  <a:pt x="707203" y="583057"/>
                </a:moveTo>
                <a:cubicBezTo>
                  <a:pt x="709761" y="583057"/>
                  <a:pt x="712790" y="585163"/>
                  <a:pt x="712386" y="588353"/>
                </a:cubicBezTo>
                <a:cubicBezTo>
                  <a:pt x="712790" y="591544"/>
                  <a:pt x="709424" y="594415"/>
                  <a:pt x="706395" y="594032"/>
                </a:cubicBezTo>
                <a:cubicBezTo>
                  <a:pt x="703098" y="594032"/>
                  <a:pt x="700069" y="591544"/>
                  <a:pt x="700069" y="588736"/>
                </a:cubicBezTo>
                <a:cubicBezTo>
                  <a:pt x="700069" y="585928"/>
                  <a:pt x="703434" y="583057"/>
                  <a:pt x="707203" y="583057"/>
                </a:cubicBezTo>
                <a:close/>
                <a:moveTo>
                  <a:pt x="581933" y="583057"/>
                </a:moveTo>
                <a:cubicBezTo>
                  <a:pt x="583421" y="583758"/>
                  <a:pt x="584166" y="584140"/>
                  <a:pt x="584910" y="584840"/>
                </a:cubicBezTo>
                <a:cubicBezTo>
                  <a:pt x="586061" y="585540"/>
                  <a:pt x="586399" y="586623"/>
                  <a:pt x="586061" y="587642"/>
                </a:cubicBezTo>
                <a:cubicBezTo>
                  <a:pt x="585654" y="589042"/>
                  <a:pt x="584910" y="590825"/>
                  <a:pt x="583421" y="591908"/>
                </a:cubicBezTo>
                <a:cubicBezTo>
                  <a:pt x="581527" y="591908"/>
                  <a:pt x="580444" y="591526"/>
                  <a:pt x="579700" y="591207"/>
                </a:cubicBezTo>
                <a:cubicBezTo>
                  <a:pt x="577060" y="589743"/>
                  <a:pt x="576654" y="586241"/>
                  <a:pt x="579294" y="584458"/>
                </a:cubicBezTo>
                <a:cubicBezTo>
                  <a:pt x="580038" y="584140"/>
                  <a:pt x="580783" y="583758"/>
                  <a:pt x="581933" y="583057"/>
                </a:cubicBezTo>
                <a:close/>
                <a:moveTo>
                  <a:pt x="257815" y="582949"/>
                </a:moveTo>
                <a:cubicBezTo>
                  <a:pt x="259740" y="582644"/>
                  <a:pt x="261810" y="583066"/>
                  <a:pt x="263880" y="583912"/>
                </a:cubicBezTo>
                <a:cubicBezTo>
                  <a:pt x="266119" y="587417"/>
                  <a:pt x="265780" y="589108"/>
                  <a:pt x="262387" y="593302"/>
                </a:cubicBezTo>
                <a:cubicBezTo>
                  <a:pt x="261233" y="593302"/>
                  <a:pt x="260487" y="593302"/>
                  <a:pt x="259401" y="593302"/>
                </a:cubicBezTo>
                <a:cubicBezTo>
                  <a:pt x="256755" y="593302"/>
                  <a:pt x="255262" y="591549"/>
                  <a:pt x="253362" y="589796"/>
                </a:cubicBezTo>
                <a:cubicBezTo>
                  <a:pt x="252209" y="588794"/>
                  <a:pt x="252616" y="587417"/>
                  <a:pt x="252616" y="586353"/>
                </a:cubicBezTo>
                <a:cubicBezTo>
                  <a:pt x="254108" y="584287"/>
                  <a:pt x="255890" y="583254"/>
                  <a:pt x="257815" y="582949"/>
                </a:cubicBezTo>
                <a:close/>
                <a:moveTo>
                  <a:pt x="684873" y="582911"/>
                </a:moveTo>
                <a:cubicBezTo>
                  <a:pt x="689362" y="583914"/>
                  <a:pt x="691674" y="587424"/>
                  <a:pt x="690178" y="591247"/>
                </a:cubicBezTo>
                <a:cubicBezTo>
                  <a:pt x="689362" y="593316"/>
                  <a:pt x="688274" y="594381"/>
                  <a:pt x="685622" y="594381"/>
                </a:cubicBezTo>
                <a:cubicBezTo>
                  <a:pt x="682969" y="594694"/>
                  <a:pt x="680724" y="593629"/>
                  <a:pt x="678480" y="591561"/>
                </a:cubicBezTo>
                <a:cubicBezTo>
                  <a:pt x="678072" y="591247"/>
                  <a:pt x="677732" y="590558"/>
                  <a:pt x="677732" y="590182"/>
                </a:cubicBezTo>
                <a:cubicBezTo>
                  <a:pt x="676575" y="585293"/>
                  <a:pt x="680316" y="582221"/>
                  <a:pt x="684873" y="582911"/>
                </a:cubicBezTo>
                <a:close/>
                <a:moveTo>
                  <a:pt x="1108777" y="582821"/>
                </a:moveTo>
                <a:cubicBezTo>
                  <a:pt x="1110004" y="582654"/>
                  <a:pt x="1111317" y="582926"/>
                  <a:pt x="1112817" y="583630"/>
                </a:cubicBezTo>
                <a:cubicBezTo>
                  <a:pt x="1113977" y="584334"/>
                  <a:pt x="1115136" y="585358"/>
                  <a:pt x="1115136" y="586831"/>
                </a:cubicBezTo>
                <a:cubicBezTo>
                  <a:pt x="1115136" y="589968"/>
                  <a:pt x="1111726" y="592464"/>
                  <a:pt x="1108317" y="591760"/>
                </a:cubicBezTo>
                <a:cubicBezTo>
                  <a:pt x="1105657" y="591056"/>
                  <a:pt x="1104498" y="589968"/>
                  <a:pt x="1104498" y="587151"/>
                </a:cubicBezTo>
                <a:cubicBezTo>
                  <a:pt x="1104498" y="586831"/>
                  <a:pt x="1104498" y="586127"/>
                  <a:pt x="1104498" y="585743"/>
                </a:cubicBezTo>
                <a:cubicBezTo>
                  <a:pt x="1104907" y="585358"/>
                  <a:pt x="1105248" y="585358"/>
                  <a:pt x="1105248" y="584654"/>
                </a:cubicBezTo>
                <a:cubicBezTo>
                  <a:pt x="1106408" y="583598"/>
                  <a:pt x="1107550" y="582990"/>
                  <a:pt x="1108777" y="582821"/>
                </a:cubicBezTo>
                <a:close/>
                <a:moveTo>
                  <a:pt x="400288" y="582778"/>
                </a:moveTo>
                <a:cubicBezTo>
                  <a:pt x="403682" y="582778"/>
                  <a:pt x="405922" y="584870"/>
                  <a:pt x="406669" y="588039"/>
                </a:cubicBezTo>
                <a:cubicBezTo>
                  <a:pt x="407076" y="589749"/>
                  <a:pt x="406669" y="591524"/>
                  <a:pt x="405583" y="593615"/>
                </a:cubicBezTo>
                <a:cubicBezTo>
                  <a:pt x="404836" y="594376"/>
                  <a:pt x="403275" y="595073"/>
                  <a:pt x="401781" y="595390"/>
                </a:cubicBezTo>
                <a:cubicBezTo>
                  <a:pt x="399949" y="596087"/>
                  <a:pt x="398048" y="595453"/>
                  <a:pt x="396555" y="594376"/>
                </a:cubicBezTo>
                <a:cubicBezTo>
                  <a:pt x="394994" y="593362"/>
                  <a:pt x="394654" y="591524"/>
                  <a:pt x="394994" y="589749"/>
                </a:cubicBezTo>
                <a:cubicBezTo>
                  <a:pt x="395808" y="588355"/>
                  <a:pt x="396148" y="586644"/>
                  <a:pt x="396555" y="585187"/>
                </a:cubicBezTo>
                <a:cubicBezTo>
                  <a:pt x="397301" y="583476"/>
                  <a:pt x="398388" y="582778"/>
                  <a:pt x="400288" y="582778"/>
                </a:cubicBezTo>
                <a:close/>
                <a:moveTo>
                  <a:pt x="1088794" y="582500"/>
                </a:moveTo>
                <a:cubicBezTo>
                  <a:pt x="1089526" y="582500"/>
                  <a:pt x="1090259" y="582500"/>
                  <a:pt x="1090991" y="582874"/>
                </a:cubicBezTo>
                <a:cubicBezTo>
                  <a:pt x="1093588" y="584246"/>
                  <a:pt x="1094320" y="587364"/>
                  <a:pt x="1092456" y="589423"/>
                </a:cubicBezTo>
                <a:cubicBezTo>
                  <a:pt x="1091324" y="590795"/>
                  <a:pt x="1089859" y="590795"/>
                  <a:pt x="1087995" y="590109"/>
                </a:cubicBezTo>
                <a:cubicBezTo>
                  <a:pt x="1086198" y="589735"/>
                  <a:pt x="1085798" y="589423"/>
                  <a:pt x="1085465" y="587364"/>
                </a:cubicBezTo>
                <a:cubicBezTo>
                  <a:pt x="1085465" y="585618"/>
                  <a:pt x="1087263" y="583186"/>
                  <a:pt x="1088794" y="582500"/>
                </a:cubicBezTo>
                <a:close/>
                <a:moveTo>
                  <a:pt x="980959" y="582221"/>
                </a:moveTo>
                <a:cubicBezTo>
                  <a:pt x="983248" y="582221"/>
                  <a:pt x="983989" y="582537"/>
                  <a:pt x="983989" y="584618"/>
                </a:cubicBezTo>
                <a:cubicBezTo>
                  <a:pt x="983989" y="586763"/>
                  <a:pt x="982440" y="588466"/>
                  <a:pt x="980622" y="588844"/>
                </a:cubicBezTo>
                <a:cubicBezTo>
                  <a:pt x="979881" y="588844"/>
                  <a:pt x="979141" y="588844"/>
                  <a:pt x="978333" y="588150"/>
                </a:cubicBezTo>
                <a:cubicBezTo>
                  <a:pt x="977255" y="587078"/>
                  <a:pt x="976919" y="585690"/>
                  <a:pt x="977255" y="584303"/>
                </a:cubicBezTo>
                <a:cubicBezTo>
                  <a:pt x="977659" y="582915"/>
                  <a:pt x="978737" y="582221"/>
                  <a:pt x="980959" y="582221"/>
                </a:cubicBezTo>
                <a:close/>
                <a:moveTo>
                  <a:pt x="600891" y="582221"/>
                </a:moveTo>
                <a:cubicBezTo>
                  <a:pt x="602756" y="583915"/>
                  <a:pt x="602756" y="586361"/>
                  <a:pt x="602423" y="588808"/>
                </a:cubicBezTo>
                <a:cubicBezTo>
                  <a:pt x="601690" y="590187"/>
                  <a:pt x="600558" y="590940"/>
                  <a:pt x="599093" y="591254"/>
                </a:cubicBezTo>
                <a:cubicBezTo>
                  <a:pt x="597628" y="591630"/>
                  <a:pt x="596497" y="590877"/>
                  <a:pt x="595765" y="589811"/>
                </a:cubicBezTo>
                <a:cubicBezTo>
                  <a:pt x="595033" y="588808"/>
                  <a:pt x="594634" y="588118"/>
                  <a:pt x="594300" y="587051"/>
                </a:cubicBezTo>
                <a:cubicBezTo>
                  <a:pt x="593901" y="586048"/>
                  <a:pt x="594300" y="585295"/>
                  <a:pt x="595033" y="584605"/>
                </a:cubicBezTo>
                <a:cubicBezTo>
                  <a:pt x="596830" y="583225"/>
                  <a:pt x="598694" y="582221"/>
                  <a:pt x="600891" y="582221"/>
                </a:cubicBezTo>
                <a:close/>
                <a:moveTo>
                  <a:pt x="948542" y="582054"/>
                </a:moveTo>
                <a:cubicBezTo>
                  <a:pt x="949498" y="582007"/>
                  <a:pt x="950445" y="582443"/>
                  <a:pt x="950996" y="583500"/>
                </a:cubicBezTo>
                <a:cubicBezTo>
                  <a:pt x="951753" y="584184"/>
                  <a:pt x="952167" y="585179"/>
                  <a:pt x="951753" y="586236"/>
                </a:cubicBezTo>
                <a:cubicBezTo>
                  <a:pt x="951409" y="587293"/>
                  <a:pt x="949894" y="588288"/>
                  <a:pt x="948379" y="588288"/>
                </a:cubicBezTo>
                <a:cubicBezTo>
                  <a:pt x="948379" y="588288"/>
                  <a:pt x="947552" y="587977"/>
                  <a:pt x="947552" y="587604"/>
                </a:cubicBezTo>
                <a:cubicBezTo>
                  <a:pt x="946795" y="586920"/>
                  <a:pt x="946037" y="586236"/>
                  <a:pt x="945693" y="585179"/>
                </a:cubicBezTo>
                <a:cubicBezTo>
                  <a:pt x="945693" y="584868"/>
                  <a:pt x="945693" y="584184"/>
                  <a:pt x="946037" y="583500"/>
                </a:cubicBezTo>
                <a:cubicBezTo>
                  <a:pt x="946623" y="582629"/>
                  <a:pt x="947587" y="582101"/>
                  <a:pt x="948542" y="582054"/>
                </a:cubicBezTo>
                <a:close/>
                <a:moveTo>
                  <a:pt x="1051969" y="582045"/>
                </a:moveTo>
                <a:cubicBezTo>
                  <a:pt x="1054956" y="581664"/>
                  <a:pt x="1057147" y="583440"/>
                  <a:pt x="1057147" y="586230"/>
                </a:cubicBezTo>
                <a:cubicBezTo>
                  <a:pt x="1057147" y="587625"/>
                  <a:pt x="1056417" y="588323"/>
                  <a:pt x="1055687" y="589021"/>
                </a:cubicBezTo>
                <a:cubicBezTo>
                  <a:pt x="1054956" y="589021"/>
                  <a:pt x="1054558" y="589401"/>
                  <a:pt x="1053828" y="589401"/>
                </a:cubicBezTo>
                <a:cubicBezTo>
                  <a:pt x="1051637" y="589401"/>
                  <a:pt x="1049779" y="588006"/>
                  <a:pt x="1049779" y="585913"/>
                </a:cubicBezTo>
                <a:cubicBezTo>
                  <a:pt x="1049779" y="585152"/>
                  <a:pt x="1050177" y="584455"/>
                  <a:pt x="1050177" y="583757"/>
                </a:cubicBezTo>
                <a:cubicBezTo>
                  <a:pt x="1050177" y="582742"/>
                  <a:pt x="1050907" y="582045"/>
                  <a:pt x="1051969" y="582045"/>
                </a:cubicBezTo>
                <a:close/>
                <a:moveTo>
                  <a:pt x="501275" y="581768"/>
                </a:moveTo>
                <a:cubicBezTo>
                  <a:pt x="503127" y="581386"/>
                  <a:pt x="504294" y="582150"/>
                  <a:pt x="505049" y="583872"/>
                </a:cubicBezTo>
                <a:cubicBezTo>
                  <a:pt x="505804" y="584955"/>
                  <a:pt x="504568" y="585656"/>
                  <a:pt x="503882" y="586357"/>
                </a:cubicBezTo>
                <a:cubicBezTo>
                  <a:pt x="503470" y="586740"/>
                  <a:pt x="503127" y="587059"/>
                  <a:pt x="502784" y="587441"/>
                </a:cubicBezTo>
                <a:cubicBezTo>
                  <a:pt x="500862" y="588843"/>
                  <a:pt x="498598" y="587760"/>
                  <a:pt x="498186" y="585656"/>
                </a:cubicBezTo>
                <a:cubicBezTo>
                  <a:pt x="497843" y="584573"/>
                  <a:pt x="497843" y="583872"/>
                  <a:pt x="497843" y="582469"/>
                </a:cubicBezTo>
                <a:cubicBezTo>
                  <a:pt x="498941" y="582150"/>
                  <a:pt x="500108" y="581768"/>
                  <a:pt x="501275" y="581768"/>
                </a:cubicBezTo>
                <a:close/>
                <a:moveTo>
                  <a:pt x="964511" y="581664"/>
                </a:moveTo>
                <a:cubicBezTo>
                  <a:pt x="966037" y="581664"/>
                  <a:pt x="966768" y="582410"/>
                  <a:pt x="967498" y="583405"/>
                </a:cubicBezTo>
                <a:cubicBezTo>
                  <a:pt x="968228" y="584462"/>
                  <a:pt x="967830" y="585457"/>
                  <a:pt x="967100" y="586141"/>
                </a:cubicBezTo>
                <a:cubicBezTo>
                  <a:pt x="966369" y="587198"/>
                  <a:pt x="965241" y="587882"/>
                  <a:pt x="964511" y="588566"/>
                </a:cubicBezTo>
                <a:cubicBezTo>
                  <a:pt x="963449" y="588566"/>
                  <a:pt x="961988" y="588193"/>
                  <a:pt x="961590" y="586514"/>
                </a:cubicBezTo>
                <a:cubicBezTo>
                  <a:pt x="961192" y="585830"/>
                  <a:pt x="960860" y="584773"/>
                  <a:pt x="960860" y="584089"/>
                </a:cubicBezTo>
                <a:cubicBezTo>
                  <a:pt x="960860" y="583032"/>
                  <a:pt x="961590" y="582348"/>
                  <a:pt x="962718" y="582037"/>
                </a:cubicBezTo>
                <a:cubicBezTo>
                  <a:pt x="963449" y="582037"/>
                  <a:pt x="963781" y="581664"/>
                  <a:pt x="964511" y="581664"/>
                </a:cubicBezTo>
                <a:close/>
                <a:moveTo>
                  <a:pt x="522834" y="581664"/>
                </a:moveTo>
                <a:cubicBezTo>
                  <a:pt x="524761" y="581664"/>
                  <a:pt x="526621" y="583430"/>
                  <a:pt x="526621" y="585133"/>
                </a:cubicBezTo>
                <a:cubicBezTo>
                  <a:pt x="526277" y="586899"/>
                  <a:pt x="524761" y="588287"/>
                  <a:pt x="522834" y="588287"/>
                </a:cubicBezTo>
                <a:cubicBezTo>
                  <a:pt x="521319" y="588287"/>
                  <a:pt x="520149" y="586899"/>
                  <a:pt x="520149" y="584818"/>
                </a:cubicBezTo>
                <a:cubicBezTo>
                  <a:pt x="520149" y="583052"/>
                  <a:pt x="521319" y="581664"/>
                  <a:pt x="522834" y="581664"/>
                </a:cubicBezTo>
                <a:close/>
                <a:moveTo>
                  <a:pt x="373809" y="581664"/>
                </a:moveTo>
                <a:cubicBezTo>
                  <a:pt x="379362" y="582046"/>
                  <a:pt x="381905" y="585923"/>
                  <a:pt x="383444" y="589736"/>
                </a:cubicBezTo>
                <a:cubicBezTo>
                  <a:pt x="384180" y="592215"/>
                  <a:pt x="382306" y="594376"/>
                  <a:pt x="379697" y="594694"/>
                </a:cubicBezTo>
                <a:cubicBezTo>
                  <a:pt x="379362" y="594694"/>
                  <a:pt x="378626" y="594694"/>
                  <a:pt x="378225" y="594694"/>
                </a:cubicBezTo>
                <a:cubicBezTo>
                  <a:pt x="377087" y="594694"/>
                  <a:pt x="376017" y="594694"/>
                  <a:pt x="375281" y="593994"/>
                </a:cubicBezTo>
                <a:cubicBezTo>
                  <a:pt x="371935" y="592596"/>
                  <a:pt x="369727" y="590499"/>
                  <a:pt x="368924" y="586939"/>
                </a:cubicBezTo>
                <a:cubicBezTo>
                  <a:pt x="368188" y="584143"/>
                  <a:pt x="370464" y="581664"/>
                  <a:pt x="373809" y="581664"/>
                </a:cubicBezTo>
                <a:close/>
                <a:moveTo>
                  <a:pt x="991182" y="581639"/>
                </a:moveTo>
                <a:cubicBezTo>
                  <a:pt x="991851" y="581608"/>
                  <a:pt x="992520" y="581798"/>
                  <a:pt x="993275" y="582147"/>
                </a:cubicBezTo>
                <a:cubicBezTo>
                  <a:pt x="994854" y="582907"/>
                  <a:pt x="995883" y="584556"/>
                  <a:pt x="995128" y="586332"/>
                </a:cubicBezTo>
                <a:cubicBezTo>
                  <a:pt x="994373" y="588425"/>
                  <a:pt x="992863" y="589122"/>
                  <a:pt x="990598" y="588425"/>
                </a:cubicBezTo>
                <a:cubicBezTo>
                  <a:pt x="989089" y="588108"/>
                  <a:pt x="987922" y="587410"/>
                  <a:pt x="987922" y="585634"/>
                </a:cubicBezTo>
                <a:cubicBezTo>
                  <a:pt x="987922" y="584937"/>
                  <a:pt x="987922" y="584239"/>
                  <a:pt x="987922" y="583542"/>
                </a:cubicBezTo>
                <a:cubicBezTo>
                  <a:pt x="988334" y="583161"/>
                  <a:pt x="988677" y="582844"/>
                  <a:pt x="989089" y="582464"/>
                </a:cubicBezTo>
                <a:cubicBezTo>
                  <a:pt x="989844" y="581925"/>
                  <a:pt x="990513" y="581671"/>
                  <a:pt x="991182" y="581639"/>
                </a:cubicBezTo>
                <a:close/>
                <a:moveTo>
                  <a:pt x="487148" y="581480"/>
                </a:moveTo>
                <a:cubicBezTo>
                  <a:pt x="487990" y="581356"/>
                  <a:pt x="488923" y="581449"/>
                  <a:pt x="489655" y="581791"/>
                </a:cubicBezTo>
                <a:cubicBezTo>
                  <a:pt x="490388" y="582164"/>
                  <a:pt x="490721" y="582475"/>
                  <a:pt x="491454" y="582848"/>
                </a:cubicBezTo>
                <a:cubicBezTo>
                  <a:pt x="492985" y="583532"/>
                  <a:pt x="493318" y="585211"/>
                  <a:pt x="491854" y="586268"/>
                </a:cubicBezTo>
                <a:cubicBezTo>
                  <a:pt x="490721" y="586952"/>
                  <a:pt x="489256" y="587636"/>
                  <a:pt x="487790" y="587636"/>
                </a:cubicBezTo>
                <a:cubicBezTo>
                  <a:pt x="486658" y="588009"/>
                  <a:pt x="485594" y="587636"/>
                  <a:pt x="485194" y="586641"/>
                </a:cubicBezTo>
                <a:cubicBezTo>
                  <a:pt x="484462" y="585584"/>
                  <a:pt x="484462" y="583532"/>
                  <a:pt x="485194" y="582475"/>
                </a:cubicBezTo>
                <a:cubicBezTo>
                  <a:pt x="485561" y="581947"/>
                  <a:pt x="486309" y="581605"/>
                  <a:pt x="487148" y="581480"/>
                </a:cubicBezTo>
                <a:close/>
                <a:moveTo>
                  <a:pt x="1128212" y="581421"/>
                </a:moveTo>
                <a:cubicBezTo>
                  <a:pt x="1129690" y="581798"/>
                  <a:pt x="1131167" y="582489"/>
                  <a:pt x="1132712" y="583179"/>
                </a:cubicBezTo>
                <a:cubicBezTo>
                  <a:pt x="1133450" y="583556"/>
                  <a:pt x="1134189" y="584247"/>
                  <a:pt x="1134928" y="584561"/>
                </a:cubicBezTo>
                <a:cubicBezTo>
                  <a:pt x="1136002" y="585252"/>
                  <a:pt x="1137144" y="586005"/>
                  <a:pt x="1136808" y="587010"/>
                </a:cubicBezTo>
                <a:cubicBezTo>
                  <a:pt x="1136405" y="588392"/>
                  <a:pt x="1136472" y="589836"/>
                  <a:pt x="1134928" y="590527"/>
                </a:cubicBezTo>
                <a:cubicBezTo>
                  <a:pt x="1133518" y="591281"/>
                  <a:pt x="1131570" y="591532"/>
                  <a:pt x="1130093" y="591909"/>
                </a:cubicBezTo>
                <a:cubicBezTo>
                  <a:pt x="1129354" y="591909"/>
                  <a:pt x="1128615" y="591909"/>
                  <a:pt x="1127810" y="591909"/>
                </a:cubicBezTo>
                <a:cubicBezTo>
                  <a:pt x="1125594" y="591532"/>
                  <a:pt x="1124116" y="590527"/>
                  <a:pt x="1123377" y="588392"/>
                </a:cubicBezTo>
                <a:cubicBezTo>
                  <a:pt x="1122639" y="586696"/>
                  <a:pt x="1122639" y="584561"/>
                  <a:pt x="1124519" y="583179"/>
                </a:cubicBezTo>
                <a:cubicBezTo>
                  <a:pt x="1124855" y="582866"/>
                  <a:pt x="1125258" y="582489"/>
                  <a:pt x="1125594" y="582175"/>
                </a:cubicBezTo>
                <a:cubicBezTo>
                  <a:pt x="1126332" y="581421"/>
                  <a:pt x="1127071" y="581107"/>
                  <a:pt x="1128212" y="581421"/>
                </a:cubicBezTo>
                <a:close/>
                <a:moveTo>
                  <a:pt x="1022832" y="581386"/>
                </a:moveTo>
                <a:cubicBezTo>
                  <a:pt x="1025042" y="581386"/>
                  <a:pt x="1026516" y="582823"/>
                  <a:pt x="1025779" y="584885"/>
                </a:cubicBezTo>
                <a:cubicBezTo>
                  <a:pt x="1025444" y="586259"/>
                  <a:pt x="1024707" y="587322"/>
                  <a:pt x="1023233" y="588009"/>
                </a:cubicBezTo>
                <a:cubicBezTo>
                  <a:pt x="1022832" y="588009"/>
                  <a:pt x="1022095" y="588009"/>
                  <a:pt x="1021693" y="588009"/>
                </a:cubicBezTo>
                <a:cubicBezTo>
                  <a:pt x="1019885" y="587634"/>
                  <a:pt x="1019148" y="586259"/>
                  <a:pt x="1019148" y="584510"/>
                </a:cubicBezTo>
                <a:cubicBezTo>
                  <a:pt x="1019148" y="582823"/>
                  <a:pt x="1020956" y="581386"/>
                  <a:pt x="1022832" y="581386"/>
                </a:cubicBezTo>
                <a:close/>
                <a:moveTo>
                  <a:pt x="439960" y="581211"/>
                </a:moveTo>
                <a:cubicBezTo>
                  <a:pt x="441030" y="581530"/>
                  <a:pt x="442166" y="581912"/>
                  <a:pt x="443636" y="581912"/>
                </a:cubicBezTo>
                <a:cubicBezTo>
                  <a:pt x="445842" y="582295"/>
                  <a:pt x="446979" y="582996"/>
                  <a:pt x="447313" y="584717"/>
                </a:cubicBezTo>
                <a:cubicBezTo>
                  <a:pt x="447714" y="585801"/>
                  <a:pt x="448115" y="586885"/>
                  <a:pt x="448115" y="587905"/>
                </a:cubicBezTo>
                <a:cubicBezTo>
                  <a:pt x="448115" y="591794"/>
                  <a:pt x="444372" y="593579"/>
                  <a:pt x="441765" y="592495"/>
                </a:cubicBezTo>
                <a:cubicBezTo>
                  <a:pt x="440695" y="592177"/>
                  <a:pt x="439893" y="591794"/>
                  <a:pt x="439158" y="591093"/>
                </a:cubicBezTo>
                <a:cubicBezTo>
                  <a:pt x="438356" y="590392"/>
                  <a:pt x="437687" y="589690"/>
                  <a:pt x="436952" y="588989"/>
                </a:cubicBezTo>
                <a:cubicBezTo>
                  <a:pt x="433610" y="586503"/>
                  <a:pt x="433610" y="585801"/>
                  <a:pt x="435883" y="582614"/>
                </a:cubicBezTo>
                <a:cubicBezTo>
                  <a:pt x="436952" y="581211"/>
                  <a:pt x="438088" y="580828"/>
                  <a:pt x="439960" y="581211"/>
                </a:cubicBezTo>
                <a:close/>
                <a:moveTo>
                  <a:pt x="347894" y="581211"/>
                </a:moveTo>
                <a:cubicBezTo>
                  <a:pt x="349775" y="580828"/>
                  <a:pt x="351992" y="581211"/>
                  <a:pt x="353471" y="582995"/>
                </a:cubicBezTo>
                <a:cubicBezTo>
                  <a:pt x="354949" y="584396"/>
                  <a:pt x="355688" y="586180"/>
                  <a:pt x="356830" y="587582"/>
                </a:cubicBezTo>
                <a:cubicBezTo>
                  <a:pt x="358308" y="589302"/>
                  <a:pt x="357569" y="590767"/>
                  <a:pt x="356494" y="592487"/>
                </a:cubicBezTo>
                <a:cubicBezTo>
                  <a:pt x="355352" y="593889"/>
                  <a:pt x="353874" y="594654"/>
                  <a:pt x="351657" y="594271"/>
                </a:cubicBezTo>
                <a:cubicBezTo>
                  <a:pt x="349372" y="594972"/>
                  <a:pt x="347894" y="593571"/>
                  <a:pt x="346013" y="592487"/>
                </a:cubicBezTo>
                <a:cubicBezTo>
                  <a:pt x="343459" y="590003"/>
                  <a:pt x="342317" y="587200"/>
                  <a:pt x="343795" y="584014"/>
                </a:cubicBezTo>
                <a:cubicBezTo>
                  <a:pt x="344534" y="582294"/>
                  <a:pt x="346013" y="581211"/>
                  <a:pt x="347894" y="581211"/>
                </a:cubicBezTo>
                <a:close/>
                <a:moveTo>
                  <a:pt x="638848" y="581204"/>
                </a:moveTo>
                <a:cubicBezTo>
                  <a:pt x="639588" y="580828"/>
                  <a:pt x="640329" y="581204"/>
                  <a:pt x="641070" y="581204"/>
                </a:cubicBezTo>
                <a:cubicBezTo>
                  <a:pt x="643359" y="581517"/>
                  <a:pt x="645581" y="584335"/>
                  <a:pt x="645581" y="587090"/>
                </a:cubicBezTo>
                <a:cubicBezTo>
                  <a:pt x="645177" y="587779"/>
                  <a:pt x="645177" y="589156"/>
                  <a:pt x="644436" y="590910"/>
                </a:cubicBezTo>
                <a:cubicBezTo>
                  <a:pt x="642619" y="594040"/>
                  <a:pt x="638107" y="594416"/>
                  <a:pt x="635481" y="591974"/>
                </a:cubicBezTo>
                <a:cubicBezTo>
                  <a:pt x="634404" y="590910"/>
                  <a:pt x="633259" y="589532"/>
                  <a:pt x="632518" y="588155"/>
                </a:cubicBezTo>
                <a:cubicBezTo>
                  <a:pt x="631373" y="586088"/>
                  <a:pt x="631777" y="585024"/>
                  <a:pt x="633663" y="583646"/>
                </a:cubicBezTo>
                <a:cubicBezTo>
                  <a:pt x="635144" y="582582"/>
                  <a:pt x="637030" y="581517"/>
                  <a:pt x="638848" y="581204"/>
                </a:cubicBezTo>
                <a:close/>
                <a:moveTo>
                  <a:pt x="1007623" y="581107"/>
                </a:moveTo>
                <a:cubicBezTo>
                  <a:pt x="1009452" y="581107"/>
                  <a:pt x="1011009" y="582503"/>
                  <a:pt x="1011009" y="584279"/>
                </a:cubicBezTo>
                <a:cubicBezTo>
                  <a:pt x="1011348" y="585675"/>
                  <a:pt x="1009452" y="587451"/>
                  <a:pt x="1007623" y="587451"/>
                </a:cubicBezTo>
                <a:cubicBezTo>
                  <a:pt x="1006133" y="587451"/>
                  <a:pt x="1004576" y="585675"/>
                  <a:pt x="1004576" y="583898"/>
                </a:cubicBezTo>
                <a:cubicBezTo>
                  <a:pt x="1004576" y="582883"/>
                  <a:pt x="1006472" y="581107"/>
                  <a:pt x="1007623" y="581107"/>
                </a:cubicBezTo>
                <a:close/>
                <a:moveTo>
                  <a:pt x="137859" y="581107"/>
                </a:moveTo>
                <a:cubicBezTo>
                  <a:pt x="139348" y="582189"/>
                  <a:pt x="140499" y="582889"/>
                  <a:pt x="141988" y="583907"/>
                </a:cubicBezTo>
                <a:cubicBezTo>
                  <a:pt x="143883" y="585306"/>
                  <a:pt x="143883" y="587088"/>
                  <a:pt x="143477" y="588869"/>
                </a:cubicBezTo>
                <a:cubicBezTo>
                  <a:pt x="143138" y="590651"/>
                  <a:pt x="141988" y="591351"/>
                  <a:pt x="140499" y="591351"/>
                </a:cubicBezTo>
                <a:cubicBezTo>
                  <a:pt x="138603" y="591351"/>
                  <a:pt x="136776" y="590651"/>
                  <a:pt x="134881" y="589187"/>
                </a:cubicBezTo>
                <a:cubicBezTo>
                  <a:pt x="134881" y="587788"/>
                  <a:pt x="134881" y="586388"/>
                  <a:pt x="134136" y="584988"/>
                </a:cubicBezTo>
                <a:cubicBezTo>
                  <a:pt x="134136" y="583207"/>
                  <a:pt x="134475" y="582507"/>
                  <a:pt x="135964" y="581807"/>
                </a:cubicBezTo>
                <a:cubicBezTo>
                  <a:pt x="136776" y="581807"/>
                  <a:pt x="137114" y="581425"/>
                  <a:pt x="137859" y="581107"/>
                </a:cubicBezTo>
                <a:close/>
                <a:moveTo>
                  <a:pt x="727921" y="580821"/>
                </a:moveTo>
                <a:cubicBezTo>
                  <a:pt x="729318" y="581128"/>
                  <a:pt x="730614" y="581917"/>
                  <a:pt x="731153" y="583148"/>
                </a:cubicBezTo>
                <a:cubicBezTo>
                  <a:pt x="731557" y="583842"/>
                  <a:pt x="731894" y="584914"/>
                  <a:pt x="732634" y="585608"/>
                </a:cubicBezTo>
                <a:cubicBezTo>
                  <a:pt x="734183" y="587375"/>
                  <a:pt x="733779" y="589079"/>
                  <a:pt x="732298" y="590530"/>
                </a:cubicBezTo>
                <a:cubicBezTo>
                  <a:pt x="731557" y="591918"/>
                  <a:pt x="730075" y="592927"/>
                  <a:pt x="728931" y="593621"/>
                </a:cubicBezTo>
                <a:cubicBezTo>
                  <a:pt x="727449" y="594694"/>
                  <a:pt x="724083" y="594379"/>
                  <a:pt x="722957" y="592927"/>
                </a:cubicBezTo>
                <a:cubicBezTo>
                  <a:pt x="721476" y="591539"/>
                  <a:pt x="720398" y="589457"/>
                  <a:pt x="719995" y="587375"/>
                </a:cubicBezTo>
                <a:cubicBezTo>
                  <a:pt x="719995" y="584536"/>
                  <a:pt x="721880" y="582832"/>
                  <a:pt x="724083" y="581381"/>
                </a:cubicBezTo>
                <a:cubicBezTo>
                  <a:pt x="725026" y="580687"/>
                  <a:pt x="726524" y="580513"/>
                  <a:pt x="727921" y="580821"/>
                </a:cubicBezTo>
                <a:close/>
                <a:moveTo>
                  <a:pt x="325772" y="580585"/>
                </a:moveTo>
                <a:cubicBezTo>
                  <a:pt x="326178" y="580271"/>
                  <a:pt x="326922" y="580585"/>
                  <a:pt x="327666" y="580585"/>
                </a:cubicBezTo>
                <a:cubicBezTo>
                  <a:pt x="330649" y="581274"/>
                  <a:pt x="333287" y="584095"/>
                  <a:pt x="333287" y="587229"/>
                </a:cubicBezTo>
                <a:cubicBezTo>
                  <a:pt x="333625" y="588921"/>
                  <a:pt x="332137" y="590676"/>
                  <a:pt x="330302" y="591366"/>
                </a:cubicBezTo>
                <a:cubicBezTo>
                  <a:pt x="329559" y="591366"/>
                  <a:pt x="329154" y="591366"/>
                  <a:pt x="328410" y="591742"/>
                </a:cubicBezTo>
                <a:cubicBezTo>
                  <a:pt x="325433" y="592745"/>
                  <a:pt x="323132" y="591742"/>
                  <a:pt x="321304" y="589987"/>
                </a:cubicBezTo>
                <a:cubicBezTo>
                  <a:pt x="319749" y="588608"/>
                  <a:pt x="319411" y="585850"/>
                  <a:pt x="320493" y="584095"/>
                </a:cubicBezTo>
                <a:cubicBezTo>
                  <a:pt x="321643" y="582340"/>
                  <a:pt x="323876" y="581650"/>
                  <a:pt x="325772" y="580585"/>
                </a:cubicBezTo>
                <a:close/>
                <a:moveTo>
                  <a:pt x="465866" y="580584"/>
                </a:moveTo>
                <a:cubicBezTo>
                  <a:pt x="467768" y="580960"/>
                  <a:pt x="470010" y="582713"/>
                  <a:pt x="470010" y="584779"/>
                </a:cubicBezTo>
                <a:cubicBezTo>
                  <a:pt x="470418" y="585843"/>
                  <a:pt x="470010" y="586531"/>
                  <a:pt x="470010" y="587533"/>
                </a:cubicBezTo>
                <a:cubicBezTo>
                  <a:pt x="469603" y="589599"/>
                  <a:pt x="468108" y="591039"/>
                  <a:pt x="465866" y="591352"/>
                </a:cubicBezTo>
                <a:cubicBezTo>
                  <a:pt x="464712" y="591352"/>
                  <a:pt x="463624" y="591352"/>
                  <a:pt x="462471" y="591352"/>
                </a:cubicBezTo>
                <a:cubicBezTo>
                  <a:pt x="462132" y="591039"/>
                  <a:pt x="461725" y="590350"/>
                  <a:pt x="461386" y="589974"/>
                </a:cubicBezTo>
                <a:cubicBezTo>
                  <a:pt x="459822" y="588910"/>
                  <a:pt x="459485" y="587533"/>
                  <a:pt x="459822" y="586156"/>
                </a:cubicBezTo>
                <a:cubicBezTo>
                  <a:pt x="460230" y="585092"/>
                  <a:pt x="460230" y="584090"/>
                  <a:pt x="460570" y="583401"/>
                </a:cubicBezTo>
                <a:cubicBezTo>
                  <a:pt x="461386" y="581649"/>
                  <a:pt x="463964" y="580271"/>
                  <a:pt x="465866" y="580584"/>
                </a:cubicBezTo>
                <a:close/>
                <a:moveTo>
                  <a:pt x="1033897" y="580421"/>
                </a:moveTo>
                <a:cubicBezTo>
                  <a:pt x="1036568" y="579714"/>
                  <a:pt x="1038416" y="581450"/>
                  <a:pt x="1039922" y="582929"/>
                </a:cubicBezTo>
                <a:cubicBezTo>
                  <a:pt x="1041086" y="583636"/>
                  <a:pt x="1040744" y="585371"/>
                  <a:pt x="1039580" y="586143"/>
                </a:cubicBezTo>
                <a:cubicBezTo>
                  <a:pt x="1038074" y="586850"/>
                  <a:pt x="1036568" y="587171"/>
                  <a:pt x="1034993" y="586850"/>
                </a:cubicBezTo>
                <a:cubicBezTo>
                  <a:pt x="1032734" y="586143"/>
                  <a:pt x="1031638" y="584343"/>
                  <a:pt x="1032734" y="582221"/>
                </a:cubicBezTo>
                <a:cubicBezTo>
                  <a:pt x="1033144" y="581836"/>
                  <a:pt x="1033487" y="581128"/>
                  <a:pt x="1033897" y="580421"/>
                </a:cubicBezTo>
                <a:close/>
                <a:moveTo>
                  <a:pt x="211584" y="580374"/>
                </a:moveTo>
                <a:cubicBezTo>
                  <a:pt x="213801" y="579993"/>
                  <a:pt x="215279" y="581074"/>
                  <a:pt x="216421" y="582854"/>
                </a:cubicBezTo>
                <a:cubicBezTo>
                  <a:pt x="216825" y="583172"/>
                  <a:pt x="216825" y="583872"/>
                  <a:pt x="217160" y="584571"/>
                </a:cubicBezTo>
                <a:cubicBezTo>
                  <a:pt x="218303" y="584953"/>
                  <a:pt x="219378" y="585270"/>
                  <a:pt x="220520" y="585652"/>
                </a:cubicBezTo>
                <a:cubicBezTo>
                  <a:pt x="221259" y="585652"/>
                  <a:pt x="221998" y="586352"/>
                  <a:pt x="221998" y="587051"/>
                </a:cubicBezTo>
                <a:cubicBezTo>
                  <a:pt x="222401" y="588832"/>
                  <a:pt x="221259" y="590612"/>
                  <a:pt x="219378" y="590612"/>
                </a:cubicBezTo>
                <a:cubicBezTo>
                  <a:pt x="217900" y="590612"/>
                  <a:pt x="216825" y="590230"/>
                  <a:pt x="214943" y="590230"/>
                </a:cubicBezTo>
                <a:cubicBezTo>
                  <a:pt x="213062" y="591311"/>
                  <a:pt x="210442" y="591311"/>
                  <a:pt x="208224" y="591629"/>
                </a:cubicBezTo>
                <a:cubicBezTo>
                  <a:pt x="205604" y="591311"/>
                  <a:pt x="203790" y="589849"/>
                  <a:pt x="203051" y="587751"/>
                </a:cubicBezTo>
                <a:cubicBezTo>
                  <a:pt x="202245" y="585270"/>
                  <a:pt x="203790" y="582473"/>
                  <a:pt x="206746" y="581392"/>
                </a:cubicBezTo>
                <a:cubicBezTo>
                  <a:pt x="208224" y="580692"/>
                  <a:pt x="209703" y="580692"/>
                  <a:pt x="211584" y="580374"/>
                </a:cubicBezTo>
                <a:close/>
                <a:moveTo>
                  <a:pt x="183328" y="580305"/>
                </a:moveTo>
                <a:cubicBezTo>
                  <a:pt x="184065" y="579993"/>
                  <a:pt x="184870" y="580305"/>
                  <a:pt x="185607" y="580617"/>
                </a:cubicBezTo>
                <a:cubicBezTo>
                  <a:pt x="186345" y="580991"/>
                  <a:pt x="186680" y="581678"/>
                  <a:pt x="187082" y="581678"/>
                </a:cubicBezTo>
                <a:cubicBezTo>
                  <a:pt x="188893" y="582052"/>
                  <a:pt x="189697" y="583737"/>
                  <a:pt x="190032" y="585111"/>
                </a:cubicBezTo>
                <a:cubicBezTo>
                  <a:pt x="191172" y="587233"/>
                  <a:pt x="190435" y="589292"/>
                  <a:pt x="188155" y="590353"/>
                </a:cubicBezTo>
                <a:cubicBezTo>
                  <a:pt x="187082" y="590665"/>
                  <a:pt x="185942" y="591040"/>
                  <a:pt x="185205" y="591352"/>
                </a:cubicBezTo>
                <a:cubicBezTo>
                  <a:pt x="184467" y="591040"/>
                  <a:pt x="184065" y="591040"/>
                  <a:pt x="183730" y="590353"/>
                </a:cubicBezTo>
                <a:cubicBezTo>
                  <a:pt x="180780" y="588918"/>
                  <a:pt x="179640" y="586546"/>
                  <a:pt x="179975" y="583425"/>
                </a:cubicBezTo>
                <a:cubicBezTo>
                  <a:pt x="179975" y="582739"/>
                  <a:pt x="180377" y="582052"/>
                  <a:pt x="180780" y="581678"/>
                </a:cubicBezTo>
                <a:cubicBezTo>
                  <a:pt x="181517" y="581303"/>
                  <a:pt x="182590" y="580679"/>
                  <a:pt x="183328" y="580305"/>
                </a:cubicBezTo>
                <a:close/>
                <a:moveTo>
                  <a:pt x="1157721" y="580271"/>
                </a:moveTo>
                <a:cubicBezTo>
                  <a:pt x="1158462" y="580589"/>
                  <a:pt x="1158865" y="580971"/>
                  <a:pt x="1159202" y="580971"/>
                </a:cubicBezTo>
                <a:cubicBezTo>
                  <a:pt x="1161423" y="582751"/>
                  <a:pt x="1161827" y="583769"/>
                  <a:pt x="1160682" y="586630"/>
                </a:cubicBezTo>
                <a:cubicBezTo>
                  <a:pt x="1160346" y="587330"/>
                  <a:pt x="1160346" y="587647"/>
                  <a:pt x="1159942" y="588029"/>
                </a:cubicBezTo>
                <a:cubicBezTo>
                  <a:pt x="1158462" y="590509"/>
                  <a:pt x="1155096" y="591908"/>
                  <a:pt x="1151395" y="590127"/>
                </a:cubicBezTo>
                <a:cubicBezTo>
                  <a:pt x="1150250" y="589746"/>
                  <a:pt x="1149106" y="588729"/>
                  <a:pt x="1149106" y="587330"/>
                </a:cubicBezTo>
                <a:cubicBezTo>
                  <a:pt x="1149106" y="584150"/>
                  <a:pt x="1151395" y="581670"/>
                  <a:pt x="1154356" y="580971"/>
                </a:cubicBezTo>
                <a:cubicBezTo>
                  <a:pt x="1155500" y="580589"/>
                  <a:pt x="1156577" y="580589"/>
                  <a:pt x="1157721" y="580271"/>
                </a:cubicBezTo>
                <a:close/>
                <a:moveTo>
                  <a:pt x="421936" y="580271"/>
                </a:moveTo>
                <a:cubicBezTo>
                  <a:pt x="423025" y="580271"/>
                  <a:pt x="423774" y="580271"/>
                  <a:pt x="424931" y="580964"/>
                </a:cubicBezTo>
                <a:cubicBezTo>
                  <a:pt x="427177" y="582348"/>
                  <a:pt x="429082" y="586565"/>
                  <a:pt x="428674" y="589335"/>
                </a:cubicBezTo>
                <a:cubicBezTo>
                  <a:pt x="428674" y="589650"/>
                  <a:pt x="428334" y="590027"/>
                  <a:pt x="428334" y="590405"/>
                </a:cubicBezTo>
                <a:cubicBezTo>
                  <a:pt x="427177" y="592482"/>
                  <a:pt x="425271" y="593867"/>
                  <a:pt x="423025" y="594559"/>
                </a:cubicBezTo>
                <a:cubicBezTo>
                  <a:pt x="420779" y="594937"/>
                  <a:pt x="418534" y="595251"/>
                  <a:pt x="416628" y="593174"/>
                </a:cubicBezTo>
                <a:cubicBezTo>
                  <a:pt x="416220" y="592104"/>
                  <a:pt x="416220" y="591097"/>
                  <a:pt x="416220" y="590027"/>
                </a:cubicBezTo>
                <a:cubicBezTo>
                  <a:pt x="415471" y="588957"/>
                  <a:pt x="416628" y="587950"/>
                  <a:pt x="416628" y="586880"/>
                </a:cubicBezTo>
                <a:cubicBezTo>
                  <a:pt x="416628" y="584803"/>
                  <a:pt x="418534" y="583418"/>
                  <a:pt x="419622" y="581278"/>
                </a:cubicBezTo>
                <a:cubicBezTo>
                  <a:pt x="420031" y="580586"/>
                  <a:pt x="420779" y="580271"/>
                  <a:pt x="421936" y="580271"/>
                </a:cubicBezTo>
                <a:close/>
                <a:moveTo>
                  <a:pt x="160382" y="579993"/>
                </a:moveTo>
                <a:cubicBezTo>
                  <a:pt x="162615" y="579993"/>
                  <a:pt x="165254" y="581398"/>
                  <a:pt x="166337" y="582484"/>
                </a:cubicBezTo>
                <a:cubicBezTo>
                  <a:pt x="167081" y="583889"/>
                  <a:pt x="167081" y="587083"/>
                  <a:pt x="164848" y="588169"/>
                </a:cubicBezTo>
                <a:cubicBezTo>
                  <a:pt x="164104" y="588488"/>
                  <a:pt x="163360" y="589255"/>
                  <a:pt x="162615" y="589574"/>
                </a:cubicBezTo>
                <a:cubicBezTo>
                  <a:pt x="161871" y="589958"/>
                  <a:pt x="161127" y="589894"/>
                  <a:pt x="160721" y="589894"/>
                </a:cubicBezTo>
                <a:cubicBezTo>
                  <a:pt x="159232" y="589191"/>
                  <a:pt x="157743" y="588872"/>
                  <a:pt x="156255" y="588169"/>
                </a:cubicBezTo>
                <a:cubicBezTo>
                  <a:pt x="154766" y="587786"/>
                  <a:pt x="154360" y="586764"/>
                  <a:pt x="154766" y="585295"/>
                </a:cubicBezTo>
                <a:cubicBezTo>
                  <a:pt x="155105" y="584592"/>
                  <a:pt x="155511" y="583570"/>
                  <a:pt x="155849" y="582867"/>
                </a:cubicBezTo>
                <a:cubicBezTo>
                  <a:pt x="156593" y="580695"/>
                  <a:pt x="158082" y="579993"/>
                  <a:pt x="160382" y="579993"/>
                </a:cubicBezTo>
                <a:close/>
                <a:moveTo>
                  <a:pt x="772282" y="579754"/>
                </a:moveTo>
                <a:cubicBezTo>
                  <a:pt x="773119" y="579802"/>
                  <a:pt x="773956" y="579977"/>
                  <a:pt x="774693" y="580136"/>
                </a:cubicBezTo>
                <a:cubicBezTo>
                  <a:pt x="776501" y="580519"/>
                  <a:pt x="777304" y="581538"/>
                  <a:pt x="777304" y="583322"/>
                </a:cubicBezTo>
                <a:cubicBezTo>
                  <a:pt x="777304" y="584724"/>
                  <a:pt x="776903" y="585807"/>
                  <a:pt x="776501" y="587208"/>
                </a:cubicBezTo>
                <a:cubicBezTo>
                  <a:pt x="776166" y="589693"/>
                  <a:pt x="773956" y="591095"/>
                  <a:pt x="772416" y="592496"/>
                </a:cubicBezTo>
                <a:cubicBezTo>
                  <a:pt x="771344" y="593579"/>
                  <a:pt x="769871" y="593197"/>
                  <a:pt x="768732" y="593197"/>
                </a:cubicBezTo>
                <a:cubicBezTo>
                  <a:pt x="768398" y="593197"/>
                  <a:pt x="767996" y="593197"/>
                  <a:pt x="767594" y="593197"/>
                </a:cubicBezTo>
                <a:cubicBezTo>
                  <a:pt x="762437" y="592496"/>
                  <a:pt x="759826" y="589311"/>
                  <a:pt x="762437" y="584724"/>
                </a:cubicBezTo>
                <a:cubicBezTo>
                  <a:pt x="762772" y="584023"/>
                  <a:pt x="763911" y="583003"/>
                  <a:pt x="764647" y="582621"/>
                </a:cubicBezTo>
                <a:cubicBezTo>
                  <a:pt x="766121" y="581538"/>
                  <a:pt x="767996" y="580837"/>
                  <a:pt x="769871" y="580136"/>
                </a:cubicBezTo>
                <a:cubicBezTo>
                  <a:pt x="770608" y="579786"/>
                  <a:pt x="771445" y="579706"/>
                  <a:pt x="772282" y="579754"/>
                </a:cubicBezTo>
                <a:close/>
                <a:moveTo>
                  <a:pt x="1179220" y="579664"/>
                </a:moveTo>
                <a:lnTo>
                  <a:pt x="1180740" y="581353"/>
                </a:lnTo>
                <a:lnTo>
                  <a:pt x="1180740" y="587711"/>
                </a:lnTo>
                <a:lnTo>
                  <a:pt x="1175093" y="590747"/>
                </a:lnTo>
                <a:cubicBezTo>
                  <a:pt x="1172861" y="589745"/>
                  <a:pt x="1171304" y="588681"/>
                  <a:pt x="1169816" y="586928"/>
                </a:cubicBezTo>
                <a:cubicBezTo>
                  <a:pt x="1168734" y="585550"/>
                  <a:pt x="1168734" y="583797"/>
                  <a:pt x="1169816" y="582419"/>
                </a:cubicBezTo>
                <a:cubicBezTo>
                  <a:pt x="1172116" y="579977"/>
                  <a:pt x="1175837" y="578600"/>
                  <a:pt x="1179220" y="579664"/>
                </a:cubicBezTo>
                <a:close/>
                <a:moveTo>
                  <a:pt x="308396" y="579309"/>
                </a:moveTo>
                <a:cubicBezTo>
                  <a:pt x="309710" y="579571"/>
                  <a:pt x="310931" y="580193"/>
                  <a:pt x="312050" y="581085"/>
                </a:cubicBezTo>
                <a:cubicBezTo>
                  <a:pt x="313542" y="582168"/>
                  <a:pt x="314289" y="583569"/>
                  <a:pt x="314289" y="585289"/>
                </a:cubicBezTo>
                <a:cubicBezTo>
                  <a:pt x="314289" y="588475"/>
                  <a:pt x="312796" y="590960"/>
                  <a:pt x="309812" y="592361"/>
                </a:cubicBezTo>
                <a:cubicBezTo>
                  <a:pt x="309405" y="592743"/>
                  <a:pt x="308658" y="592743"/>
                  <a:pt x="308319" y="592743"/>
                </a:cubicBezTo>
                <a:cubicBezTo>
                  <a:pt x="304520" y="592743"/>
                  <a:pt x="300789" y="588475"/>
                  <a:pt x="300382" y="585672"/>
                </a:cubicBezTo>
                <a:cubicBezTo>
                  <a:pt x="300382" y="585289"/>
                  <a:pt x="300382" y="585289"/>
                  <a:pt x="300382" y="584971"/>
                </a:cubicBezTo>
                <a:cubicBezTo>
                  <a:pt x="300789" y="582168"/>
                  <a:pt x="301536" y="580702"/>
                  <a:pt x="304181" y="579683"/>
                </a:cubicBezTo>
                <a:cubicBezTo>
                  <a:pt x="305674" y="579141"/>
                  <a:pt x="307081" y="579046"/>
                  <a:pt x="308396" y="579309"/>
                </a:cubicBezTo>
                <a:close/>
                <a:moveTo>
                  <a:pt x="931736" y="579216"/>
                </a:moveTo>
                <a:cubicBezTo>
                  <a:pt x="932294" y="579296"/>
                  <a:pt x="932843" y="579554"/>
                  <a:pt x="933376" y="579907"/>
                </a:cubicBezTo>
                <a:cubicBezTo>
                  <a:pt x="934508" y="580614"/>
                  <a:pt x="935240" y="581707"/>
                  <a:pt x="935972" y="582800"/>
                </a:cubicBezTo>
                <a:cubicBezTo>
                  <a:pt x="936705" y="584214"/>
                  <a:pt x="935972" y="586014"/>
                  <a:pt x="934508" y="586014"/>
                </a:cubicBezTo>
                <a:cubicBezTo>
                  <a:pt x="932643" y="586014"/>
                  <a:pt x="930446" y="586336"/>
                  <a:pt x="928582" y="585243"/>
                </a:cubicBezTo>
                <a:cubicBezTo>
                  <a:pt x="928582" y="584536"/>
                  <a:pt x="928249" y="583829"/>
                  <a:pt x="928249" y="583121"/>
                </a:cubicBezTo>
                <a:cubicBezTo>
                  <a:pt x="927850" y="581321"/>
                  <a:pt x="928981" y="580293"/>
                  <a:pt x="930047" y="579586"/>
                </a:cubicBezTo>
                <a:cubicBezTo>
                  <a:pt x="930613" y="579232"/>
                  <a:pt x="931179" y="579136"/>
                  <a:pt x="931736" y="579216"/>
                </a:cubicBezTo>
                <a:close/>
                <a:moveTo>
                  <a:pt x="912855" y="578878"/>
                </a:moveTo>
                <a:cubicBezTo>
                  <a:pt x="914370" y="579194"/>
                  <a:pt x="915885" y="580330"/>
                  <a:pt x="915885" y="582034"/>
                </a:cubicBezTo>
                <a:cubicBezTo>
                  <a:pt x="915885" y="583801"/>
                  <a:pt x="914783" y="584811"/>
                  <a:pt x="913613" y="585884"/>
                </a:cubicBezTo>
                <a:cubicBezTo>
                  <a:pt x="912855" y="586894"/>
                  <a:pt x="911340" y="586578"/>
                  <a:pt x="910169" y="585884"/>
                </a:cubicBezTo>
                <a:cubicBezTo>
                  <a:pt x="909412" y="583423"/>
                  <a:pt x="909412" y="583423"/>
                  <a:pt x="909412" y="581655"/>
                </a:cubicBezTo>
                <a:cubicBezTo>
                  <a:pt x="909412" y="579888"/>
                  <a:pt x="910927" y="578878"/>
                  <a:pt x="912855" y="578878"/>
                </a:cubicBezTo>
                <a:close/>
                <a:moveTo>
                  <a:pt x="232881" y="578736"/>
                </a:moveTo>
                <a:cubicBezTo>
                  <a:pt x="233768" y="578390"/>
                  <a:pt x="234798" y="578390"/>
                  <a:pt x="235912" y="578736"/>
                </a:cubicBezTo>
                <a:cubicBezTo>
                  <a:pt x="237397" y="579430"/>
                  <a:pt x="238545" y="580124"/>
                  <a:pt x="240031" y="580818"/>
                </a:cubicBezTo>
                <a:cubicBezTo>
                  <a:pt x="240436" y="581196"/>
                  <a:pt x="240774" y="581890"/>
                  <a:pt x="241179" y="582584"/>
                </a:cubicBezTo>
                <a:cubicBezTo>
                  <a:pt x="241517" y="583278"/>
                  <a:pt x="241517" y="583972"/>
                  <a:pt x="241517" y="584665"/>
                </a:cubicBezTo>
                <a:cubicBezTo>
                  <a:pt x="242327" y="586810"/>
                  <a:pt x="241517" y="588197"/>
                  <a:pt x="239693" y="589207"/>
                </a:cubicBezTo>
                <a:cubicBezTo>
                  <a:pt x="238545" y="590279"/>
                  <a:pt x="237060" y="591351"/>
                  <a:pt x="234831" y="590657"/>
                </a:cubicBezTo>
                <a:cubicBezTo>
                  <a:pt x="234088" y="590657"/>
                  <a:pt x="233683" y="590657"/>
                  <a:pt x="232941" y="590657"/>
                </a:cubicBezTo>
                <a:cubicBezTo>
                  <a:pt x="229969" y="589901"/>
                  <a:pt x="228416" y="587819"/>
                  <a:pt x="229226" y="585044"/>
                </a:cubicBezTo>
                <a:cubicBezTo>
                  <a:pt x="229564" y="583656"/>
                  <a:pt x="229969" y="582269"/>
                  <a:pt x="230712" y="580818"/>
                </a:cubicBezTo>
                <a:cubicBezTo>
                  <a:pt x="231252" y="579777"/>
                  <a:pt x="231995" y="579083"/>
                  <a:pt x="232881" y="578736"/>
                </a:cubicBezTo>
                <a:close/>
                <a:moveTo>
                  <a:pt x="811834" y="578638"/>
                </a:moveTo>
                <a:cubicBezTo>
                  <a:pt x="813740" y="579018"/>
                  <a:pt x="815646" y="579715"/>
                  <a:pt x="817143" y="581427"/>
                </a:cubicBezTo>
                <a:cubicBezTo>
                  <a:pt x="818300" y="582504"/>
                  <a:pt x="818640" y="583898"/>
                  <a:pt x="818640" y="584976"/>
                </a:cubicBezTo>
                <a:cubicBezTo>
                  <a:pt x="818640" y="588144"/>
                  <a:pt x="816803" y="590616"/>
                  <a:pt x="813740" y="591313"/>
                </a:cubicBezTo>
                <a:cubicBezTo>
                  <a:pt x="812651" y="591630"/>
                  <a:pt x="811494" y="591630"/>
                  <a:pt x="810337" y="590933"/>
                </a:cubicBezTo>
                <a:cubicBezTo>
                  <a:pt x="808840" y="589538"/>
                  <a:pt x="806934" y="588461"/>
                  <a:pt x="806185" y="586370"/>
                </a:cubicBezTo>
                <a:cubicBezTo>
                  <a:pt x="805437" y="584595"/>
                  <a:pt x="805028" y="582884"/>
                  <a:pt x="806185" y="581110"/>
                </a:cubicBezTo>
                <a:cubicBezTo>
                  <a:pt x="807274" y="579335"/>
                  <a:pt x="809248" y="578321"/>
                  <a:pt x="811834" y="578638"/>
                </a:cubicBezTo>
                <a:close/>
                <a:moveTo>
                  <a:pt x="872820" y="578633"/>
                </a:moveTo>
                <a:cubicBezTo>
                  <a:pt x="875469" y="579320"/>
                  <a:pt x="878118" y="581380"/>
                  <a:pt x="877710" y="583814"/>
                </a:cubicBezTo>
                <a:cubicBezTo>
                  <a:pt x="877710" y="585936"/>
                  <a:pt x="875469" y="588682"/>
                  <a:pt x="873160" y="589368"/>
                </a:cubicBezTo>
                <a:cubicBezTo>
                  <a:pt x="872820" y="589368"/>
                  <a:pt x="872073" y="589680"/>
                  <a:pt x="871665" y="589368"/>
                </a:cubicBezTo>
                <a:cubicBezTo>
                  <a:pt x="870171" y="588682"/>
                  <a:pt x="868269" y="587621"/>
                  <a:pt x="867930" y="585936"/>
                </a:cubicBezTo>
                <a:cubicBezTo>
                  <a:pt x="867182" y="583814"/>
                  <a:pt x="867522" y="581754"/>
                  <a:pt x="869016" y="580381"/>
                </a:cubicBezTo>
                <a:cubicBezTo>
                  <a:pt x="869832" y="579320"/>
                  <a:pt x="871326" y="578321"/>
                  <a:pt x="872820" y="578633"/>
                </a:cubicBezTo>
                <a:close/>
                <a:moveTo>
                  <a:pt x="892535" y="578600"/>
                </a:moveTo>
                <a:cubicBezTo>
                  <a:pt x="894837" y="578600"/>
                  <a:pt x="896259" y="580666"/>
                  <a:pt x="896259" y="582420"/>
                </a:cubicBezTo>
                <a:cubicBezTo>
                  <a:pt x="896259" y="584862"/>
                  <a:pt x="894363" y="586616"/>
                  <a:pt x="892129" y="586616"/>
                </a:cubicBezTo>
                <a:cubicBezTo>
                  <a:pt x="889489" y="586616"/>
                  <a:pt x="888000" y="585176"/>
                  <a:pt x="888000" y="582796"/>
                </a:cubicBezTo>
                <a:cubicBezTo>
                  <a:pt x="888000" y="580666"/>
                  <a:pt x="890301" y="578600"/>
                  <a:pt x="892535" y="578600"/>
                </a:cubicBezTo>
                <a:close/>
                <a:moveTo>
                  <a:pt x="790763" y="578425"/>
                </a:moveTo>
                <a:cubicBezTo>
                  <a:pt x="794524" y="578744"/>
                  <a:pt x="796337" y="581549"/>
                  <a:pt x="795598" y="584737"/>
                </a:cubicBezTo>
                <a:cubicBezTo>
                  <a:pt x="795262" y="585821"/>
                  <a:pt x="794860" y="586904"/>
                  <a:pt x="794524" y="587606"/>
                </a:cubicBezTo>
                <a:cubicBezTo>
                  <a:pt x="793382" y="589327"/>
                  <a:pt x="791905" y="590411"/>
                  <a:pt x="790025" y="590411"/>
                </a:cubicBezTo>
                <a:cubicBezTo>
                  <a:pt x="787070" y="590793"/>
                  <a:pt x="784048" y="588626"/>
                  <a:pt x="783712" y="586522"/>
                </a:cubicBezTo>
                <a:cubicBezTo>
                  <a:pt x="781832" y="581932"/>
                  <a:pt x="785929" y="578043"/>
                  <a:pt x="790763" y="578425"/>
                </a:cubicBezTo>
                <a:close/>
                <a:moveTo>
                  <a:pt x="282911" y="578043"/>
                </a:moveTo>
                <a:cubicBezTo>
                  <a:pt x="285903" y="578043"/>
                  <a:pt x="288554" y="580144"/>
                  <a:pt x="289642" y="583009"/>
                </a:cubicBezTo>
                <a:cubicBezTo>
                  <a:pt x="289642" y="584028"/>
                  <a:pt x="290050" y="585110"/>
                  <a:pt x="290458" y="586193"/>
                </a:cubicBezTo>
                <a:cubicBezTo>
                  <a:pt x="290798" y="587594"/>
                  <a:pt x="290458" y="588613"/>
                  <a:pt x="288894" y="589695"/>
                </a:cubicBezTo>
                <a:cubicBezTo>
                  <a:pt x="283249" y="593579"/>
                  <a:pt x="276861" y="588995"/>
                  <a:pt x="276113" y="584728"/>
                </a:cubicBezTo>
                <a:cubicBezTo>
                  <a:pt x="275705" y="583009"/>
                  <a:pt x="276113" y="581545"/>
                  <a:pt x="277269" y="580144"/>
                </a:cubicBezTo>
                <a:cubicBezTo>
                  <a:pt x="278356" y="578743"/>
                  <a:pt x="280257" y="578043"/>
                  <a:pt x="282911" y="578043"/>
                </a:cubicBezTo>
                <a:close/>
                <a:moveTo>
                  <a:pt x="850257" y="577207"/>
                </a:moveTo>
                <a:cubicBezTo>
                  <a:pt x="853651" y="577207"/>
                  <a:pt x="855892" y="580332"/>
                  <a:pt x="856299" y="582395"/>
                </a:cubicBezTo>
                <a:cubicBezTo>
                  <a:pt x="856706" y="584832"/>
                  <a:pt x="855145" y="586582"/>
                  <a:pt x="852565" y="586895"/>
                </a:cubicBezTo>
                <a:cubicBezTo>
                  <a:pt x="850257" y="586895"/>
                  <a:pt x="848424" y="586895"/>
                  <a:pt x="846863" y="585519"/>
                </a:cubicBezTo>
                <a:cubicBezTo>
                  <a:pt x="846863" y="585144"/>
                  <a:pt x="846116" y="585144"/>
                  <a:pt x="845777" y="584832"/>
                </a:cubicBezTo>
                <a:cubicBezTo>
                  <a:pt x="845777" y="584457"/>
                  <a:pt x="845777" y="583770"/>
                  <a:pt x="845370" y="583770"/>
                </a:cubicBezTo>
                <a:cubicBezTo>
                  <a:pt x="844284" y="581707"/>
                  <a:pt x="845030" y="580332"/>
                  <a:pt x="846116" y="578957"/>
                </a:cubicBezTo>
                <a:cubicBezTo>
                  <a:pt x="847270" y="577520"/>
                  <a:pt x="848424" y="577207"/>
                  <a:pt x="850257" y="577207"/>
                </a:cubicBezTo>
                <a:close/>
                <a:moveTo>
                  <a:pt x="830252" y="577207"/>
                </a:moveTo>
                <a:cubicBezTo>
                  <a:pt x="830998" y="577521"/>
                  <a:pt x="832151" y="577521"/>
                  <a:pt x="832898" y="577898"/>
                </a:cubicBezTo>
                <a:cubicBezTo>
                  <a:pt x="835883" y="579279"/>
                  <a:pt x="837376" y="581729"/>
                  <a:pt x="836290" y="584492"/>
                </a:cubicBezTo>
                <a:cubicBezTo>
                  <a:pt x="835883" y="585559"/>
                  <a:pt x="835544" y="586250"/>
                  <a:pt x="834798" y="586941"/>
                </a:cubicBezTo>
                <a:cubicBezTo>
                  <a:pt x="834390" y="587318"/>
                  <a:pt x="833983" y="587632"/>
                  <a:pt x="833644" y="587632"/>
                </a:cubicBezTo>
                <a:cubicBezTo>
                  <a:pt x="831744" y="588009"/>
                  <a:pt x="829912" y="588009"/>
                  <a:pt x="828012" y="587318"/>
                </a:cubicBezTo>
                <a:cubicBezTo>
                  <a:pt x="824959" y="585936"/>
                  <a:pt x="823466" y="583487"/>
                  <a:pt x="825774" y="580661"/>
                </a:cubicBezTo>
                <a:cubicBezTo>
                  <a:pt x="826859" y="578965"/>
                  <a:pt x="828012" y="577898"/>
                  <a:pt x="830252" y="577207"/>
                </a:cubicBezTo>
                <a:close/>
                <a:moveTo>
                  <a:pt x="1168424" y="552414"/>
                </a:moveTo>
                <a:cubicBezTo>
                  <a:pt x="1170329" y="552414"/>
                  <a:pt x="1172234" y="554199"/>
                  <a:pt x="1172234" y="555983"/>
                </a:cubicBezTo>
                <a:cubicBezTo>
                  <a:pt x="1172234" y="557768"/>
                  <a:pt x="1170329" y="559872"/>
                  <a:pt x="1168424" y="559872"/>
                </a:cubicBezTo>
                <a:cubicBezTo>
                  <a:pt x="1165770" y="559872"/>
                  <a:pt x="1164273" y="558469"/>
                  <a:pt x="1164273" y="556685"/>
                </a:cubicBezTo>
                <a:cubicBezTo>
                  <a:pt x="1164273" y="554199"/>
                  <a:pt x="1165770" y="552414"/>
                  <a:pt x="1168424" y="552414"/>
                </a:cubicBezTo>
                <a:close/>
                <a:moveTo>
                  <a:pt x="633480" y="552135"/>
                </a:moveTo>
                <a:cubicBezTo>
                  <a:pt x="635745" y="552135"/>
                  <a:pt x="637254" y="553531"/>
                  <a:pt x="637254" y="555307"/>
                </a:cubicBezTo>
                <a:cubicBezTo>
                  <a:pt x="637254" y="557083"/>
                  <a:pt x="635333" y="558479"/>
                  <a:pt x="633480" y="558479"/>
                </a:cubicBezTo>
                <a:cubicBezTo>
                  <a:pt x="630803" y="558479"/>
                  <a:pt x="629293" y="557401"/>
                  <a:pt x="629636" y="555624"/>
                </a:cubicBezTo>
                <a:cubicBezTo>
                  <a:pt x="629636" y="554229"/>
                  <a:pt x="631558" y="552135"/>
                  <a:pt x="633480" y="552135"/>
                </a:cubicBezTo>
                <a:close/>
                <a:moveTo>
                  <a:pt x="102671" y="551611"/>
                </a:moveTo>
                <a:cubicBezTo>
                  <a:pt x="104930" y="551299"/>
                  <a:pt x="107258" y="553732"/>
                  <a:pt x="107600" y="555416"/>
                </a:cubicBezTo>
                <a:cubicBezTo>
                  <a:pt x="107258" y="556850"/>
                  <a:pt x="106505" y="558222"/>
                  <a:pt x="104588" y="558908"/>
                </a:cubicBezTo>
                <a:cubicBezTo>
                  <a:pt x="102671" y="559594"/>
                  <a:pt x="101165" y="558908"/>
                  <a:pt x="100001" y="557848"/>
                </a:cubicBezTo>
                <a:cubicBezTo>
                  <a:pt x="98152" y="556476"/>
                  <a:pt x="98495" y="553732"/>
                  <a:pt x="100412" y="552297"/>
                </a:cubicBezTo>
                <a:cubicBezTo>
                  <a:pt x="101165" y="551986"/>
                  <a:pt x="102329" y="551611"/>
                  <a:pt x="102671" y="551611"/>
                </a:cubicBezTo>
                <a:close/>
                <a:moveTo>
                  <a:pt x="78720" y="551395"/>
                </a:moveTo>
                <a:cubicBezTo>
                  <a:pt x="80984" y="551021"/>
                  <a:pt x="83514" y="552767"/>
                  <a:pt x="83514" y="554825"/>
                </a:cubicBezTo>
                <a:cubicBezTo>
                  <a:pt x="83514" y="557258"/>
                  <a:pt x="81716" y="559316"/>
                  <a:pt x="79519" y="559316"/>
                </a:cubicBezTo>
                <a:cubicBezTo>
                  <a:pt x="76923" y="559316"/>
                  <a:pt x="74659" y="557632"/>
                  <a:pt x="74659" y="555512"/>
                </a:cubicBezTo>
                <a:cubicBezTo>
                  <a:pt x="74659" y="553453"/>
                  <a:pt x="76523" y="551395"/>
                  <a:pt x="78720" y="551395"/>
                </a:cubicBezTo>
                <a:close/>
                <a:moveTo>
                  <a:pt x="609839" y="551299"/>
                </a:moveTo>
                <a:cubicBezTo>
                  <a:pt x="611402" y="551299"/>
                  <a:pt x="612489" y="551617"/>
                  <a:pt x="613643" y="551997"/>
                </a:cubicBezTo>
                <a:cubicBezTo>
                  <a:pt x="615137" y="552314"/>
                  <a:pt x="615544" y="554091"/>
                  <a:pt x="614390" y="555169"/>
                </a:cubicBezTo>
                <a:cubicBezTo>
                  <a:pt x="612896" y="556565"/>
                  <a:pt x="610995" y="557643"/>
                  <a:pt x="608752" y="557643"/>
                </a:cubicBezTo>
                <a:cubicBezTo>
                  <a:pt x="606852" y="557643"/>
                  <a:pt x="605699" y="556946"/>
                  <a:pt x="604951" y="555169"/>
                </a:cubicBezTo>
                <a:cubicBezTo>
                  <a:pt x="604609" y="553774"/>
                  <a:pt x="605358" y="552314"/>
                  <a:pt x="606852" y="551617"/>
                </a:cubicBezTo>
                <a:cubicBezTo>
                  <a:pt x="608006" y="551299"/>
                  <a:pt x="608752" y="551299"/>
                  <a:pt x="609839" y="551299"/>
                </a:cubicBezTo>
                <a:close/>
                <a:moveTo>
                  <a:pt x="334905" y="551061"/>
                </a:moveTo>
                <a:cubicBezTo>
                  <a:pt x="336053" y="550742"/>
                  <a:pt x="337133" y="551061"/>
                  <a:pt x="337876" y="552143"/>
                </a:cubicBezTo>
                <a:cubicBezTo>
                  <a:pt x="338281" y="553226"/>
                  <a:pt x="339429" y="553926"/>
                  <a:pt x="340172" y="554945"/>
                </a:cubicBezTo>
                <a:cubicBezTo>
                  <a:pt x="339766" y="556728"/>
                  <a:pt x="339429" y="558129"/>
                  <a:pt x="339429" y="559912"/>
                </a:cubicBezTo>
                <a:cubicBezTo>
                  <a:pt x="337876" y="564114"/>
                  <a:pt x="331934" y="566279"/>
                  <a:pt x="328145" y="563796"/>
                </a:cubicBezTo>
                <a:cubicBezTo>
                  <a:pt x="327808" y="563414"/>
                  <a:pt x="327808" y="563414"/>
                  <a:pt x="327403" y="563095"/>
                </a:cubicBezTo>
                <a:cubicBezTo>
                  <a:pt x="325173" y="560930"/>
                  <a:pt x="324768" y="557110"/>
                  <a:pt x="326660" y="554627"/>
                </a:cubicBezTo>
                <a:cubicBezTo>
                  <a:pt x="327403" y="553926"/>
                  <a:pt x="328145" y="552844"/>
                  <a:pt x="328887" y="552461"/>
                </a:cubicBezTo>
                <a:cubicBezTo>
                  <a:pt x="330786" y="551761"/>
                  <a:pt x="333014" y="551443"/>
                  <a:pt x="334905" y="551061"/>
                </a:cubicBezTo>
                <a:close/>
                <a:moveTo>
                  <a:pt x="1149943" y="551021"/>
                </a:moveTo>
                <a:cubicBezTo>
                  <a:pt x="1153272" y="551403"/>
                  <a:pt x="1154426" y="553884"/>
                  <a:pt x="1155581" y="555984"/>
                </a:cubicBezTo>
                <a:cubicBezTo>
                  <a:pt x="1154019" y="560183"/>
                  <a:pt x="1153272" y="560883"/>
                  <a:pt x="1148381" y="561265"/>
                </a:cubicBezTo>
                <a:cubicBezTo>
                  <a:pt x="1148042" y="560883"/>
                  <a:pt x="1147634" y="560183"/>
                  <a:pt x="1147294" y="560183"/>
                </a:cubicBezTo>
                <a:cubicBezTo>
                  <a:pt x="1144646" y="559165"/>
                  <a:pt x="1144646" y="557384"/>
                  <a:pt x="1144646" y="555284"/>
                </a:cubicBezTo>
                <a:cubicBezTo>
                  <a:pt x="1144646" y="553884"/>
                  <a:pt x="1145393" y="552802"/>
                  <a:pt x="1146887" y="552103"/>
                </a:cubicBezTo>
                <a:cubicBezTo>
                  <a:pt x="1148042" y="551721"/>
                  <a:pt x="1148789" y="551403"/>
                  <a:pt x="1149943" y="551021"/>
                </a:cubicBezTo>
                <a:close/>
                <a:moveTo>
                  <a:pt x="1010316" y="550742"/>
                </a:moveTo>
                <a:cubicBezTo>
                  <a:pt x="1011061" y="550742"/>
                  <a:pt x="1012146" y="550742"/>
                  <a:pt x="1012553" y="551060"/>
                </a:cubicBezTo>
                <a:cubicBezTo>
                  <a:pt x="1015535" y="553220"/>
                  <a:pt x="1018586" y="554936"/>
                  <a:pt x="1021162" y="557795"/>
                </a:cubicBezTo>
                <a:cubicBezTo>
                  <a:pt x="1021162" y="558494"/>
                  <a:pt x="1020823" y="558811"/>
                  <a:pt x="1020416" y="559192"/>
                </a:cubicBezTo>
                <a:cubicBezTo>
                  <a:pt x="1020416" y="561670"/>
                  <a:pt x="1018925" y="563068"/>
                  <a:pt x="1016281" y="563386"/>
                </a:cubicBezTo>
                <a:cubicBezTo>
                  <a:pt x="1014044" y="563767"/>
                  <a:pt x="1011807" y="564466"/>
                  <a:pt x="1009502" y="564784"/>
                </a:cubicBezTo>
                <a:cubicBezTo>
                  <a:pt x="1008011" y="565165"/>
                  <a:pt x="1006587" y="564466"/>
                  <a:pt x="1005435" y="563386"/>
                </a:cubicBezTo>
                <a:cubicBezTo>
                  <a:pt x="1003605" y="561670"/>
                  <a:pt x="1002791" y="559510"/>
                  <a:pt x="1002791" y="557096"/>
                </a:cubicBezTo>
                <a:cubicBezTo>
                  <a:pt x="1002791" y="553538"/>
                  <a:pt x="1004622" y="551441"/>
                  <a:pt x="1008011" y="551060"/>
                </a:cubicBezTo>
                <a:cubicBezTo>
                  <a:pt x="1008757" y="550742"/>
                  <a:pt x="1009502" y="550742"/>
                  <a:pt x="1010316" y="550742"/>
                </a:cubicBezTo>
                <a:close/>
                <a:moveTo>
                  <a:pt x="586307" y="550742"/>
                </a:moveTo>
                <a:cubicBezTo>
                  <a:pt x="587048" y="550742"/>
                  <a:pt x="587788" y="551053"/>
                  <a:pt x="588933" y="551053"/>
                </a:cubicBezTo>
                <a:cubicBezTo>
                  <a:pt x="588933" y="552421"/>
                  <a:pt x="589336" y="553478"/>
                  <a:pt x="589673" y="555220"/>
                </a:cubicBezTo>
                <a:cubicBezTo>
                  <a:pt x="588596" y="555530"/>
                  <a:pt x="587788" y="556214"/>
                  <a:pt x="587452" y="556961"/>
                </a:cubicBezTo>
                <a:cubicBezTo>
                  <a:pt x="585566" y="557645"/>
                  <a:pt x="584085" y="556961"/>
                  <a:pt x="583343" y="555220"/>
                </a:cubicBezTo>
                <a:cubicBezTo>
                  <a:pt x="582604" y="552794"/>
                  <a:pt x="583680" y="551053"/>
                  <a:pt x="586307" y="550742"/>
                </a:cubicBezTo>
                <a:close/>
                <a:moveTo>
                  <a:pt x="296270" y="550604"/>
                </a:moveTo>
                <a:cubicBezTo>
                  <a:pt x="297009" y="550604"/>
                  <a:pt x="297748" y="550921"/>
                  <a:pt x="298487" y="551301"/>
                </a:cubicBezTo>
                <a:cubicBezTo>
                  <a:pt x="301105" y="553075"/>
                  <a:pt x="301508" y="555166"/>
                  <a:pt x="300770" y="557954"/>
                </a:cubicBezTo>
                <a:cubicBezTo>
                  <a:pt x="300031" y="560045"/>
                  <a:pt x="298487" y="561503"/>
                  <a:pt x="297009" y="563214"/>
                </a:cubicBezTo>
                <a:cubicBezTo>
                  <a:pt x="295935" y="564291"/>
                  <a:pt x="294794" y="564608"/>
                  <a:pt x="293314" y="564291"/>
                </a:cubicBezTo>
                <a:cubicBezTo>
                  <a:pt x="291435" y="563911"/>
                  <a:pt x="289958" y="563214"/>
                  <a:pt x="288817" y="561820"/>
                </a:cubicBezTo>
                <a:cubicBezTo>
                  <a:pt x="288079" y="560742"/>
                  <a:pt x="287005" y="559728"/>
                  <a:pt x="287341" y="558334"/>
                </a:cubicBezTo>
                <a:cubicBezTo>
                  <a:pt x="287341" y="557954"/>
                  <a:pt x="287005" y="557637"/>
                  <a:pt x="287744" y="557257"/>
                </a:cubicBezTo>
                <a:cubicBezTo>
                  <a:pt x="288079" y="553075"/>
                  <a:pt x="291838" y="549907"/>
                  <a:pt x="296270" y="550604"/>
                </a:cubicBezTo>
                <a:close/>
                <a:moveTo>
                  <a:pt x="547435" y="550566"/>
                </a:moveTo>
                <a:cubicBezTo>
                  <a:pt x="548924" y="550185"/>
                  <a:pt x="549668" y="550883"/>
                  <a:pt x="550818" y="551962"/>
                </a:cubicBezTo>
                <a:cubicBezTo>
                  <a:pt x="551563" y="552659"/>
                  <a:pt x="551901" y="553738"/>
                  <a:pt x="551563" y="554753"/>
                </a:cubicBezTo>
                <a:cubicBezTo>
                  <a:pt x="551157" y="555831"/>
                  <a:pt x="550412" y="556529"/>
                  <a:pt x="548924" y="556529"/>
                </a:cubicBezTo>
                <a:cubicBezTo>
                  <a:pt x="547773" y="556529"/>
                  <a:pt x="546285" y="556149"/>
                  <a:pt x="544796" y="556149"/>
                </a:cubicBezTo>
                <a:cubicBezTo>
                  <a:pt x="544052" y="553738"/>
                  <a:pt x="543646" y="553040"/>
                  <a:pt x="544796" y="551962"/>
                </a:cubicBezTo>
                <a:cubicBezTo>
                  <a:pt x="545202" y="551264"/>
                  <a:pt x="546285" y="550883"/>
                  <a:pt x="547435" y="550566"/>
                </a:cubicBezTo>
                <a:close/>
                <a:moveTo>
                  <a:pt x="273340" y="550406"/>
                </a:moveTo>
                <a:cubicBezTo>
                  <a:pt x="274178" y="550359"/>
                  <a:pt x="275016" y="550532"/>
                  <a:pt x="275753" y="550879"/>
                </a:cubicBezTo>
                <a:cubicBezTo>
                  <a:pt x="278031" y="551950"/>
                  <a:pt x="279102" y="553337"/>
                  <a:pt x="279504" y="555418"/>
                </a:cubicBezTo>
                <a:cubicBezTo>
                  <a:pt x="279504" y="556490"/>
                  <a:pt x="279504" y="557562"/>
                  <a:pt x="279504" y="558949"/>
                </a:cubicBezTo>
                <a:cubicBezTo>
                  <a:pt x="278767" y="559642"/>
                  <a:pt x="278031" y="560336"/>
                  <a:pt x="276893" y="561029"/>
                </a:cubicBezTo>
                <a:cubicBezTo>
                  <a:pt x="275418" y="562101"/>
                  <a:pt x="273541" y="562101"/>
                  <a:pt x="272066" y="561029"/>
                </a:cubicBezTo>
                <a:cubicBezTo>
                  <a:pt x="270591" y="560336"/>
                  <a:pt x="269451" y="558949"/>
                  <a:pt x="268714" y="557183"/>
                </a:cubicBezTo>
                <a:cubicBezTo>
                  <a:pt x="267976" y="554409"/>
                  <a:pt x="269451" y="552644"/>
                  <a:pt x="270926" y="551257"/>
                </a:cubicBezTo>
                <a:cubicBezTo>
                  <a:pt x="271663" y="550721"/>
                  <a:pt x="272502" y="550453"/>
                  <a:pt x="273340" y="550406"/>
                </a:cubicBezTo>
                <a:close/>
                <a:moveTo>
                  <a:pt x="730210" y="550143"/>
                </a:moveTo>
                <a:cubicBezTo>
                  <a:pt x="730992" y="550314"/>
                  <a:pt x="731725" y="550657"/>
                  <a:pt x="732457" y="551000"/>
                </a:cubicBezTo>
                <a:cubicBezTo>
                  <a:pt x="733256" y="551374"/>
                  <a:pt x="733589" y="552372"/>
                  <a:pt x="733256" y="553121"/>
                </a:cubicBezTo>
                <a:cubicBezTo>
                  <a:pt x="732124" y="554805"/>
                  <a:pt x="730992" y="556177"/>
                  <a:pt x="729195" y="557237"/>
                </a:cubicBezTo>
                <a:cubicBezTo>
                  <a:pt x="727663" y="557923"/>
                  <a:pt x="725466" y="557237"/>
                  <a:pt x="725133" y="555491"/>
                </a:cubicBezTo>
                <a:cubicBezTo>
                  <a:pt x="724734" y="555179"/>
                  <a:pt x="724734" y="554493"/>
                  <a:pt x="724734" y="554119"/>
                </a:cubicBezTo>
                <a:cubicBezTo>
                  <a:pt x="724734" y="551686"/>
                  <a:pt x="725466" y="550688"/>
                  <a:pt x="727663" y="550314"/>
                </a:cubicBezTo>
                <a:cubicBezTo>
                  <a:pt x="728595" y="549971"/>
                  <a:pt x="729428" y="549971"/>
                  <a:pt x="730210" y="550143"/>
                </a:cubicBezTo>
                <a:close/>
                <a:moveTo>
                  <a:pt x="256153" y="549907"/>
                </a:moveTo>
                <a:cubicBezTo>
                  <a:pt x="256153" y="549907"/>
                  <a:pt x="256897" y="549907"/>
                  <a:pt x="257980" y="549907"/>
                </a:cubicBezTo>
                <a:cubicBezTo>
                  <a:pt x="261363" y="550594"/>
                  <a:pt x="262852" y="555407"/>
                  <a:pt x="259875" y="557844"/>
                </a:cubicBezTo>
                <a:cubicBezTo>
                  <a:pt x="257980" y="559594"/>
                  <a:pt x="256153" y="559594"/>
                  <a:pt x="253853" y="558907"/>
                </a:cubicBezTo>
                <a:cubicBezTo>
                  <a:pt x="251620" y="558532"/>
                  <a:pt x="250131" y="555782"/>
                  <a:pt x="250469" y="553719"/>
                </a:cubicBezTo>
                <a:cubicBezTo>
                  <a:pt x="250875" y="550907"/>
                  <a:pt x="252364" y="549907"/>
                  <a:pt x="256153" y="549907"/>
                </a:cubicBezTo>
                <a:close/>
                <a:moveTo>
                  <a:pt x="827587" y="549718"/>
                </a:moveTo>
                <a:cubicBezTo>
                  <a:pt x="828624" y="550204"/>
                  <a:pt x="829287" y="551427"/>
                  <a:pt x="830238" y="553685"/>
                </a:cubicBezTo>
                <a:cubicBezTo>
                  <a:pt x="830238" y="555379"/>
                  <a:pt x="829083" y="556821"/>
                  <a:pt x="827248" y="557825"/>
                </a:cubicBezTo>
                <a:cubicBezTo>
                  <a:pt x="825752" y="558201"/>
                  <a:pt x="823849" y="558201"/>
                  <a:pt x="822693" y="557135"/>
                </a:cubicBezTo>
                <a:cubicBezTo>
                  <a:pt x="821946" y="556068"/>
                  <a:pt x="820790" y="554689"/>
                  <a:pt x="821606" y="553309"/>
                </a:cubicBezTo>
                <a:cubicBezTo>
                  <a:pt x="821946" y="552242"/>
                  <a:pt x="822353" y="551239"/>
                  <a:pt x="822693" y="550172"/>
                </a:cubicBezTo>
                <a:cubicBezTo>
                  <a:pt x="825140" y="549482"/>
                  <a:pt x="826551" y="549231"/>
                  <a:pt x="827587" y="549718"/>
                </a:cubicBezTo>
                <a:close/>
                <a:moveTo>
                  <a:pt x="690888" y="549665"/>
                </a:moveTo>
                <a:cubicBezTo>
                  <a:pt x="692020" y="549665"/>
                  <a:pt x="693484" y="550044"/>
                  <a:pt x="694949" y="550359"/>
                </a:cubicBezTo>
                <a:cubicBezTo>
                  <a:pt x="694949" y="551054"/>
                  <a:pt x="694949" y="551748"/>
                  <a:pt x="694949" y="553200"/>
                </a:cubicBezTo>
                <a:cubicBezTo>
                  <a:pt x="694949" y="553894"/>
                  <a:pt x="694617" y="554904"/>
                  <a:pt x="693484" y="555282"/>
                </a:cubicBezTo>
                <a:cubicBezTo>
                  <a:pt x="692752" y="555598"/>
                  <a:pt x="692020" y="556292"/>
                  <a:pt x="691286" y="556671"/>
                </a:cubicBezTo>
                <a:cubicBezTo>
                  <a:pt x="690156" y="557365"/>
                  <a:pt x="688292" y="557049"/>
                  <a:pt x="687559" y="556292"/>
                </a:cubicBezTo>
                <a:cubicBezTo>
                  <a:pt x="686827" y="555282"/>
                  <a:pt x="686094" y="553894"/>
                  <a:pt x="686494" y="552442"/>
                </a:cubicBezTo>
                <a:cubicBezTo>
                  <a:pt x="686827" y="550738"/>
                  <a:pt x="689023" y="549350"/>
                  <a:pt x="690888" y="549665"/>
                </a:cubicBezTo>
                <a:close/>
                <a:moveTo>
                  <a:pt x="747471" y="549628"/>
                </a:moveTo>
                <a:cubicBezTo>
                  <a:pt x="748964" y="550706"/>
                  <a:pt x="750458" y="551403"/>
                  <a:pt x="752019" y="552101"/>
                </a:cubicBezTo>
                <a:cubicBezTo>
                  <a:pt x="753512" y="552798"/>
                  <a:pt x="753512" y="554890"/>
                  <a:pt x="752019" y="555588"/>
                </a:cubicBezTo>
                <a:cubicBezTo>
                  <a:pt x="750118" y="556285"/>
                  <a:pt x="748218" y="557363"/>
                  <a:pt x="746385" y="558060"/>
                </a:cubicBezTo>
                <a:cubicBezTo>
                  <a:pt x="745231" y="558758"/>
                  <a:pt x="743737" y="558441"/>
                  <a:pt x="742991" y="557363"/>
                </a:cubicBezTo>
                <a:cubicBezTo>
                  <a:pt x="742244" y="556285"/>
                  <a:pt x="741429" y="554890"/>
                  <a:pt x="741429" y="553495"/>
                </a:cubicBezTo>
                <a:cubicBezTo>
                  <a:pt x="741090" y="551720"/>
                  <a:pt x="742991" y="550008"/>
                  <a:pt x="745570" y="550008"/>
                </a:cubicBezTo>
                <a:cubicBezTo>
                  <a:pt x="745977" y="550008"/>
                  <a:pt x="746724" y="550008"/>
                  <a:pt x="747471" y="549628"/>
                </a:cubicBezTo>
                <a:close/>
                <a:moveTo>
                  <a:pt x="652139" y="549628"/>
                </a:moveTo>
                <a:cubicBezTo>
                  <a:pt x="653217" y="550706"/>
                  <a:pt x="654766" y="551404"/>
                  <a:pt x="655844" y="551721"/>
                </a:cubicBezTo>
                <a:cubicBezTo>
                  <a:pt x="656585" y="552799"/>
                  <a:pt x="656585" y="553877"/>
                  <a:pt x="655844" y="554892"/>
                </a:cubicBezTo>
                <a:cubicBezTo>
                  <a:pt x="653621" y="557365"/>
                  <a:pt x="649107" y="556287"/>
                  <a:pt x="648029" y="553496"/>
                </a:cubicBezTo>
                <a:cubicBezTo>
                  <a:pt x="648029" y="552799"/>
                  <a:pt x="648029" y="552101"/>
                  <a:pt x="648770" y="551721"/>
                </a:cubicBezTo>
                <a:cubicBezTo>
                  <a:pt x="649915" y="551023"/>
                  <a:pt x="650656" y="550326"/>
                  <a:pt x="652139" y="549628"/>
                </a:cubicBezTo>
                <a:close/>
                <a:moveTo>
                  <a:pt x="988253" y="549486"/>
                </a:moveTo>
                <a:cubicBezTo>
                  <a:pt x="991537" y="548792"/>
                  <a:pt x="995290" y="551569"/>
                  <a:pt x="995290" y="554723"/>
                </a:cubicBezTo>
                <a:cubicBezTo>
                  <a:pt x="995290" y="557563"/>
                  <a:pt x="994552" y="559266"/>
                  <a:pt x="991537" y="561033"/>
                </a:cubicBezTo>
                <a:cubicBezTo>
                  <a:pt x="990062" y="561727"/>
                  <a:pt x="988588" y="562106"/>
                  <a:pt x="987114" y="562800"/>
                </a:cubicBezTo>
                <a:cubicBezTo>
                  <a:pt x="985639" y="563494"/>
                  <a:pt x="983763" y="563494"/>
                  <a:pt x="981886" y="563494"/>
                </a:cubicBezTo>
                <a:cubicBezTo>
                  <a:pt x="978536" y="563115"/>
                  <a:pt x="976324" y="560654"/>
                  <a:pt x="976726" y="557563"/>
                </a:cubicBezTo>
                <a:cubicBezTo>
                  <a:pt x="977061" y="555417"/>
                  <a:pt x="978200" y="554029"/>
                  <a:pt x="979340" y="552263"/>
                </a:cubicBezTo>
                <a:cubicBezTo>
                  <a:pt x="980814" y="550181"/>
                  <a:pt x="982623" y="549865"/>
                  <a:pt x="984500" y="549865"/>
                </a:cubicBezTo>
                <a:cubicBezTo>
                  <a:pt x="985974" y="549865"/>
                  <a:pt x="987114" y="549865"/>
                  <a:pt x="988253" y="549486"/>
                </a:cubicBezTo>
                <a:close/>
                <a:moveTo>
                  <a:pt x="526880" y="549350"/>
                </a:moveTo>
                <a:cubicBezTo>
                  <a:pt x="527620" y="549350"/>
                  <a:pt x="528762" y="549350"/>
                  <a:pt x="529503" y="549663"/>
                </a:cubicBezTo>
                <a:cubicBezTo>
                  <a:pt x="530578" y="550040"/>
                  <a:pt x="531384" y="551734"/>
                  <a:pt x="530242" y="552800"/>
                </a:cubicBezTo>
                <a:cubicBezTo>
                  <a:pt x="529098" y="554181"/>
                  <a:pt x="527620" y="555247"/>
                  <a:pt x="525738" y="555561"/>
                </a:cubicBezTo>
                <a:cubicBezTo>
                  <a:pt x="523520" y="556251"/>
                  <a:pt x="521638" y="554557"/>
                  <a:pt x="522041" y="552424"/>
                </a:cubicBezTo>
                <a:cubicBezTo>
                  <a:pt x="522780" y="550730"/>
                  <a:pt x="524662" y="549350"/>
                  <a:pt x="526880" y="549350"/>
                </a:cubicBezTo>
                <a:close/>
                <a:moveTo>
                  <a:pt x="316741" y="549350"/>
                </a:moveTo>
                <a:cubicBezTo>
                  <a:pt x="320102" y="549350"/>
                  <a:pt x="322320" y="552424"/>
                  <a:pt x="321244" y="555937"/>
                </a:cubicBezTo>
                <a:cubicBezTo>
                  <a:pt x="319699" y="560455"/>
                  <a:pt x="316002" y="563216"/>
                  <a:pt x="311164" y="563216"/>
                </a:cubicBezTo>
                <a:cubicBezTo>
                  <a:pt x="308946" y="563216"/>
                  <a:pt x="307400" y="562525"/>
                  <a:pt x="306325" y="560769"/>
                </a:cubicBezTo>
                <a:cubicBezTo>
                  <a:pt x="305182" y="559075"/>
                  <a:pt x="305182" y="557318"/>
                  <a:pt x="304846" y="555247"/>
                </a:cubicBezTo>
                <a:cubicBezTo>
                  <a:pt x="305585" y="554181"/>
                  <a:pt x="305921" y="553491"/>
                  <a:pt x="306325" y="553177"/>
                </a:cubicBezTo>
                <a:cubicBezTo>
                  <a:pt x="307400" y="551734"/>
                  <a:pt x="308946" y="551044"/>
                  <a:pt x="310424" y="551044"/>
                </a:cubicBezTo>
                <a:cubicBezTo>
                  <a:pt x="311903" y="551044"/>
                  <a:pt x="313381" y="550730"/>
                  <a:pt x="314860" y="549663"/>
                </a:cubicBezTo>
                <a:cubicBezTo>
                  <a:pt x="315263" y="549350"/>
                  <a:pt x="316002" y="549350"/>
                  <a:pt x="316741" y="549350"/>
                </a:cubicBezTo>
                <a:close/>
                <a:moveTo>
                  <a:pt x="234516" y="549350"/>
                </a:moveTo>
                <a:cubicBezTo>
                  <a:pt x="237452" y="549350"/>
                  <a:pt x="239321" y="550374"/>
                  <a:pt x="239654" y="553959"/>
                </a:cubicBezTo>
                <a:cubicBezTo>
                  <a:pt x="239654" y="556392"/>
                  <a:pt x="237452" y="558888"/>
                  <a:pt x="235250" y="559273"/>
                </a:cubicBezTo>
                <a:cubicBezTo>
                  <a:pt x="231914" y="559593"/>
                  <a:pt x="229311" y="557160"/>
                  <a:pt x="229311" y="553959"/>
                </a:cubicBezTo>
                <a:cubicBezTo>
                  <a:pt x="229311" y="551782"/>
                  <a:pt x="231914" y="549350"/>
                  <a:pt x="234516" y="549350"/>
                </a:cubicBezTo>
                <a:close/>
                <a:moveTo>
                  <a:pt x="188948" y="549350"/>
                </a:moveTo>
                <a:cubicBezTo>
                  <a:pt x="191975" y="549350"/>
                  <a:pt x="193456" y="551037"/>
                  <a:pt x="194599" y="553162"/>
                </a:cubicBezTo>
                <a:cubicBezTo>
                  <a:pt x="195339" y="554850"/>
                  <a:pt x="193859" y="556225"/>
                  <a:pt x="192312" y="557287"/>
                </a:cubicBezTo>
                <a:cubicBezTo>
                  <a:pt x="191975" y="557662"/>
                  <a:pt x="191975" y="557662"/>
                  <a:pt x="191975" y="557662"/>
                </a:cubicBezTo>
                <a:cubicBezTo>
                  <a:pt x="190832" y="559037"/>
                  <a:pt x="188948" y="559037"/>
                  <a:pt x="187132" y="558350"/>
                </a:cubicBezTo>
                <a:cubicBezTo>
                  <a:pt x="185248" y="557287"/>
                  <a:pt x="184508" y="555912"/>
                  <a:pt x="184105" y="553850"/>
                </a:cubicBezTo>
                <a:cubicBezTo>
                  <a:pt x="184105" y="552412"/>
                  <a:pt x="184912" y="550725"/>
                  <a:pt x="186728" y="550037"/>
                </a:cubicBezTo>
                <a:cubicBezTo>
                  <a:pt x="187468" y="549662"/>
                  <a:pt x="188208" y="549350"/>
                  <a:pt x="188948" y="549350"/>
                </a:cubicBezTo>
                <a:close/>
                <a:moveTo>
                  <a:pt x="1056874" y="549173"/>
                </a:moveTo>
                <a:cubicBezTo>
                  <a:pt x="1057611" y="548792"/>
                  <a:pt x="1058749" y="549173"/>
                  <a:pt x="1059486" y="549490"/>
                </a:cubicBezTo>
                <a:cubicBezTo>
                  <a:pt x="1062098" y="550884"/>
                  <a:pt x="1062500" y="552659"/>
                  <a:pt x="1061696" y="555130"/>
                </a:cubicBezTo>
                <a:cubicBezTo>
                  <a:pt x="1061361" y="555828"/>
                  <a:pt x="1060959" y="556905"/>
                  <a:pt x="1060624" y="557602"/>
                </a:cubicBezTo>
                <a:cubicBezTo>
                  <a:pt x="1060624" y="557919"/>
                  <a:pt x="1059888" y="558299"/>
                  <a:pt x="1059486" y="558616"/>
                </a:cubicBezTo>
                <a:cubicBezTo>
                  <a:pt x="1057276" y="559694"/>
                  <a:pt x="1055066" y="560708"/>
                  <a:pt x="1053191" y="560708"/>
                </a:cubicBezTo>
                <a:cubicBezTo>
                  <a:pt x="1050579" y="560708"/>
                  <a:pt x="1048704" y="560010"/>
                  <a:pt x="1047230" y="558996"/>
                </a:cubicBezTo>
                <a:cubicBezTo>
                  <a:pt x="1046494" y="558616"/>
                  <a:pt x="1046159" y="557602"/>
                  <a:pt x="1045757" y="556905"/>
                </a:cubicBezTo>
                <a:cubicBezTo>
                  <a:pt x="1045020" y="554053"/>
                  <a:pt x="1047967" y="550187"/>
                  <a:pt x="1050981" y="550187"/>
                </a:cubicBezTo>
                <a:cubicBezTo>
                  <a:pt x="1052789" y="549870"/>
                  <a:pt x="1055066" y="549490"/>
                  <a:pt x="1056874" y="549173"/>
                </a:cubicBezTo>
                <a:close/>
                <a:moveTo>
                  <a:pt x="149808" y="549146"/>
                </a:moveTo>
                <a:cubicBezTo>
                  <a:pt x="151263" y="549366"/>
                  <a:pt x="152584" y="550151"/>
                  <a:pt x="152956" y="551375"/>
                </a:cubicBezTo>
                <a:cubicBezTo>
                  <a:pt x="153294" y="553134"/>
                  <a:pt x="153700" y="554515"/>
                  <a:pt x="152956" y="555897"/>
                </a:cubicBezTo>
                <a:cubicBezTo>
                  <a:pt x="152956" y="556211"/>
                  <a:pt x="152550" y="556964"/>
                  <a:pt x="152211" y="556964"/>
                </a:cubicBezTo>
                <a:cubicBezTo>
                  <a:pt x="150316" y="557969"/>
                  <a:pt x="148421" y="559037"/>
                  <a:pt x="146187" y="557969"/>
                </a:cubicBezTo>
                <a:cubicBezTo>
                  <a:pt x="145442" y="556964"/>
                  <a:pt x="144698" y="555520"/>
                  <a:pt x="143953" y="554515"/>
                </a:cubicBezTo>
                <a:cubicBezTo>
                  <a:pt x="143953" y="552757"/>
                  <a:pt x="144698" y="551689"/>
                  <a:pt x="145848" y="550308"/>
                </a:cubicBezTo>
                <a:cubicBezTo>
                  <a:pt x="146762" y="549271"/>
                  <a:pt x="148353" y="548926"/>
                  <a:pt x="149808" y="549146"/>
                </a:cubicBezTo>
                <a:close/>
                <a:moveTo>
                  <a:pt x="1101196" y="549016"/>
                </a:moveTo>
                <a:cubicBezTo>
                  <a:pt x="1102127" y="549151"/>
                  <a:pt x="1102966" y="549598"/>
                  <a:pt x="1103704" y="550299"/>
                </a:cubicBezTo>
                <a:cubicBezTo>
                  <a:pt x="1105180" y="551701"/>
                  <a:pt x="1105918" y="553486"/>
                  <a:pt x="1105582" y="555272"/>
                </a:cubicBezTo>
                <a:cubicBezTo>
                  <a:pt x="1105582" y="556292"/>
                  <a:pt x="1104844" y="557758"/>
                  <a:pt x="1104442" y="558778"/>
                </a:cubicBezTo>
                <a:cubicBezTo>
                  <a:pt x="1103704" y="560563"/>
                  <a:pt x="1102227" y="561264"/>
                  <a:pt x="1100348" y="560563"/>
                </a:cubicBezTo>
                <a:cubicBezTo>
                  <a:pt x="1098537" y="559862"/>
                  <a:pt x="1096658" y="559161"/>
                  <a:pt x="1094779" y="558077"/>
                </a:cubicBezTo>
                <a:cubicBezTo>
                  <a:pt x="1093705" y="557375"/>
                  <a:pt x="1092900" y="555973"/>
                  <a:pt x="1093705" y="554570"/>
                </a:cubicBezTo>
                <a:cubicBezTo>
                  <a:pt x="1094443" y="553486"/>
                  <a:pt x="1094779" y="552403"/>
                  <a:pt x="1095517" y="551000"/>
                </a:cubicBezTo>
                <a:cubicBezTo>
                  <a:pt x="1096658" y="550681"/>
                  <a:pt x="1097798" y="549980"/>
                  <a:pt x="1098134" y="549597"/>
                </a:cubicBezTo>
                <a:cubicBezTo>
                  <a:pt x="1099241" y="549056"/>
                  <a:pt x="1100264" y="548880"/>
                  <a:pt x="1101196" y="549016"/>
                </a:cubicBezTo>
                <a:close/>
                <a:moveTo>
                  <a:pt x="569404" y="548993"/>
                </a:moveTo>
                <a:cubicBezTo>
                  <a:pt x="571743" y="549335"/>
                  <a:pt x="573616" y="551685"/>
                  <a:pt x="573616" y="553229"/>
                </a:cubicBezTo>
                <a:cubicBezTo>
                  <a:pt x="573616" y="553603"/>
                  <a:pt x="573216" y="554289"/>
                  <a:pt x="572884" y="554601"/>
                </a:cubicBezTo>
                <a:cubicBezTo>
                  <a:pt x="571418" y="555287"/>
                  <a:pt x="570287" y="555973"/>
                  <a:pt x="568824" y="555973"/>
                </a:cubicBezTo>
                <a:cubicBezTo>
                  <a:pt x="566958" y="555973"/>
                  <a:pt x="565492" y="554975"/>
                  <a:pt x="565092" y="553229"/>
                </a:cubicBezTo>
                <a:cubicBezTo>
                  <a:pt x="564759" y="551482"/>
                  <a:pt x="565492" y="550485"/>
                  <a:pt x="566958" y="549424"/>
                </a:cubicBezTo>
                <a:cubicBezTo>
                  <a:pt x="567791" y="548988"/>
                  <a:pt x="568624" y="548879"/>
                  <a:pt x="569404" y="548993"/>
                </a:cubicBezTo>
                <a:close/>
                <a:moveTo>
                  <a:pt x="764125" y="548892"/>
                </a:moveTo>
                <a:cubicBezTo>
                  <a:pt x="766368" y="549269"/>
                  <a:pt x="767524" y="550655"/>
                  <a:pt x="768271" y="552355"/>
                </a:cubicBezTo>
                <a:cubicBezTo>
                  <a:pt x="768679" y="553803"/>
                  <a:pt x="767864" y="554810"/>
                  <a:pt x="766776" y="555881"/>
                </a:cubicBezTo>
                <a:cubicBezTo>
                  <a:pt x="766028" y="556951"/>
                  <a:pt x="764873" y="557644"/>
                  <a:pt x="763717" y="557644"/>
                </a:cubicBezTo>
                <a:cubicBezTo>
                  <a:pt x="762222" y="557644"/>
                  <a:pt x="759979" y="556196"/>
                  <a:pt x="759979" y="555503"/>
                </a:cubicBezTo>
                <a:cubicBezTo>
                  <a:pt x="759979" y="554495"/>
                  <a:pt x="759571" y="553803"/>
                  <a:pt x="759571" y="553110"/>
                </a:cubicBezTo>
                <a:cubicBezTo>
                  <a:pt x="759231" y="550969"/>
                  <a:pt x="761882" y="548514"/>
                  <a:pt x="764125" y="548892"/>
                </a:cubicBezTo>
                <a:close/>
                <a:moveTo>
                  <a:pt x="781704" y="548886"/>
                </a:moveTo>
                <a:cubicBezTo>
                  <a:pt x="782783" y="549192"/>
                  <a:pt x="783811" y="549803"/>
                  <a:pt x="784552" y="550682"/>
                </a:cubicBezTo>
                <a:cubicBezTo>
                  <a:pt x="785631" y="551685"/>
                  <a:pt x="785631" y="552752"/>
                  <a:pt x="785294" y="554132"/>
                </a:cubicBezTo>
                <a:cubicBezTo>
                  <a:pt x="784148" y="556578"/>
                  <a:pt x="782665" y="557268"/>
                  <a:pt x="780440" y="557644"/>
                </a:cubicBezTo>
                <a:cubicBezTo>
                  <a:pt x="778216" y="557644"/>
                  <a:pt x="775587" y="554822"/>
                  <a:pt x="775924" y="552752"/>
                </a:cubicBezTo>
                <a:cubicBezTo>
                  <a:pt x="775924" y="550995"/>
                  <a:pt x="776666" y="549615"/>
                  <a:pt x="778553" y="548925"/>
                </a:cubicBezTo>
                <a:cubicBezTo>
                  <a:pt x="779497" y="548580"/>
                  <a:pt x="780626" y="548580"/>
                  <a:pt x="781704" y="548886"/>
                </a:cubicBezTo>
                <a:close/>
                <a:moveTo>
                  <a:pt x="707923" y="548817"/>
                </a:moveTo>
                <a:cubicBezTo>
                  <a:pt x="708706" y="548721"/>
                  <a:pt x="709624" y="548896"/>
                  <a:pt x="710524" y="549279"/>
                </a:cubicBezTo>
                <a:cubicBezTo>
                  <a:pt x="712392" y="550299"/>
                  <a:pt x="712792" y="551382"/>
                  <a:pt x="711658" y="553167"/>
                </a:cubicBezTo>
                <a:cubicBezTo>
                  <a:pt x="711658" y="553486"/>
                  <a:pt x="711658" y="553868"/>
                  <a:pt x="711325" y="554187"/>
                </a:cubicBezTo>
                <a:cubicBezTo>
                  <a:pt x="710191" y="555589"/>
                  <a:pt x="709057" y="555972"/>
                  <a:pt x="707256" y="555589"/>
                </a:cubicBezTo>
                <a:cubicBezTo>
                  <a:pt x="706455" y="555270"/>
                  <a:pt x="705721" y="554569"/>
                  <a:pt x="705721" y="552785"/>
                </a:cubicBezTo>
                <a:cubicBezTo>
                  <a:pt x="705721" y="552402"/>
                  <a:pt x="705721" y="552402"/>
                  <a:pt x="705721" y="551701"/>
                </a:cubicBezTo>
                <a:cubicBezTo>
                  <a:pt x="705721" y="551701"/>
                  <a:pt x="705721" y="550745"/>
                  <a:pt x="706122" y="549980"/>
                </a:cubicBezTo>
                <a:cubicBezTo>
                  <a:pt x="706488" y="549279"/>
                  <a:pt x="707139" y="548912"/>
                  <a:pt x="707923" y="548817"/>
                </a:cubicBezTo>
                <a:close/>
                <a:moveTo>
                  <a:pt x="806460" y="548792"/>
                </a:moveTo>
                <a:cubicBezTo>
                  <a:pt x="808362" y="548792"/>
                  <a:pt x="811351" y="550859"/>
                  <a:pt x="811690" y="552613"/>
                </a:cubicBezTo>
                <a:cubicBezTo>
                  <a:pt x="812098" y="553677"/>
                  <a:pt x="811690" y="555055"/>
                  <a:pt x="810604" y="555368"/>
                </a:cubicBezTo>
                <a:cubicBezTo>
                  <a:pt x="809109" y="556057"/>
                  <a:pt x="807547" y="556433"/>
                  <a:pt x="806800" y="556808"/>
                </a:cubicBezTo>
                <a:cubicBezTo>
                  <a:pt x="804966" y="556808"/>
                  <a:pt x="803472" y="556808"/>
                  <a:pt x="803064" y="555744"/>
                </a:cubicBezTo>
                <a:cubicBezTo>
                  <a:pt x="801910" y="554366"/>
                  <a:pt x="801162" y="552988"/>
                  <a:pt x="802317" y="551235"/>
                </a:cubicBezTo>
                <a:cubicBezTo>
                  <a:pt x="803064" y="549481"/>
                  <a:pt x="804558" y="548792"/>
                  <a:pt x="806460" y="548792"/>
                </a:cubicBezTo>
                <a:close/>
                <a:moveTo>
                  <a:pt x="127500" y="548792"/>
                </a:moveTo>
                <a:cubicBezTo>
                  <a:pt x="129368" y="548792"/>
                  <a:pt x="130836" y="549875"/>
                  <a:pt x="132304" y="550894"/>
                </a:cubicBezTo>
                <a:cubicBezTo>
                  <a:pt x="133772" y="552294"/>
                  <a:pt x="133772" y="553377"/>
                  <a:pt x="132304" y="554778"/>
                </a:cubicBezTo>
                <a:cubicBezTo>
                  <a:pt x="131904" y="555160"/>
                  <a:pt x="131570" y="555478"/>
                  <a:pt x="131170" y="555860"/>
                </a:cubicBezTo>
                <a:cubicBezTo>
                  <a:pt x="129368" y="557261"/>
                  <a:pt x="127900" y="557643"/>
                  <a:pt x="125632" y="556179"/>
                </a:cubicBezTo>
                <a:cubicBezTo>
                  <a:pt x="123830" y="555160"/>
                  <a:pt x="123430" y="553759"/>
                  <a:pt x="123830" y="551976"/>
                </a:cubicBezTo>
                <a:cubicBezTo>
                  <a:pt x="124164" y="550575"/>
                  <a:pt x="126032" y="548792"/>
                  <a:pt x="127500" y="548792"/>
                </a:cubicBezTo>
                <a:close/>
                <a:moveTo>
                  <a:pt x="169271" y="548318"/>
                </a:moveTo>
                <a:cubicBezTo>
                  <a:pt x="170741" y="548702"/>
                  <a:pt x="171877" y="549407"/>
                  <a:pt x="172946" y="550111"/>
                </a:cubicBezTo>
                <a:cubicBezTo>
                  <a:pt x="173347" y="550431"/>
                  <a:pt x="174083" y="551135"/>
                  <a:pt x="174083" y="551839"/>
                </a:cubicBezTo>
                <a:cubicBezTo>
                  <a:pt x="174818" y="555040"/>
                  <a:pt x="171075" y="557921"/>
                  <a:pt x="168869" y="557921"/>
                </a:cubicBezTo>
                <a:cubicBezTo>
                  <a:pt x="165929" y="557921"/>
                  <a:pt x="164792" y="556833"/>
                  <a:pt x="163723" y="554016"/>
                </a:cubicBezTo>
                <a:cubicBezTo>
                  <a:pt x="162988" y="551135"/>
                  <a:pt x="166263" y="547678"/>
                  <a:pt x="169271" y="548318"/>
                </a:cubicBezTo>
                <a:close/>
                <a:moveTo>
                  <a:pt x="843027" y="548235"/>
                </a:moveTo>
                <a:cubicBezTo>
                  <a:pt x="845624" y="548235"/>
                  <a:pt x="847488" y="549636"/>
                  <a:pt x="847488" y="552438"/>
                </a:cubicBezTo>
                <a:cubicBezTo>
                  <a:pt x="847488" y="554603"/>
                  <a:pt x="845225" y="557086"/>
                  <a:pt x="843027" y="557086"/>
                </a:cubicBezTo>
                <a:cubicBezTo>
                  <a:pt x="841163" y="557086"/>
                  <a:pt x="838633" y="554603"/>
                  <a:pt x="838633" y="552438"/>
                </a:cubicBezTo>
                <a:cubicBezTo>
                  <a:pt x="838633" y="550719"/>
                  <a:pt x="840830" y="548235"/>
                  <a:pt x="843027" y="548235"/>
                </a:cubicBezTo>
                <a:close/>
                <a:moveTo>
                  <a:pt x="673531" y="548235"/>
                </a:moveTo>
                <a:cubicBezTo>
                  <a:pt x="675765" y="548235"/>
                  <a:pt x="676510" y="548942"/>
                  <a:pt x="676510" y="551064"/>
                </a:cubicBezTo>
                <a:cubicBezTo>
                  <a:pt x="676510" y="553250"/>
                  <a:pt x="675359" y="554664"/>
                  <a:pt x="673531" y="555371"/>
                </a:cubicBezTo>
                <a:cubicBezTo>
                  <a:pt x="672042" y="555692"/>
                  <a:pt x="670146" y="555692"/>
                  <a:pt x="669402" y="554664"/>
                </a:cubicBezTo>
                <a:cubicBezTo>
                  <a:pt x="668251" y="553571"/>
                  <a:pt x="668251" y="552157"/>
                  <a:pt x="668996" y="550742"/>
                </a:cubicBezTo>
                <a:cubicBezTo>
                  <a:pt x="670146" y="548942"/>
                  <a:pt x="671636" y="548235"/>
                  <a:pt x="673531" y="548235"/>
                </a:cubicBezTo>
                <a:close/>
                <a:moveTo>
                  <a:pt x="356246" y="548092"/>
                </a:moveTo>
                <a:cubicBezTo>
                  <a:pt x="357315" y="548355"/>
                  <a:pt x="358251" y="549152"/>
                  <a:pt x="359555" y="550585"/>
                </a:cubicBezTo>
                <a:cubicBezTo>
                  <a:pt x="360691" y="551604"/>
                  <a:pt x="360691" y="553070"/>
                  <a:pt x="360290" y="554471"/>
                </a:cubicBezTo>
                <a:cubicBezTo>
                  <a:pt x="359555" y="556574"/>
                  <a:pt x="358418" y="557975"/>
                  <a:pt x="356948" y="559058"/>
                </a:cubicBezTo>
                <a:cubicBezTo>
                  <a:pt x="354341" y="561161"/>
                  <a:pt x="350665" y="561543"/>
                  <a:pt x="348058" y="559377"/>
                </a:cubicBezTo>
                <a:cubicBezTo>
                  <a:pt x="346922" y="558676"/>
                  <a:pt x="346187" y="557275"/>
                  <a:pt x="346187" y="555491"/>
                </a:cubicBezTo>
                <a:cubicBezTo>
                  <a:pt x="346187" y="553070"/>
                  <a:pt x="347724" y="550904"/>
                  <a:pt x="349930" y="549884"/>
                </a:cubicBezTo>
                <a:cubicBezTo>
                  <a:pt x="350665" y="549502"/>
                  <a:pt x="351400" y="549183"/>
                  <a:pt x="352135" y="548801"/>
                </a:cubicBezTo>
                <a:cubicBezTo>
                  <a:pt x="353974" y="548100"/>
                  <a:pt x="355177" y="547830"/>
                  <a:pt x="356246" y="548092"/>
                </a:cubicBezTo>
                <a:close/>
                <a:moveTo>
                  <a:pt x="884662" y="547970"/>
                </a:moveTo>
                <a:cubicBezTo>
                  <a:pt x="885550" y="547748"/>
                  <a:pt x="886481" y="547748"/>
                  <a:pt x="887225" y="548097"/>
                </a:cubicBezTo>
                <a:cubicBezTo>
                  <a:pt x="889120" y="549174"/>
                  <a:pt x="890609" y="550188"/>
                  <a:pt x="890609" y="552280"/>
                </a:cubicBezTo>
                <a:cubicBezTo>
                  <a:pt x="890609" y="554752"/>
                  <a:pt x="889864" y="556526"/>
                  <a:pt x="887631" y="557921"/>
                </a:cubicBezTo>
                <a:cubicBezTo>
                  <a:pt x="885330" y="559315"/>
                  <a:pt x="883097" y="558301"/>
                  <a:pt x="880864" y="557604"/>
                </a:cubicBezTo>
                <a:cubicBezTo>
                  <a:pt x="880458" y="557223"/>
                  <a:pt x="880120" y="556526"/>
                  <a:pt x="879714" y="556146"/>
                </a:cubicBezTo>
                <a:cubicBezTo>
                  <a:pt x="879375" y="555449"/>
                  <a:pt x="879375" y="554752"/>
                  <a:pt x="879375" y="554435"/>
                </a:cubicBezTo>
                <a:cubicBezTo>
                  <a:pt x="879375" y="552280"/>
                  <a:pt x="879714" y="551266"/>
                  <a:pt x="882353" y="549174"/>
                </a:cubicBezTo>
                <a:cubicBezTo>
                  <a:pt x="882928" y="548635"/>
                  <a:pt x="883774" y="548192"/>
                  <a:pt x="884662" y="547970"/>
                </a:cubicBezTo>
                <a:close/>
                <a:moveTo>
                  <a:pt x="946708" y="547947"/>
                </a:moveTo>
                <a:cubicBezTo>
                  <a:pt x="947679" y="547650"/>
                  <a:pt x="948801" y="547744"/>
                  <a:pt x="950307" y="548088"/>
                </a:cubicBezTo>
                <a:cubicBezTo>
                  <a:pt x="952517" y="548777"/>
                  <a:pt x="953656" y="549841"/>
                  <a:pt x="953656" y="552220"/>
                </a:cubicBezTo>
                <a:cubicBezTo>
                  <a:pt x="953656" y="552971"/>
                  <a:pt x="953254" y="553973"/>
                  <a:pt x="953254" y="555350"/>
                </a:cubicBezTo>
                <a:cubicBezTo>
                  <a:pt x="952517" y="556038"/>
                  <a:pt x="951781" y="556790"/>
                  <a:pt x="951379" y="557478"/>
                </a:cubicBezTo>
                <a:cubicBezTo>
                  <a:pt x="949571" y="558480"/>
                  <a:pt x="947696" y="558480"/>
                  <a:pt x="946223" y="557478"/>
                </a:cubicBezTo>
                <a:cubicBezTo>
                  <a:pt x="945486" y="556790"/>
                  <a:pt x="944750" y="556038"/>
                  <a:pt x="944348" y="555350"/>
                </a:cubicBezTo>
                <a:cubicBezTo>
                  <a:pt x="944013" y="553973"/>
                  <a:pt x="943611" y="552220"/>
                  <a:pt x="943611" y="550843"/>
                </a:cubicBezTo>
                <a:cubicBezTo>
                  <a:pt x="943611" y="550529"/>
                  <a:pt x="944013" y="550529"/>
                  <a:pt x="944013" y="550154"/>
                </a:cubicBezTo>
                <a:cubicBezTo>
                  <a:pt x="944917" y="548933"/>
                  <a:pt x="945737" y="548245"/>
                  <a:pt x="946708" y="547947"/>
                </a:cubicBezTo>
                <a:close/>
                <a:moveTo>
                  <a:pt x="509774" y="547901"/>
                </a:moveTo>
                <a:cubicBezTo>
                  <a:pt x="510630" y="547949"/>
                  <a:pt x="511486" y="548219"/>
                  <a:pt x="512444" y="548761"/>
                </a:cubicBezTo>
                <a:cubicBezTo>
                  <a:pt x="512787" y="549143"/>
                  <a:pt x="513198" y="549843"/>
                  <a:pt x="512787" y="550161"/>
                </a:cubicBezTo>
                <a:cubicBezTo>
                  <a:pt x="513198" y="550862"/>
                  <a:pt x="513198" y="551244"/>
                  <a:pt x="513198" y="551944"/>
                </a:cubicBezTo>
                <a:cubicBezTo>
                  <a:pt x="513542" y="553027"/>
                  <a:pt x="513198" y="554046"/>
                  <a:pt x="512034" y="554746"/>
                </a:cubicBezTo>
                <a:cubicBezTo>
                  <a:pt x="511693" y="555128"/>
                  <a:pt x="510939" y="555446"/>
                  <a:pt x="510528" y="555828"/>
                </a:cubicBezTo>
                <a:cubicBezTo>
                  <a:pt x="509774" y="556529"/>
                  <a:pt x="509022" y="556529"/>
                  <a:pt x="508269" y="556147"/>
                </a:cubicBezTo>
                <a:cubicBezTo>
                  <a:pt x="507515" y="555828"/>
                  <a:pt x="507105" y="555446"/>
                  <a:pt x="506351" y="555128"/>
                </a:cubicBezTo>
                <a:cubicBezTo>
                  <a:pt x="504091" y="553345"/>
                  <a:pt x="504434" y="549843"/>
                  <a:pt x="507105" y="548379"/>
                </a:cubicBezTo>
                <a:cubicBezTo>
                  <a:pt x="508063" y="548028"/>
                  <a:pt x="508919" y="547853"/>
                  <a:pt x="509774" y="547901"/>
                </a:cubicBezTo>
                <a:close/>
                <a:moveTo>
                  <a:pt x="1079560" y="547867"/>
                </a:moveTo>
                <a:cubicBezTo>
                  <a:pt x="1080826" y="548001"/>
                  <a:pt x="1082042" y="548445"/>
                  <a:pt x="1082954" y="549174"/>
                </a:cubicBezTo>
                <a:cubicBezTo>
                  <a:pt x="1085992" y="551266"/>
                  <a:pt x="1085992" y="551266"/>
                  <a:pt x="1085250" y="554752"/>
                </a:cubicBezTo>
                <a:cubicBezTo>
                  <a:pt x="1085250" y="555132"/>
                  <a:pt x="1085250" y="555132"/>
                  <a:pt x="1085250" y="555449"/>
                </a:cubicBezTo>
                <a:cubicBezTo>
                  <a:pt x="1084507" y="558301"/>
                  <a:pt x="1082954" y="559315"/>
                  <a:pt x="1079982" y="559315"/>
                </a:cubicBezTo>
                <a:cubicBezTo>
                  <a:pt x="1078497" y="558998"/>
                  <a:pt x="1076606" y="558618"/>
                  <a:pt x="1074377" y="558301"/>
                </a:cubicBezTo>
                <a:cubicBezTo>
                  <a:pt x="1072487" y="557604"/>
                  <a:pt x="1071406" y="556906"/>
                  <a:pt x="1071001" y="555132"/>
                </a:cubicBezTo>
                <a:cubicBezTo>
                  <a:pt x="1070596" y="553040"/>
                  <a:pt x="1070596" y="550885"/>
                  <a:pt x="1073230" y="549871"/>
                </a:cubicBezTo>
                <a:cubicBezTo>
                  <a:pt x="1074377" y="549491"/>
                  <a:pt x="1075120" y="548794"/>
                  <a:pt x="1075863" y="548414"/>
                </a:cubicBezTo>
                <a:cubicBezTo>
                  <a:pt x="1076977" y="547907"/>
                  <a:pt x="1078294" y="547732"/>
                  <a:pt x="1079560" y="547867"/>
                </a:cubicBezTo>
                <a:close/>
                <a:moveTo>
                  <a:pt x="861197" y="547712"/>
                </a:moveTo>
                <a:cubicBezTo>
                  <a:pt x="863065" y="547399"/>
                  <a:pt x="864533" y="547712"/>
                  <a:pt x="866001" y="548777"/>
                </a:cubicBezTo>
                <a:cubicBezTo>
                  <a:pt x="866401" y="549152"/>
                  <a:pt x="867135" y="549465"/>
                  <a:pt x="867468" y="550154"/>
                </a:cubicBezTo>
                <a:cubicBezTo>
                  <a:pt x="868603" y="551907"/>
                  <a:pt x="868202" y="555037"/>
                  <a:pt x="866734" y="556790"/>
                </a:cubicBezTo>
                <a:cubicBezTo>
                  <a:pt x="865667" y="557791"/>
                  <a:pt x="863065" y="558480"/>
                  <a:pt x="861597" y="557791"/>
                </a:cubicBezTo>
                <a:cubicBezTo>
                  <a:pt x="860062" y="556790"/>
                  <a:pt x="858995" y="555350"/>
                  <a:pt x="858594" y="553660"/>
                </a:cubicBezTo>
                <a:cubicBezTo>
                  <a:pt x="858261" y="551218"/>
                  <a:pt x="858995" y="549152"/>
                  <a:pt x="861197" y="547712"/>
                </a:cubicBezTo>
                <a:close/>
                <a:moveTo>
                  <a:pt x="1121126" y="547651"/>
                </a:moveTo>
                <a:cubicBezTo>
                  <a:pt x="1121966" y="547651"/>
                  <a:pt x="1122807" y="547903"/>
                  <a:pt x="1123547" y="548406"/>
                </a:cubicBezTo>
                <a:cubicBezTo>
                  <a:pt x="1125026" y="549161"/>
                  <a:pt x="1126506" y="549853"/>
                  <a:pt x="1127986" y="550167"/>
                </a:cubicBezTo>
                <a:cubicBezTo>
                  <a:pt x="1129869" y="550545"/>
                  <a:pt x="1131012" y="551551"/>
                  <a:pt x="1131348" y="553690"/>
                </a:cubicBezTo>
                <a:cubicBezTo>
                  <a:pt x="1131348" y="554382"/>
                  <a:pt x="1131752" y="555074"/>
                  <a:pt x="1131752" y="555766"/>
                </a:cubicBezTo>
                <a:cubicBezTo>
                  <a:pt x="1132088" y="557842"/>
                  <a:pt x="1127986" y="560987"/>
                  <a:pt x="1125766" y="560609"/>
                </a:cubicBezTo>
                <a:cubicBezTo>
                  <a:pt x="1125430" y="560295"/>
                  <a:pt x="1125026" y="560295"/>
                  <a:pt x="1124690" y="559917"/>
                </a:cubicBezTo>
                <a:cubicBezTo>
                  <a:pt x="1124286" y="559603"/>
                  <a:pt x="1124286" y="559226"/>
                  <a:pt x="1123950" y="558911"/>
                </a:cubicBezTo>
                <a:cubicBezTo>
                  <a:pt x="1123547" y="558219"/>
                  <a:pt x="1122807" y="557527"/>
                  <a:pt x="1122067" y="557842"/>
                </a:cubicBezTo>
                <a:cubicBezTo>
                  <a:pt x="1119848" y="558219"/>
                  <a:pt x="1117965" y="557150"/>
                  <a:pt x="1116082" y="556835"/>
                </a:cubicBezTo>
                <a:cubicBezTo>
                  <a:pt x="1114602" y="556458"/>
                  <a:pt x="1113459" y="555388"/>
                  <a:pt x="1113122" y="554004"/>
                </a:cubicBezTo>
                <a:cubicBezTo>
                  <a:pt x="1113459" y="553690"/>
                  <a:pt x="1113459" y="553312"/>
                  <a:pt x="1113122" y="553312"/>
                </a:cubicBezTo>
                <a:cubicBezTo>
                  <a:pt x="1115006" y="551551"/>
                  <a:pt x="1116821" y="549853"/>
                  <a:pt x="1118704" y="548406"/>
                </a:cubicBezTo>
                <a:cubicBezTo>
                  <a:pt x="1119444" y="547903"/>
                  <a:pt x="1120285" y="547651"/>
                  <a:pt x="1121126" y="547651"/>
                </a:cubicBezTo>
                <a:close/>
                <a:moveTo>
                  <a:pt x="213853" y="547540"/>
                </a:moveTo>
                <a:cubicBezTo>
                  <a:pt x="216154" y="546842"/>
                  <a:pt x="219132" y="548554"/>
                  <a:pt x="219132" y="551026"/>
                </a:cubicBezTo>
                <a:cubicBezTo>
                  <a:pt x="219132" y="552104"/>
                  <a:pt x="219132" y="553498"/>
                  <a:pt x="218387" y="554195"/>
                </a:cubicBezTo>
                <a:cubicBezTo>
                  <a:pt x="217981" y="555590"/>
                  <a:pt x="216154" y="557365"/>
                  <a:pt x="214598" y="557365"/>
                </a:cubicBezTo>
                <a:cubicBezTo>
                  <a:pt x="212364" y="557365"/>
                  <a:pt x="210470" y="556668"/>
                  <a:pt x="208981" y="554893"/>
                </a:cubicBezTo>
                <a:cubicBezTo>
                  <a:pt x="207898" y="553498"/>
                  <a:pt x="208236" y="550709"/>
                  <a:pt x="209725" y="549631"/>
                </a:cubicBezTo>
                <a:cubicBezTo>
                  <a:pt x="210876" y="548934"/>
                  <a:pt x="212364" y="548237"/>
                  <a:pt x="213853" y="547540"/>
                </a:cubicBezTo>
                <a:close/>
                <a:moveTo>
                  <a:pt x="1028091" y="547399"/>
                </a:moveTo>
                <a:cubicBezTo>
                  <a:pt x="1029576" y="547399"/>
                  <a:pt x="1031062" y="547718"/>
                  <a:pt x="1031805" y="548100"/>
                </a:cubicBezTo>
                <a:cubicBezTo>
                  <a:pt x="1032953" y="548419"/>
                  <a:pt x="1034439" y="548801"/>
                  <a:pt x="1035182" y="549884"/>
                </a:cubicBezTo>
                <a:cubicBezTo>
                  <a:pt x="1037816" y="553070"/>
                  <a:pt x="1037073" y="558676"/>
                  <a:pt x="1033291" y="560779"/>
                </a:cubicBezTo>
                <a:cubicBezTo>
                  <a:pt x="1032953" y="561161"/>
                  <a:pt x="1031805" y="561543"/>
                  <a:pt x="1031062" y="561543"/>
                </a:cubicBezTo>
                <a:cubicBezTo>
                  <a:pt x="1028428" y="560779"/>
                  <a:pt x="1025795" y="560078"/>
                  <a:pt x="1023566" y="558358"/>
                </a:cubicBezTo>
                <a:cubicBezTo>
                  <a:pt x="1020932" y="555873"/>
                  <a:pt x="1021337" y="553771"/>
                  <a:pt x="1022418" y="551604"/>
                </a:cubicBezTo>
                <a:cubicBezTo>
                  <a:pt x="1023566" y="549502"/>
                  <a:pt x="1025457" y="547718"/>
                  <a:pt x="1028091" y="547399"/>
                </a:cubicBezTo>
                <a:close/>
                <a:moveTo>
                  <a:pt x="909785" y="547121"/>
                </a:moveTo>
                <a:cubicBezTo>
                  <a:pt x="910868" y="547821"/>
                  <a:pt x="912018" y="548203"/>
                  <a:pt x="912018" y="548522"/>
                </a:cubicBezTo>
                <a:cubicBezTo>
                  <a:pt x="914250" y="550305"/>
                  <a:pt x="914994" y="552788"/>
                  <a:pt x="914250" y="555271"/>
                </a:cubicBezTo>
                <a:cubicBezTo>
                  <a:pt x="913912" y="557372"/>
                  <a:pt x="912762" y="559155"/>
                  <a:pt x="910868" y="560556"/>
                </a:cubicBezTo>
                <a:cubicBezTo>
                  <a:pt x="909041" y="562339"/>
                  <a:pt x="905997" y="562657"/>
                  <a:pt x="903764" y="561257"/>
                </a:cubicBezTo>
                <a:cubicBezTo>
                  <a:pt x="902276" y="560174"/>
                  <a:pt x="900787" y="559155"/>
                  <a:pt x="901126" y="557054"/>
                </a:cubicBezTo>
                <a:cubicBezTo>
                  <a:pt x="901532" y="556290"/>
                  <a:pt x="901532" y="555590"/>
                  <a:pt x="901126" y="555271"/>
                </a:cubicBezTo>
                <a:cubicBezTo>
                  <a:pt x="900787" y="553870"/>
                  <a:pt x="901126" y="552788"/>
                  <a:pt x="901870" y="551706"/>
                </a:cubicBezTo>
                <a:cubicBezTo>
                  <a:pt x="902614" y="550687"/>
                  <a:pt x="903426" y="549604"/>
                  <a:pt x="904914" y="548904"/>
                </a:cubicBezTo>
                <a:cubicBezTo>
                  <a:pt x="906470" y="548203"/>
                  <a:pt x="907891" y="547821"/>
                  <a:pt x="909785" y="547121"/>
                </a:cubicBezTo>
                <a:close/>
                <a:moveTo>
                  <a:pt x="378864" y="546987"/>
                </a:moveTo>
                <a:cubicBezTo>
                  <a:pt x="381096" y="546285"/>
                  <a:pt x="383396" y="547369"/>
                  <a:pt x="384478" y="549473"/>
                </a:cubicBezTo>
                <a:cubicBezTo>
                  <a:pt x="385967" y="551959"/>
                  <a:pt x="385628" y="554063"/>
                  <a:pt x="383396" y="555848"/>
                </a:cubicBezTo>
                <a:cubicBezTo>
                  <a:pt x="381502" y="557633"/>
                  <a:pt x="379608" y="559036"/>
                  <a:pt x="376970" y="559036"/>
                </a:cubicBezTo>
                <a:cubicBezTo>
                  <a:pt x="375888" y="559036"/>
                  <a:pt x="375144" y="558653"/>
                  <a:pt x="374400" y="558653"/>
                </a:cubicBezTo>
                <a:cubicBezTo>
                  <a:pt x="372100" y="558335"/>
                  <a:pt x="371018" y="556549"/>
                  <a:pt x="370612" y="554446"/>
                </a:cubicBezTo>
                <a:cubicBezTo>
                  <a:pt x="370274" y="552278"/>
                  <a:pt x="371018" y="550557"/>
                  <a:pt x="372844" y="549473"/>
                </a:cubicBezTo>
                <a:cubicBezTo>
                  <a:pt x="374738" y="548389"/>
                  <a:pt x="376632" y="547688"/>
                  <a:pt x="378864" y="546987"/>
                </a:cubicBezTo>
                <a:close/>
                <a:moveTo>
                  <a:pt x="488008" y="546647"/>
                </a:moveTo>
                <a:cubicBezTo>
                  <a:pt x="489478" y="546519"/>
                  <a:pt x="491000" y="546871"/>
                  <a:pt x="491957" y="547735"/>
                </a:cubicBezTo>
                <a:cubicBezTo>
                  <a:pt x="493460" y="548824"/>
                  <a:pt x="494212" y="551640"/>
                  <a:pt x="493118" y="552729"/>
                </a:cubicBezTo>
                <a:cubicBezTo>
                  <a:pt x="491957" y="553817"/>
                  <a:pt x="490794" y="554841"/>
                  <a:pt x="489290" y="555546"/>
                </a:cubicBezTo>
                <a:cubicBezTo>
                  <a:pt x="488196" y="556250"/>
                  <a:pt x="486624" y="555546"/>
                  <a:pt x="485531" y="554841"/>
                </a:cubicBezTo>
                <a:cubicBezTo>
                  <a:pt x="485121" y="553817"/>
                  <a:pt x="484779" y="553113"/>
                  <a:pt x="484028" y="552345"/>
                </a:cubicBezTo>
                <a:cubicBezTo>
                  <a:pt x="483276" y="550936"/>
                  <a:pt x="483618" y="549528"/>
                  <a:pt x="484369" y="548439"/>
                </a:cubicBezTo>
                <a:cubicBezTo>
                  <a:pt x="485121" y="547383"/>
                  <a:pt x="486538" y="546775"/>
                  <a:pt x="488008" y="546647"/>
                </a:cubicBezTo>
                <a:close/>
                <a:moveTo>
                  <a:pt x="929952" y="546324"/>
                </a:moveTo>
                <a:cubicBezTo>
                  <a:pt x="931100" y="546007"/>
                  <a:pt x="932180" y="546324"/>
                  <a:pt x="932923" y="546704"/>
                </a:cubicBezTo>
                <a:cubicBezTo>
                  <a:pt x="936300" y="548415"/>
                  <a:pt x="938191" y="553040"/>
                  <a:pt x="936300" y="556525"/>
                </a:cubicBezTo>
                <a:cubicBezTo>
                  <a:pt x="936300" y="556906"/>
                  <a:pt x="935962" y="557222"/>
                  <a:pt x="935557" y="557603"/>
                </a:cubicBezTo>
                <a:cubicBezTo>
                  <a:pt x="933666" y="559314"/>
                  <a:pt x="931437" y="560391"/>
                  <a:pt x="929209" y="560708"/>
                </a:cubicBezTo>
                <a:cubicBezTo>
                  <a:pt x="927318" y="560708"/>
                  <a:pt x="925832" y="560011"/>
                  <a:pt x="924346" y="558617"/>
                </a:cubicBezTo>
                <a:cubicBezTo>
                  <a:pt x="923198" y="557222"/>
                  <a:pt x="922117" y="555448"/>
                  <a:pt x="921307" y="553737"/>
                </a:cubicBezTo>
                <a:cubicBezTo>
                  <a:pt x="921307" y="553040"/>
                  <a:pt x="921307" y="552280"/>
                  <a:pt x="921307" y="551583"/>
                </a:cubicBezTo>
                <a:cubicBezTo>
                  <a:pt x="921712" y="549492"/>
                  <a:pt x="923941" y="547401"/>
                  <a:pt x="926575" y="547021"/>
                </a:cubicBezTo>
                <a:cubicBezTo>
                  <a:pt x="927723" y="546704"/>
                  <a:pt x="928803" y="546704"/>
                  <a:pt x="929952" y="546324"/>
                </a:cubicBezTo>
                <a:close/>
                <a:moveTo>
                  <a:pt x="469431" y="546285"/>
                </a:moveTo>
                <a:cubicBezTo>
                  <a:pt x="471265" y="546285"/>
                  <a:pt x="473982" y="547356"/>
                  <a:pt x="474729" y="549121"/>
                </a:cubicBezTo>
                <a:cubicBezTo>
                  <a:pt x="475137" y="549814"/>
                  <a:pt x="475137" y="550822"/>
                  <a:pt x="475137" y="551893"/>
                </a:cubicBezTo>
                <a:cubicBezTo>
                  <a:pt x="475137" y="552208"/>
                  <a:pt x="475137" y="553279"/>
                  <a:pt x="475476" y="553973"/>
                </a:cubicBezTo>
                <a:cubicBezTo>
                  <a:pt x="475476" y="555359"/>
                  <a:pt x="474729" y="555737"/>
                  <a:pt x="473235" y="556052"/>
                </a:cubicBezTo>
                <a:cubicBezTo>
                  <a:pt x="470247" y="556808"/>
                  <a:pt x="468345" y="555737"/>
                  <a:pt x="466442" y="553973"/>
                </a:cubicBezTo>
                <a:cubicBezTo>
                  <a:pt x="465287" y="553279"/>
                  <a:pt x="464540" y="551893"/>
                  <a:pt x="464948" y="550129"/>
                </a:cubicBezTo>
                <a:cubicBezTo>
                  <a:pt x="465287" y="548365"/>
                  <a:pt x="467529" y="546285"/>
                  <a:pt x="469431" y="546285"/>
                </a:cubicBezTo>
                <a:close/>
                <a:moveTo>
                  <a:pt x="451322" y="545998"/>
                </a:moveTo>
                <a:cubicBezTo>
                  <a:pt x="452347" y="545783"/>
                  <a:pt x="453382" y="545958"/>
                  <a:pt x="454536" y="546466"/>
                </a:cubicBezTo>
                <a:cubicBezTo>
                  <a:pt x="457180" y="547546"/>
                  <a:pt x="459422" y="551739"/>
                  <a:pt x="458673" y="554598"/>
                </a:cubicBezTo>
                <a:cubicBezTo>
                  <a:pt x="458265" y="554916"/>
                  <a:pt x="458265" y="555297"/>
                  <a:pt x="457927" y="555615"/>
                </a:cubicBezTo>
                <a:cubicBezTo>
                  <a:pt x="455280" y="559872"/>
                  <a:pt x="448906" y="559173"/>
                  <a:pt x="445853" y="557076"/>
                </a:cubicBezTo>
                <a:cubicBezTo>
                  <a:pt x="445514" y="556695"/>
                  <a:pt x="445107" y="555996"/>
                  <a:pt x="444768" y="555297"/>
                </a:cubicBezTo>
                <a:cubicBezTo>
                  <a:pt x="444361" y="554217"/>
                  <a:pt x="444361" y="553518"/>
                  <a:pt x="444022" y="552438"/>
                </a:cubicBezTo>
                <a:cubicBezTo>
                  <a:pt x="445514" y="550723"/>
                  <a:pt x="446599" y="548944"/>
                  <a:pt x="448159" y="547864"/>
                </a:cubicBezTo>
                <a:cubicBezTo>
                  <a:pt x="449279" y="546816"/>
                  <a:pt x="450296" y="546212"/>
                  <a:pt x="451322" y="545998"/>
                </a:cubicBezTo>
                <a:close/>
                <a:moveTo>
                  <a:pt x="405788" y="545728"/>
                </a:moveTo>
                <a:cubicBezTo>
                  <a:pt x="408400" y="545728"/>
                  <a:pt x="410275" y="546812"/>
                  <a:pt x="412083" y="547832"/>
                </a:cubicBezTo>
                <a:cubicBezTo>
                  <a:pt x="413221" y="549298"/>
                  <a:pt x="413623" y="550318"/>
                  <a:pt x="412485" y="551721"/>
                </a:cubicBezTo>
                <a:cubicBezTo>
                  <a:pt x="412083" y="552422"/>
                  <a:pt x="411346" y="553187"/>
                  <a:pt x="411011" y="553889"/>
                </a:cubicBezTo>
                <a:cubicBezTo>
                  <a:pt x="409873" y="556311"/>
                  <a:pt x="407998" y="557777"/>
                  <a:pt x="405453" y="557777"/>
                </a:cubicBezTo>
                <a:cubicBezTo>
                  <a:pt x="405052" y="557777"/>
                  <a:pt x="404315" y="558096"/>
                  <a:pt x="403913" y="558096"/>
                </a:cubicBezTo>
                <a:cubicBezTo>
                  <a:pt x="400632" y="558479"/>
                  <a:pt x="398757" y="557395"/>
                  <a:pt x="397618" y="554207"/>
                </a:cubicBezTo>
                <a:cubicBezTo>
                  <a:pt x="396145" y="550318"/>
                  <a:pt x="398355" y="546812"/>
                  <a:pt x="402440" y="546111"/>
                </a:cubicBezTo>
                <a:cubicBezTo>
                  <a:pt x="403578" y="546111"/>
                  <a:pt x="404717" y="545728"/>
                  <a:pt x="405788" y="545728"/>
                </a:cubicBezTo>
                <a:close/>
                <a:moveTo>
                  <a:pt x="428449" y="545449"/>
                </a:moveTo>
                <a:cubicBezTo>
                  <a:pt x="432154" y="545449"/>
                  <a:pt x="435926" y="546844"/>
                  <a:pt x="435926" y="551407"/>
                </a:cubicBezTo>
                <a:cubicBezTo>
                  <a:pt x="435926" y="552801"/>
                  <a:pt x="435521" y="553878"/>
                  <a:pt x="434376" y="555272"/>
                </a:cubicBezTo>
                <a:cubicBezTo>
                  <a:pt x="432154" y="557364"/>
                  <a:pt x="429527" y="558061"/>
                  <a:pt x="426564" y="558441"/>
                </a:cubicBezTo>
                <a:cubicBezTo>
                  <a:pt x="423196" y="558758"/>
                  <a:pt x="421310" y="557047"/>
                  <a:pt x="420569" y="553878"/>
                </a:cubicBezTo>
                <a:cubicBezTo>
                  <a:pt x="420232" y="551407"/>
                  <a:pt x="421310" y="549315"/>
                  <a:pt x="422859" y="547161"/>
                </a:cubicBezTo>
                <a:cubicBezTo>
                  <a:pt x="423196" y="546463"/>
                  <a:pt x="423600" y="546147"/>
                  <a:pt x="424341" y="546147"/>
                </a:cubicBezTo>
                <a:cubicBezTo>
                  <a:pt x="425823" y="545766"/>
                  <a:pt x="426968" y="545449"/>
                  <a:pt x="428449" y="545449"/>
                </a:cubicBezTo>
                <a:close/>
                <a:moveTo>
                  <a:pt x="965728" y="545274"/>
                </a:moveTo>
                <a:cubicBezTo>
                  <a:pt x="969875" y="545972"/>
                  <a:pt x="972118" y="548768"/>
                  <a:pt x="973613" y="551945"/>
                </a:cubicBezTo>
                <a:cubicBezTo>
                  <a:pt x="974769" y="555121"/>
                  <a:pt x="972866" y="557599"/>
                  <a:pt x="969875" y="557917"/>
                </a:cubicBezTo>
                <a:cubicBezTo>
                  <a:pt x="968719" y="557917"/>
                  <a:pt x="967632" y="558298"/>
                  <a:pt x="966476" y="558616"/>
                </a:cubicBezTo>
                <a:cubicBezTo>
                  <a:pt x="962738" y="559315"/>
                  <a:pt x="958591" y="556900"/>
                  <a:pt x="958591" y="553342"/>
                </a:cubicBezTo>
                <a:cubicBezTo>
                  <a:pt x="958183" y="551246"/>
                  <a:pt x="959339" y="548768"/>
                  <a:pt x="961174" y="546989"/>
                </a:cubicBezTo>
                <a:cubicBezTo>
                  <a:pt x="962330" y="545591"/>
                  <a:pt x="963825" y="544892"/>
                  <a:pt x="965728" y="545274"/>
                </a:cubicBezTo>
                <a:close/>
                <a:moveTo>
                  <a:pt x="744875" y="517695"/>
                </a:moveTo>
                <a:cubicBezTo>
                  <a:pt x="745286" y="517695"/>
                  <a:pt x="746039" y="518013"/>
                  <a:pt x="746039" y="518395"/>
                </a:cubicBezTo>
                <a:cubicBezTo>
                  <a:pt x="746792" y="519413"/>
                  <a:pt x="747956" y="520495"/>
                  <a:pt x="748709" y="521576"/>
                </a:cubicBezTo>
                <a:cubicBezTo>
                  <a:pt x="749051" y="521894"/>
                  <a:pt x="749051" y="522594"/>
                  <a:pt x="749051" y="523294"/>
                </a:cubicBezTo>
                <a:cubicBezTo>
                  <a:pt x="748709" y="525458"/>
                  <a:pt x="745286" y="527557"/>
                  <a:pt x="742616" y="527175"/>
                </a:cubicBezTo>
                <a:cubicBezTo>
                  <a:pt x="741109" y="526857"/>
                  <a:pt x="740356" y="526157"/>
                  <a:pt x="739946" y="524758"/>
                </a:cubicBezTo>
                <a:cubicBezTo>
                  <a:pt x="739946" y="523676"/>
                  <a:pt x="739946" y="522976"/>
                  <a:pt x="739603" y="522276"/>
                </a:cubicBezTo>
                <a:cubicBezTo>
                  <a:pt x="739603" y="521576"/>
                  <a:pt x="739946" y="520876"/>
                  <a:pt x="739946" y="520495"/>
                </a:cubicBezTo>
                <a:cubicBezTo>
                  <a:pt x="740356" y="518713"/>
                  <a:pt x="743026" y="517313"/>
                  <a:pt x="744875" y="517695"/>
                </a:cubicBezTo>
                <a:close/>
                <a:moveTo>
                  <a:pt x="1173782" y="516762"/>
                </a:moveTo>
                <a:cubicBezTo>
                  <a:pt x="1174566" y="516548"/>
                  <a:pt x="1175400" y="516548"/>
                  <a:pt x="1176334" y="516896"/>
                </a:cubicBezTo>
                <a:cubicBezTo>
                  <a:pt x="1178203" y="517593"/>
                  <a:pt x="1179270" y="518988"/>
                  <a:pt x="1179270" y="521079"/>
                </a:cubicBezTo>
                <a:cubicBezTo>
                  <a:pt x="1179670" y="524629"/>
                  <a:pt x="1178203" y="526340"/>
                  <a:pt x="1174466" y="527417"/>
                </a:cubicBezTo>
                <a:cubicBezTo>
                  <a:pt x="1171130" y="528115"/>
                  <a:pt x="1169662" y="527037"/>
                  <a:pt x="1169329" y="523551"/>
                </a:cubicBezTo>
                <a:cubicBezTo>
                  <a:pt x="1169329" y="521079"/>
                  <a:pt x="1170062" y="519305"/>
                  <a:pt x="1171530" y="517910"/>
                </a:cubicBezTo>
                <a:cubicBezTo>
                  <a:pt x="1172264" y="517403"/>
                  <a:pt x="1172998" y="516976"/>
                  <a:pt x="1173782" y="516762"/>
                </a:cubicBezTo>
                <a:close/>
                <a:moveTo>
                  <a:pt x="763443" y="516516"/>
                </a:moveTo>
                <a:cubicBezTo>
                  <a:pt x="764515" y="516897"/>
                  <a:pt x="765318" y="517911"/>
                  <a:pt x="766055" y="518609"/>
                </a:cubicBezTo>
                <a:cubicBezTo>
                  <a:pt x="766791" y="519687"/>
                  <a:pt x="767193" y="521082"/>
                  <a:pt x="766055" y="522160"/>
                </a:cubicBezTo>
                <a:cubicBezTo>
                  <a:pt x="765318" y="523175"/>
                  <a:pt x="763845" y="523936"/>
                  <a:pt x="762707" y="523555"/>
                </a:cubicBezTo>
                <a:cubicBezTo>
                  <a:pt x="761234" y="523555"/>
                  <a:pt x="760162" y="523175"/>
                  <a:pt x="759024" y="522477"/>
                </a:cubicBezTo>
                <a:cubicBezTo>
                  <a:pt x="757551" y="522160"/>
                  <a:pt x="757149" y="521082"/>
                  <a:pt x="757886" y="519687"/>
                </a:cubicBezTo>
                <a:cubicBezTo>
                  <a:pt x="758287" y="518989"/>
                  <a:pt x="759024" y="517911"/>
                  <a:pt x="759760" y="516897"/>
                </a:cubicBezTo>
                <a:cubicBezTo>
                  <a:pt x="761234" y="516516"/>
                  <a:pt x="762305" y="516199"/>
                  <a:pt x="763443" y="516516"/>
                </a:cubicBezTo>
                <a:close/>
                <a:moveTo>
                  <a:pt x="1128667" y="515363"/>
                </a:moveTo>
                <a:cubicBezTo>
                  <a:pt x="1130501" y="515363"/>
                  <a:pt x="1132404" y="516064"/>
                  <a:pt x="1133558" y="518167"/>
                </a:cubicBezTo>
                <a:cubicBezTo>
                  <a:pt x="1133898" y="518549"/>
                  <a:pt x="1134306" y="519250"/>
                  <a:pt x="1134306" y="519568"/>
                </a:cubicBezTo>
                <a:cubicBezTo>
                  <a:pt x="1136548" y="523837"/>
                  <a:pt x="1134646" y="528424"/>
                  <a:pt x="1129754" y="529125"/>
                </a:cubicBezTo>
                <a:cubicBezTo>
                  <a:pt x="1127512" y="529507"/>
                  <a:pt x="1125609" y="528806"/>
                  <a:pt x="1123775" y="527723"/>
                </a:cubicBezTo>
                <a:cubicBezTo>
                  <a:pt x="1122960" y="527341"/>
                  <a:pt x="1122212" y="526640"/>
                  <a:pt x="1121465" y="525939"/>
                </a:cubicBezTo>
                <a:cubicBezTo>
                  <a:pt x="1118475" y="523837"/>
                  <a:pt x="1118475" y="519950"/>
                  <a:pt x="1121465" y="517466"/>
                </a:cubicBezTo>
                <a:cubicBezTo>
                  <a:pt x="1122960" y="516446"/>
                  <a:pt x="1126357" y="515363"/>
                  <a:pt x="1128667" y="515363"/>
                </a:cubicBezTo>
                <a:close/>
                <a:moveTo>
                  <a:pt x="1104328" y="515189"/>
                </a:moveTo>
                <a:cubicBezTo>
                  <a:pt x="1106605" y="514806"/>
                  <a:pt x="1108413" y="515890"/>
                  <a:pt x="1109886" y="517994"/>
                </a:cubicBezTo>
                <a:cubicBezTo>
                  <a:pt x="1111426" y="520162"/>
                  <a:pt x="1112163" y="522265"/>
                  <a:pt x="1110690" y="524369"/>
                </a:cubicBezTo>
                <a:cubicBezTo>
                  <a:pt x="1108815" y="526856"/>
                  <a:pt x="1106203" y="527557"/>
                  <a:pt x="1103256" y="527174"/>
                </a:cubicBezTo>
                <a:cubicBezTo>
                  <a:pt x="1100979" y="526856"/>
                  <a:pt x="1098769" y="525772"/>
                  <a:pt x="1096894" y="525071"/>
                </a:cubicBezTo>
                <a:cubicBezTo>
                  <a:pt x="1095823" y="524752"/>
                  <a:pt x="1095421" y="523668"/>
                  <a:pt x="1095421" y="522967"/>
                </a:cubicBezTo>
                <a:cubicBezTo>
                  <a:pt x="1094684" y="522265"/>
                  <a:pt x="1095086" y="521564"/>
                  <a:pt x="1095086" y="520863"/>
                </a:cubicBezTo>
                <a:cubicBezTo>
                  <a:pt x="1095421" y="517675"/>
                  <a:pt x="1096158" y="516591"/>
                  <a:pt x="1099171" y="515890"/>
                </a:cubicBezTo>
                <a:cubicBezTo>
                  <a:pt x="1100645" y="515571"/>
                  <a:pt x="1102520" y="515189"/>
                  <a:pt x="1104328" y="515189"/>
                </a:cubicBezTo>
                <a:close/>
                <a:moveTo>
                  <a:pt x="726374" y="515187"/>
                </a:moveTo>
                <a:cubicBezTo>
                  <a:pt x="727684" y="514973"/>
                  <a:pt x="729088" y="515068"/>
                  <a:pt x="730205" y="515608"/>
                </a:cubicBezTo>
                <a:cubicBezTo>
                  <a:pt x="732099" y="516307"/>
                  <a:pt x="733588" y="518722"/>
                  <a:pt x="733249" y="521201"/>
                </a:cubicBezTo>
                <a:cubicBezTo>
                  <a:pt x="733249" y="522282"/>
                  <a:pt x="732843" y="522981"/>
                  <a:pt x="732099" y="523680"/>
                </a:cubicBezTo>
                <a:cubicBezTo>
                  <a:pt x="730949" y="524379"/>
                  <a:pt x="729460" y="525460"/>
                  <a:pt x="727972" y="526159"/>
                </a:cubicBezTo>
                <a:cubicBezTo>
                  <a:pt x="724589" y="527557"/>
                  <a:pt x="721251" y="525777"/>
                  <a:pt x="721251" y="522282"/>
                </a:cubicBezTo>
                <a:cubicBezTo>
                  <a:pt x="720912" y="521583"/>
                  <a:pt x="720912" y="521583"/>
                  <a:pt x="721251" y="521201"/>
                </a:cubicBezTo>
                <a:cubicBezTo>
                  <a:pt x="720912" y="519422"/>
                  <a:pt x="721656" y="517706"/>
                  <a:pt x="723145" y="516625"/>
                </a:cubicBezTo>
                <a:cubicBezTo>
                  <a:pt x="723845" y="515926"/>
                  <a:pt x="725063" y="515402"/>
                  <a:pt x="726374" y="515187"/>
                </a:cubicBezTo>
                <a:close/>
                <a:moveTo>
                  <a:pt x="410054" y="514618"/>
                </a:moveTo>
                <a:cubicBezTo>
                  <a:pt x="411179" y="514314"/>
                  <a:pt x="412397" y="514314"/>
                  <a:pt x="413345" y="514657"/>
                </a:cubicBezTo>
                <a:cubicBezTo>
                  <a:pt x="415578" y="515717"/>
                  <a:pt x="416322" y="518087"/>
                  <a:pt x="415240" y="520207"/>
                </a:cubicBezTo>
                <a:cubicBezTo>
                  <a:pt x="414089" y="521579"/>
                  <a:pt x="412600" y="521891"/>
                  <a:pt x="410705" y="522265"/>
                </a:cubicBezTo>
                <a:cubicBezTo>
                  <a:pt x="410367" y="521891"/>
                  <a:pt x="409623" y="521891"/>
                  <a:pt x="409216" y="521579"/>
                </a:cubicBezTo>
                <a:cubicBezTo>
                  <a:pt x="408472" y="521205"/>
                  <a:pt x="408066" y="520519"/>
                  <a:pt x="407728" y="519833"/>
                </a:cubicBezTo>
                <a:cubicBezTo>
                  <a:pt x="406577" y="518461"/>
                  <a:pt x="406577" y="517775"/>
                  <a:pt x="407322" y="516403"/>
                </a:cubicBezTo>
                <a:cubicBezTo>
                  <a:pt x="407897" y="515530"/>
                  <a:pt x="408929" y="514922"/>
                  <a:pt x="410054" y="514618"/>
                </a:cubicBezTo>
                <a:close/>
                <a:moveTo>
                  <a:pt x="792652" y="514541"/>
                </a:moveTo>
                <a:cubicBezTo>
                  <a:pt x="793393" y="514319"/>
                  <a:pt x="794225" y="514319"/>
                  <a:pt x="795157" y="514668"/>
                </a:cubicBezTo>
                <a:cubicBezTo>
                  <a:pt x="797687" y="515746"/>
                  <a:pt x="798419" y="519234"/>
                  <a:pt x="796622" y="521010"/>
                </a:cubicBezTo>
                <a:cubicBezTo>
                  <a:pt x="795490" y="521327"/>
                  <a:pt x="795157" y="521327"/>
                  <a:pt x="794758" y="521707"/>
                </a:cubicBezTo>
                <a:cubicBezTo>
                  <a:pt x="791828" y="521707"/>
                  <a:pt x="790696" y="519932"/>
                  <a:pt x="789964" y="518156"/>
                </a:cubicBezTo>
                <a:cubicBezTo>
                  <a:pt x="789564" y="517141"/>
                  <a:pt x="789564" y="516444"/>
                  <a:pt x="790696" y="515746"/>
                </a:cubicBezTo>
                <a:cubicBezTo>
                  <a:pt x="791262" y="515207"/>
                  <a:pt x="791911" y="514763"/>
                  <a:pt x="792652" y="514541"/>
                </a:cubicBezTo>
                <a:close/>
                <a:moveTo>
                  <a:pt x="1147813" y="514439"/>
                </a:moveTo>
                <a:cubicBezTo>
                  <a:pt x="1148880" y="514225"/>
                  <a:pt x="1149988" y="514320"/>
                  <a:pt x="1151097" y="514669"/>
                </a:cubicBezTo>
                <a:cubicBezTo>
                  <a:pt x="1151836" y="514987"/>
                  <a:pt x="1152575" y="515368"/>
                  <a:pt x="1153718" y="515368"/>
                </a:cubicBezTo>
                <a:cubicBezTo>
                  <a:pt x="1156338" y="515749"/>
                  <a:pt x="1157413" y="517464"/>
                  <a:pt x="1157816" y="519560"/>
                </a:cubicBezTo>
                <a:cubicBezTo>
                  <a:pt x="1158556" y="521021"/>
                  <a:pt x="1158556" y="522037"/>
                  <a:pt x="1158556" y="523117"/>
                </a:cubicBezTo>
                <a:cubicBezTo>
                  <a:pt x="1158556" y="528071"/>
                  <a:pt x="1155599" y="529786"/>
                  <a:pt x="1151836" y="528770"/>
                </a:cubicBezTo>
                <a:cubicBezTo>
                  <a:pt x="1148477" y="528071"/>
                  <a:pt x="1145520" y="526610"/>
                  <a:pt x="1143639" y="523434"/>
                </a:cubicBezTo>
                <a:cubicBezTo>
                  <a:pt x="1142564" y="521021"/>
                  <a:pt x="1142564" y="518163"/>
                  <a:pt x="1144781" y="516067"/>
                </a:cubicBezTo>
                <a:cubicBezTo>
                  <a:pt x="1145722" y="515177"/>
                  <a:pt x="1146746" y="514653"/>
                  <a:pt x="1147813" y="514439"/>
                </a:cubicBezTo>
                <a:close/>
                <a:moveTo>
                  <a:pt x="998825" y="514249"/>
                </a:moveTo>
                <a:cubicBezTo>
                  <a:pt x="1000701" y="514249"/>
                  <a:pt x="1002176" y="514630"/>
                  <a:pt x="1004052" y="514948"/>
                </a:cubicBezTo>
                <a:cubicBezTo>
                  <a:pt x="1005929" y="515330"/>
                  <a:pt x="1007403" y="516410"/>
                  <a:pt x="1008140" y="518508"/>
                </a:cubicBezTo>
                <a:cubicBezTo>
                  <a:pt x="1008475" y="519207"/>
                  <a:pt x="1008475" y="519524"/>
                  <a:pt x="1008878" y="519906"/>
                </a:cubicBezTo>
                <a:cubicBezTo>
                  <a:pt x="1010017" y="522003"/>
                  <a:pt x="1010754" y="522385"/>
                  <a:pt x="1007738" y="524863"/>
                </a:cubicBezTo>
                <a:cubicBezTo>
                  <a:pt x="1005527" y="526579"/>
                  <a:pt x="1003315" y="527279"/>
                  <a:pt x="1001104" y="527279"/>
                </a:cubicBezTo>
                <a:cubicBezTo>
                  <a:pt x="997015" y="527279"/>
                  <a:pt x="994402" y="525562"/>
                  <a:pt x="992525" y="523084"/>
                </a:cubicBezTo>
                <a:cubicBezTo>
                  <a:pt x="992190" y="522702"/>
                  <a:pt x="992190" y="522385"/>
                  <a:pt x="992190" y="521685"/>
                </a:cubicBezTo>
                <a:cubicBezTo>
                  <a:pt x="992190" y="521304"/>
                  <a:pt x="992190" y="520605"/>
                  <a:pt x="992190" y="520287"/>
                </a:cubicBezTo>
                <a:cubicBezTo>
                  <a:pt x="991788" y="515330"/>
                  <a:pt x="994737" y="514249"/>
                  <a:pt x="998825" y="514249"/>
                </a:cubicBezTo>
                <a:close/>
                <a:moveTo>
                  <a:pt x="432387" y="513970"/>
                </a:moveTo>
                <a:cubicBezTo>
                  <a:pt x="436126" y="513970"/>
                  <a:pt x="438029" y="517126"/>
                  <a:pt x="436873" y="519903"/>
                </a:cubicBezTo>
                <a:cubicBezTo>
                  <a:pt x="436126" y="521292"/>
                  <a:pt x="433883" y="521986"/>
                  <a:pt x="432387" y="521292"/>
                </a:cubicBezTo>
                <a:cubicBezTo>
                  <a:pt x="429737" y="519903"/>
                  <a:pt x="428581" y="517442"/>
                  <a:pt x="430892" y="514665"/>
                </a:cubicBezTo>
                <a:cubicBezTo>
                  <a:pt x="431232" y="513970"/>
                  <a:pt x="431980" y="513970"/>
                  <a:pt x="432387" y="513970"/>
                </a:cubicBezTo>
                <a:close/>
                <a:moveTo>
                  <a:pt x="707154" y="513706"/>
                </a:moveTo>
                <a:cubicBezTo>
                  <a:pt x="708327" y="514016"/>
                  <a:pt x="709364" y="514636"/>
                  <a:pt x="710316" y="515335"/>
                </a:cubicBezTo>
                <a:cubicBezTo>
                  <a:pt x="712221" y="516733"/>
                  <a:pt x="712221" y="518831"/>
                  <a:pt x="711473" y="520992"/>
                </a:cubicBezTo>
                <a:cubicBezTo>
                  <a:pt x="711064" y="522390"/>
                  <a:pt x="709908" y="523407"/>
                  <a:pt x="708820" y="524488"/>
                </a:cubicBezTo>
                <a:cubicBezTo>
                  <a:pt x="707664" y="525568"/>
                  <a:pt x="706508" y="525886"/>
                  <a:pt x="705011" y="525886"/>
                </a:cubicBezTo>
                <a:cubicBezTo>
                  <a:pt x="703923" y="525568"/>
                  <a:pt x="702359" y="525568"/>
                  <a:pt x="701271" y="524869"/>
                </a:cubicBezTo>
                <a:cubicBezTo>
                  <a:pt x="697870" y="523407"/>
                  <a:pt x="697122" y="519911"/>
                  <a:pt x="699026" y="517115"/>
                </a:cubicBezTo>
                <a:cubicBezTo>
                  <a:pt x="700115" y="515716"/>
                  <a:pt x="701271" y="514636"/>
                  <a:pt x="703175" y="513937"/>
                </a:cubicBezTo>
                <a:cubicBezTo>
                  <a:pt x="704671" y="513396"/>
                  <a:pt x="705981" y="513396"/>
                  <a:pt x="707154" y="513706"/>
                </a:cubicBezTo>
                <a:close/>
                <a:moveTo>
                  <a:pt x="1077410" y="513365"/>
                </a:moveTo>
                <a:cubicBezTo>
                  <a:pt x="1078976" y="513103"/>
                  <a:pt x="1080633" y="513278"/>
                  <a:pt x="1082308" y="513978"/>
                </a:cubicBezTo>
                <a:cubicBezTo>
                  <a:pt x="1086393" y="515378"/>
                  <a:pt x="1088670" y="518560"/>
                  <a:pt x="1088670" y="523843"/>
                </a:cubicBezTo>
                <a:cubicBezTo>
                  <a:pt x="1088670" y="525625"/>
                  <a:pt x="1086794" y="527025"/>
                  <a:pt x="1084919" y="528107"/>
                </a:cubicBezTo>
                <a:cubicBezTo>
                  <a:pt x="1082308" y="529507"/>
                  <a:pt x="1079763" y="529125"/>
                  <a:pt x="1077151" y="528425"/>
                </a:cubicBezTo>
                <a:cubicBezTo>
                  <a:pt x="1076749" y="528425"/>
                  <a:pt x="1076414" y="528107"/>
                  <a:pt x="1076012" y="528107"/>
                </a:cubicBezTo>
                <a:cubicBezTo>
                  <a:pt x="1073066" y="525625"/>
                  <a:pt x="1071190" y="522761"/>
                  <a:pt x="1071190" y="519260"/>
                </a:cubicBezTo>
                <a:cubicBezTo>
                  <a:pt x="1071190" y="517860"/>
                  <a:pt x="1071927" y="516460"/>
                  <a:pt x="1073066" y="515378"/>
                </a:cubicBezTo>
                <a:cubicBezTo>
                  <a:pt x="1074372" y="514328"/>
                  <a:pt x="1075845" y="513628"/>
                  <a:pt x="1077410" y="513365"/>
                </a:cubicBezTo>
                <a:close/>
                <a:moveTo>
                  <a:pt x="976706" y="513306"/>
                </a:moveTo>
                <a:cubicBezTo>
                  <a:pt x="977687" y="513487"/>
                  <a:pt x="978617" y="513929"/>
                  <a:pt x="979565" y="514623"/>
                </a:cubicBezTo>
                <a:cubicBezTo>
                  <a:pt x="981798" y="516390"/>
                  <a:pt x="982204" y="519166"/>
                  <a:pt x="981054" y="521248"/>
                </a:cubicBezTo>
                <a:cubicBezTo>
                  <a:pt x="980309" y="522321"/>
                  <a:pt x="979565" y="523709"/>
                  <a:pt x="978414" y="524781"/>
                </a:cubicBezTo>
                <a:cubicBezTo>
                  <a:pt x="977670" y="525475"/>
                  <a:pt x="976587" y="526169"/>
                  <a:pt x="975436" y="526864"/>
                </a:cubicBezTo>
                <a:cubicBezTo>
                  <a:pt x="975098" y="527179"/>
                  <a:pt x="974286" y="527179"/>
                  <a:pt x="973948" y="527179"/>
                </a:cubicBezTo>
                <a:cubicBezTo>
                  <a:pt x="972459" y="526864"/>
                  <a:pt x="970970" y="526864"/>
                  <a:pt x="969413" y="527179"/>
                </a:cubicBezTo>
                <a:cubicBezTo>
                  <a:pt x="966097" y="527558"/>
                  <a:pt x="962714" y="524403"/>
                  <a:pt x="961969" y="521248"/>
                </a:cubicBezTo>
                <a:cubicBezTo>
                  <a:pt x="961157" y="518787"/>
                  <a:pt x="961563" y="516705"/>
                  <a:pt x="963458" y="514938"/>
                </a:cubicBezTo>
                <a:cubicBezTo>
                  <a:pt x="964541" y="513929"/>
                  <a:pt x="966097" y="513235"/>
                  <a:pt x="967180" y="513929"/>
                </a:cubicBezTo>
                <a:cubicBezTo>
                  <a:pt x="969413" y="514938"/>
                  <a:pt x="971714" y="514244"/>
                  <a:pt x="973542" y="513550"/>
                </a:cubicBezTo>
                <a:cubicBezTo>
                  <a:pt x="974692" y="513203"/>
                  <a:pt x="975724" y="513124"/>
                  <a:pt x="976706" y="513306"/>
                </a:cubicBezTo>
                <a:close/>
                <a:moveTo>
                  <a:pt x="454203" y="513299"/>
                </a:moveTo>
                <a:cubicBezTo>
                  <a:pt x="454906" y="513085"/>
                  <a:pt x="455651" y="513085"/>
                  <a:pt x="456396" y="513592"/>
                </a:cubicBezTo>
                <a:cubicBezTo>
                  <a:pt x="457954" y="514290"/>
                  <a:pt x="457954" y="515748"/>
                  <a:pt x="457954" y="517144"/>
                </a:cubicBezTo>
                <a:cubicBezTo>
                  <a:pt x="457547" y="517841"/>
                  <a:pt x="457207" y="518539"/>
                  <a:pt x="457207" y="519236"/>
                </a:cubicBezTo>
                <a:cubicBezTo>
                  <a:pt x="456396" y="519553"/>
                  <a:pt x="456057" y="519553"/>
                  <a:pt x="455311" y="519934"/>
                </a:cubicBezTo>
                <a:cubicBezTo>
                  <a:pt x="454569" y="520314"/>
                  <a:pt x="453417" y="519934"/>
                  <a:pt x="453078" y="519236"/>
                </a:cubicBezTo>
                <a:cubicBezTo>
                  <a:pt x="452264" y="518539"/>
                  <a:pt x="451925" y="517841"/>
                  <a:pt x="451519" y="516763"/>
                </a:cubicBezTo>
                <a:cubicBezTo>
                  <a:pt x="451181" y="515748"/>
                  <a:pt x="451519" y="514988"/>
                  <a:pt x="452264" y="514290"/>
                </a:cubicBezTo>
                <a:cubicBezTo>
                  <a:pt x="452840" y="513941"/>
                  <a:pt x="453501" y="513513"/>
                  <a:pt x="454203" y="513299"/>
                </a:cubicBezTo>
                <a:close/>
                <a:moveTo>
                  <a:pt x="809821" y="513135"/>
                </a:moveTo>
                <a:cubicBezTo>
                  <a:pt x="812028" y="513447"/>
                  <a:pt x="812763" y="513821"/>
                  <a:pt x="815370" y="516565"/>
                </a:cubicBezTo>
                <a:cubicBezTo>
                  <a:pt x="814969" y="517625"/>
                  <a:pt x="814635" y="518623"/>
                  <a:pt x="813899" y="519309"/>
                </a:cubicBezTo>
                <a:cubicBezTo>
                  <a:pt x="812429" y="521430"/>
                  <a:pt x="809821" y="521430"/>
                  <a:pt x="807949" y="519309"/>
                </a:cubicBezTo>
                <a:cubicBezTo>
                  <a:pt x="806813" y="517937"/>
                  <a:pt x="806813" y="516253"/>
                  <a:pt x="807214" y="514507"/>
                </a:cubicBezTo>
                <a:cubicBezTo>
                  <a:pt x="807548" y="513447"/>
                  <a:pt x="808685" y="513135"/>
                  <a:pt x="809821" y="513135"/>
                </a:cubicBezTo>
                <a:close/>
                <a:moveTo>
                  <a:pt x="777531" y="513135"/>
                </a:moveTo>
                <a:cubicBezTo>
                  <a:pt x="779385" y="513135"/>
                  <a:pt x="782061" y="515228"/>
                  <a:pt x="782061" y="516623"/>
                </a:cubicBezTo>
                <a:cubicBezTo>
                  <a:pt x="782061" y="519096"/>
                  <a:pt x="779796" y="520872"/>
                  <a:pt x="777531" y="520872"/>
                </a:cubicBezTo>
                <a:cubicBezTo>
                  <a:pt x="775610" y="520872"/>
                  <a:pt x="774100" y="518715"/>
                  <a:pt x="774100" y="516306"/>
                </a:cubicBezTo>
                <a:cubicBezTo>
                  <a:pt x="774100" y="514530"/>
                  <a:pt x="775610" y="513135"/>
                  <a:pt x="777531" y="513135"/>
                </a:cubicBezTo>
                <a:close/>
                <a:moveTo>
                  <a:pt x="369939" y="512753"/>
                </a:moveTo>
                <a:cubicBezTo>
                  <a:pt x="370679" y="512753"/>
                  <a:pt x="371420" y="513132"/>
                  <a:pt x="372161" y="513132"/>
                </a:cubicBezTo>
                <a:cubicBezTo>
                  <a:pt x="374047" y="513132"/>
                  <a:pt x="375529" y="514142"/>
                  <a:pt x="377011" y="515216"/>
                </a:cubicBezTo>
                <a:cubicBezTo>
                  <a:pt x="378559" y="516606"/>
                  <a:pt x="378559" y="518374"/>
                  <a:pt x="377818" y="520143"/>
                </a:cubicBezTo>
                <a:cubicBezTo>
                  <a:pt x="376674" y="521848"/>
                  <a:pt x="375192" y="522543"/>
                  <a:pt x="372902" y="522543"/>
                </a:cubicBezTo>
                <a:cubicBezTo>
                  <a:pt x="371084" y="522227"/>
                  <a:pt x="368794" y="521848"/>
                  <a:pt x="366571" y="521533"/>
                </a:cubicBezTo>
                <a:cubicBezTo>
                  <a:pt x="365493" y="520143"/>
                  <a:pt x="364348" y="519069"/>
                  <a:pt x="363204" y="517995"/>
                </a:cubicBezTo>
                <a:cubicBezTo>
                  <a:pt x="363204" y="517679"/>
                  <a:pt x="362867" y="517301"/>
                  <a:pt x="362867" y="517301"/>
                </a:cubicBezTo>
                <a:cubicBezTo>
                  <a:pt x="363204" y="513132"/>
                  <a:pt x="365830" y="511742"/>
                  <a:pt x="369939" y="512753"/>
                </a:cubicBezTo>
                <a:close/>
                <a:moveTo>
                  <a:pt x="1029336" y="512711"/>
                </a:moveTo>
                <a:cubicBezTo>
                  <a:pt x="1029740" y="512711"/>
                  <a:pt x="1029740" y="512711"/>
                  <a:pt x="1030077" y="512711"/>
                </a:cubicBezTo>
                <a:cubicBezTo>
                  <a:pt x="1034188" y="512021"/>
                  <a:pt x="1037221" y="515157"/>
                  <a:pt x="1036075" y="518984"/>
                </a:cubicBezTo>
                <a:cubicBezTo>
                  <a:pt x="1035671" y="520050"/>
                  <a:pt x="1035334" y="521430"/>
                  <a:pt x="1034930" y="522434"/>
                </a:cubicBezTo>
                <a:cubicBezTo>
                  <a:pt x="1034188" y="524567"/>
                  <a:pt x="1033110" y="525947"/>
                  <a:pt x="1031223" y="526951"/>
                </a:cubicBezTo>
                <a:cubicBezTo>
                  <a:pt x="1029336" y="528394"/>
                  <a:pt x="1027112" y="528017"/>
                  <a:pt x="1025225" y="527327"/>
                </a:cubicBezTo>
                <a:cubicBezTo>
                  <a:pt x="1023405" y="526637"/>
                  <a:pt x="1021855" y="525571"/>
                  <a:pt x="1020373" y="524191"/>
                </a:cubicBezTo>
                <a:cubicBezTo>
                  <a:pt x="1019294" y="523124"/>
                  <a:pt x="1018553" y="521744"/>
                  <a:pt x="1018890" y="520050"/>
                </a:cubicBezTo>
                <a:cubicBezTo>
                  <a:pt x="1018553" y="517227"/>
                  <a:pt x="1020373" y="515847"/>
                  <a:pt x="1022260" y="515157"/>
                </a:cubicBezTo>
                <a:cubicBezTo>
                  <a:pt x="1024484" y="514091"/>
                  <a:pt x="1027112" y="513401"/>
                  <a:pt x="1029336" y="512711"/>
                </a:cubicBezTo>
                <a:close/>
                <a:moveTo>
                  <a:pt x="629582" y="512510"/>
                </a:moveTo>
                <a:cubicBezTo>
                  <a:pt x="630928" y="512597"/>
                  <a:pt x="632224" y="513294"/>
                  <a:pt x="633167" y="514530"/>
                </a:cubicBezTo>
                <a:cubicBezTo>
                  <a:pt x="634649" y="516621"/>
                  <a:pt x="635794" y="519093"/>
                  <a:pt x="634649" y="521881"/>
                </a:cubicBezTo>
                <a:cubicBezTo>
                  <a:pt x="634312" y="522958"/>
                  <a:pt x="633571" y="523655"/>
                  <a:pt x="632830" y="524352"/>
                </a:cubicBezTo>
                <a:cubicBezTo>
                  <a:pt x="629464" y="526443"/>
                  <a:pt x="624952" y="525049"/>
                  <a:pt x="623066" y="522958"/>
                </a:cubicBezTo>
                <a:cubicBezTo>
                  <a:pt x="622325" y="522261"/>
                  <a:pt x="621989" y="521184"/>
                  <a:pt x="621585" y="520487"/>
                </a:cubicBezTo>
                <a:cubicBezTo>
                  <a:pt x="621989" y="519409"/>
                  <a:pt x="621989" y="518396"/>
                  <a:pt x="622729" y="517698"/>
                </a:cubicBezTo>
                <a:cubicBezTo>
                  <a:pt x="623470" y="516304"/>
                  <a:pt x="624615" y="515227"/>
                  <a:pt x="625693" y="514150"/>
                </a:cubicBezTo>
                <a:cubicBezTo>
                  <a:pt x="626837" y="512946"/>
                  <a:pt x="628235" y="512423"/>
                  <a:pt x="629582" y="512510"/>
                </a:cubicBezTo>
                <a:close/>
                <a:moveTo>
                  <a:pt x="393273" y="512436"/>
                </a:moveTo>
                <a:cubicBezTo>
                  <a:pt x="394761" y="512752"/>
                  <a:pt x="395506" y="513447"/>
                  <a:pt x="395912" y="514836"/>
                </a:cubicBezTo>
                <a:cubicBezTo>
                  <a:pt x="395912" y="515594"/>
                  <a:pt x="395912" y="516604"/>
                  <a:pt x="396250" y="517299"/>
                </a:cubicBezTo>
                <a:cubicBezTo>
                  <a:pt x="396994" y="519382"/>
                  <a:pt x="395912" y="520456"/>
                  <a:pt x="393611" y="521150"/>
                </a:cubicBezTo>
                <a:cubicBezTo>
                  <a:pt x="392122" y="520835"/>
                  <a:pt x="391378" y="519761"/>
                  <a:pt x="389889" y="519761"/>
                </a:cubicBezTo>
                <a:cubicBezTo>
                  <a:pt x="388738" y="519761"/>
                  <a:pt x="387994" y="518372"/>
                  <a:pt x="387655" y="517299"/>
                </a:cubicBezTo>
                <a:cubicBezTo>
                  <a:pt x="387249" y="514520"/>
                  <a:pt x="390227" y="511742"/>
                  <a:pt x="393273" y="512436"/>
                </a:cubicBezTo>
                <a:close/>
                <a:moveTo>
                  <a:pt x="903307" y="512402"/>
                </a:moveTo>
                <a:cubicBezTo>
                  <a:pt x="904460" y="512402"/>
                  <a:pt x="905206" y="512720"/>
                  <a:pt x="905952" y="513419"/>
                </a:cubicBezTo>
                <a:cubicBezTo>
                  <a:pt x="907445" y="515198"/>
                  <a:pt x="909344" y="517677"/>
                  <a:pt x="907852" y="520474"/>
                </a:cubicBezTo>
                <a:cubicBezTo>
                  <a:pt x="906699" y="522953"/>
                  <a:pt x="903307" y="525050"/>
                  <a:pt x="900730" y="525050"/>
                </a:cubicBezTo>
                <a:cubicBezTo>
                  <a:pt x="898831" y="524732"/>
                  <a:pt x="896593" y="524351"/>
                  <a:pt x="895033" y="522571"/>
                </a:cubicBezTo>
                <a:cubicBezTo>
                  <a:pt x="894287" y="521872"/>
                  <a:pt x="893947" y="520855"/>
                  <a:pt x="893947" y="519775"/>
                </a:cubicBezTo>
                <a:cubicBezTo>
                  <a:pt x="894287" y="515898"/>
                  <a:pt x="899577" y="512021"/>
                  <a:pt x="903307" y="512402"/>
                </a:cubicBezTo>
                <a:close/>
                <a:moveTo>
                  <a:pt x="203058" y="512237"/>
                </a:moveTo>
                <a:cubicBezTo>
                  <a:pt x="205256" y="512769"/>
                  <a:pt x="207312" y="513912"/>
                  <a:pt x="208795" y="515477"/>
                </a:cubicBezTo>
                <a:cubicBezTo>
                  <a:pt x="209536" y="516166"/>
                  <a:pt x="209536" y="517168"/>
                  <a:pt x="209940" y="518232"/>
                </a:cubicBezTo>
                <a:cubicBezTo>
                  <a:pt x="209536" y="519610"/>
                  <a:pt x="209199" y="520674"/>
                  <a:pt x="208795" y="521676"/>
                </a:cubicBezTo>
                <a:cubicBezTo>
                  <a:pt x="208457" y="522365"/>
                  <a:pt x="207716" y="523054"/>
                  <a:pt x="206975" y="523429"/>
                </a:cubicBezTo>
                <a:cubicBezTo>
                  <a:pt x="205088" y="524118"/>
                  <a:pt x="202864" y="524494"/>
                  <a:pt x="200573" y="523805"/>
                </a:cubicBezTo>
                <a:cubicBezTo>
                  <a:pt x="198012" y="523054"/>
                  <a:pt x="195721" y="521676"/>
                  <a:pt x="194238" y="519610"/>
                </a:cubicBezTo>
                <a:cubicBezTo>
                  <a:pt x="192756" y="517168"/>
                  <a:pt x="193497" y="513724"/>
                  <a:pt x="196462" y="512659"/>
                </a:cubicBezTo>
                <a:cubicBezTo>
                  <a:pt x="198517" y="511783"/>
                  <a:pt x="200859" y="511705"/>
                  <a:pt x="203058" y="512237"/>
                </a:cubicBezTo>
                <a:close/>
                <a:moveTo>
                  <a:pt x="841927" y="512058"/>
                </a:moveTo>
                <a:cubicBezTo>
                  <a:pt x="843489" y="511742"/>
                  <a:pt x="844236" y="512436"/>
                  <a:pt x="845323" y="513131"/>
                </a:cubicBezTo>
                <a:cubicBezTo>
                  <a:pt x="848379" y="515594"/>
                  <a:pt x="847632" y="519382"/>
                  <a:pt x="844236" y="520835"/>
                </a:cubicBezTo>
                <a:cubicBezTo>
                  <a:pt x="843081" y="521150"/>
                  <a:pt x="842334" y="521150"/>
                  <a:pt x="841179" y="520835"/>
                </a:cubicBezTo>
                <a:cubicBezTo>
                  <a:pt x="840093" y="520140"/>
                  <a:pt x="838938" y="519382"/>
                  <a:pt x="837783" y="518372"/>
                </a:cubicBezTo>
                <a:cubicBezTo>
                  <a:pt x="837444" y="517993"/>
                  <a:pt x="837444" y="517299"/>
                  <a:pt x="837444" y="517299"/>
                </a:cubicBezTo>
                <a:cubicBezTo>
                  <a:pt x="837444" y="514141"/>
                  <a:pt x="839345" y="512436"/>
                  <a:pt x="841927" y="512058"/>
                </a:cubicBezTo>
                <a:close/>
                <a:moveTo>
                  <a:pt x="878881" y="512056"/>
                </a:moveTo>
                <a:cubicBezTo>
                  <a:pt x="880821" y="511742"/>
                  <a:pt x="882626" y="512056"/>
                  <a:pt x="884098" y="513816"/>
                </a:cubicBezTo>
                <a:cubicBezTo>
                  <a:pt x="884834" y="514508"/>
                  <a:pt x="885168" y="515576"/>
                  <a:pt x="885904" y="516582"/>
                </a:cubicBezTo>
                <a:cubicBezTo>
                  <a:pt x="887041" y="518342"/>
                  <a:pt x="886305" y="520416"/>
                  <a:pt x="884834" y="521799"/>
                </a:cubicBezTo>
                <a:cubicBezTo>
                  <a:pt x="882626" y="523559"/>
                  <a:pt x="881824" y="523936"/>
                  <a:pt x="878145" y="523936"/>
                </a:cubicBezTo>
                <a:cubicBezTo>
                  <a:pt x="876741" y="523936"/>
                  <a:pt x="874534" y="523559"/>
                  <a:pt x="872661" y="522176"/>
                </a:cubicBezTo>
                <a:cubicBezTo>
                  <a:pt x="871190" y="521108"/>
                  <a:pt x="870454" y="519725"/>
                  <a:pt x="870454" y="517651"/>
                </a:cubicBezTo>
                <a:cubicBezTo>
                  <a:pt x="870454" y="515576"/>
                  <a:pt x="871524" y="514131"/>
                  <a:pt x="873798" y="513439"/>
                </a:cubicBezTo>
                <a:cubicBezTo>
                  <a:pt x="875604" y="512748"/>
                  <a:pt x="877008" y="512433"/>
                  <a:pt x="878881" y="512056"/>
                </a:cubicBezTo>
                <a:close/>
                <a:moveTo>
                  <a:pt x="950298" y="512021"/>
                </a:moveTo>
                <a:cubicBezTo>
                  <a:pt x="951039" y="512021"/>
                  <a:pt x="951781" y="512021"/>
                  <a:pt x="952522" y="512021"/>
                </a:cubicBezTo>
                <a:cubicBezTo>
                  <a:pt x="955487" y="512021"/>
                  <a:pt x="957037" y="513408"/>
                  <a:pt x="957779" y="515868"/>
                </a:cubicBezTo>
                <a:cubicBezTo>
                  <a:pt x="958116" y="517256"/>
                  <a:pt x="957374" y="518643"/>
                  <a:pt x="956229" y="519716"/>
                </a:cubicBezTo>
                <a:cubicBezTo>
                  <a:pt x="953263" y="521797"/>
                  <a:pt x="950298" y="524257"/>
                  <a:pt x="946187" y="524951"/>
                </a:cubicBezTo>
                <a:cubicBezTo>
                  <a:pt x="943963" y="525329"/>
                  <a:pt x="942818" y="524951"/>
                  <a:pt x="941335" y="523185"/>
                </a:cubicBezTo>
                <a:cubicBezTo>
                  <a:pt x="939448" y="520788"/>
                  <a:pt x="939448" y="518643"/>
                  <a:pt x="941335" y="516246"/>
                </a:cubicBezTo>
                <a:cubicBezTo>
                  <a:pt x="942413" y="514796"/>
                  <a:pt x="943154" y="513408"/>
                  <a:pt x="945042" y="513093"/>
                </a:cubicBezTo>
                <a:cubicBezTo>
                  <a:pt x="945783" y="512714"/>
                  <a:pt x="946928" y="512399"/>
                  <a:pt x="948074" y="512714"/>
                </a:cubicBezTo>
                <a:cubicBezTo>
                  <a:pt x="948411" y="512399"/>
                  <a:pt x="949557" y="512021"/>
                  <a:pt x="950298" y="512021"/>
                </a:cubicBezTo>
                <a:close/>
                <a:moveTo>
                  <a:pt x="600774" y="512003"/>
                </a:moveTo>
                <a:cubicBezTo>
                  <a:pt x="601586" y="511892"/>
                  <a:pt x="602541" y="511986"/>
                  <a:pt x="603656" y="512346"/>
                </a:cubicBezTo>
                <a:cubicBezTo>
                  <a:pt x="605550" y="513035"/>
                  <a:pt x="607776" y="513348"/>
                  <a:pt x="609665" y="514037"/>
                </a:cubicBezTo>
                <a:cubicBezTo>
                  <a:pt x="610408" y="514413"/>
                  <a:pt x="610816" y="514726"/>
                  <a:pt x="611558" y="515101"/>
                </a:cubicBezTo>
                <a:cubicBezTo>
                  <a:pt x="611896" y="515477"/>
                  <a:pt x="612300" y="516166"/>
                  <a:pt x="612638" y="516855"/>
                </a:cubicBezTo>
                <a:cubicBezTo>
                  <a:pt x="613784" y="519610"/>
                  <a:pt x="612638" y="522052"/>
                  <a:pt x="609665" y="523054"/>
                </a:cubicBezTo>
                <a:cubicBezTo>
                  <a:pt x="608516" y="523429"/>
                  <a:pt x="607033" y="523805"/>
                  <a:pt x="605550" y="523805"/>
                </a:cubicBezTo>
                <a:cubicBezTo>
                  <a:pt x="601831" y="524494"/>
                  <a:pt x="596901" y="522052"/>
                  <a:pt x="596901" y="516855"/>
                </a:cubicBezTo>
                <a:cubicBezTo>
                  <a:pt x="597205" y="514507"/>
                  <a:pt x="598344" y="512335"/>
                  <a:pt x="600774" y="512003"/>
                </a:cubicBezTo>
                <a:close/>
                <a:moveTo>
                  <a:pt x="171646" y="511842"/>
                </a:moveTo>
                <a:cubicBezTo>
                  <a:pt x="173530" y="511463"/>
                  <a:pt x="175009" y="511842"/>
                  <a:pt x="176489" y="512536"/>
                </a:cubicBezTo>
                <a:cubicBezTo>
                  <a:pt x="177969" y="513229"/>
                  <a:pt x="178709" y="514239"/>
                  <a:pt x="178709" y="515689"/>
                </a:cubicBezTo>
                <a:cubicBezTo>
                  <a:pt x="178709" y="517771"/>
                  <a:pt x="178709" y="519474"/>
                  <a:pt x="177633" y="521240"/>
                </a:cubicBezTo>
                <a:cubicBezTo>
                  <a:pt x="176489" y="523321"/>
                  <a:pt x="174270" y="524393"/>
                  <a:pt x="172050" y="524393"/>
                </a:cubicBezTo>
                <a:cubicBezTo>
                  <a:pt x="168283" y="524772"/>
                  <a:pt x="164919" y="523321"/>
                  <a:pt x="161959" y="521618"/>
                </a:cubicBezTo>
                <a:cubicBezTo>
                  <a:pt x="160076" y="520546"/>
                  <a:pt x="159740" y="518465"/>
                  <a:pt x="159740" y="516383"/>
                </a:cubicBezTo>
                <a:cubicBezTo>
                  <a:pt x="159740" y="516005"/>
                  <a:pt x="160076" y="515689"/>
                  <a:pt x="160480" y="515311"/>
                </a:cubicBezTo>
                <a:cubicBezTo>
                  <a:pt x="162700" y="513229"/>
                  <a:pt x="164919" y="511463"/>
                  <a:pt x="168686" y="512157"/>
                </a:cubicBezTo>
                <a:cubicBezTo>
                  <a:pt x="169426" y="512157"/>
                  <a:pt x="170502" y="512157"/>
                  <a:pt x="171646" y="511842"/>
                </a:cubicBezTo>
                <a:close/>
                <a:moveTo>
                  <a:pt x="323915" y="511840"/>
                </a:moveTo>
                <a:cubicBezTo>
                  <a:pt x="325750" y="511526"/>
                  <a:pt x="327312" y="511463"/>
                  <a:pt x="329210" y="512153"/>
                </a:cubicBezTo>
                <a:cubicBezTo>
                  <a:pt x="331127" y="514223"/>
                  <a:pt x="331874" y="516356"/>
                  <a:pt x="330720" y="519116"/>
                </a:cubicBezTo>
                <a:cubicBezTo>
                  <a:pt x="329617" y="519806"/>
                  <a:pt x="328059" y="520496"/>
                  <a:pt x="326565" y="520872"/>
                </a:cubicBezTo>
                <a:cubicBezTo>
                  <a:pt x="322830" y="520872"/>
                  <a:pt x="321334" y="520182"/>
                  <a:pt x="319434" y="516356"/>
                </a:cubicBezTo>
                <a:cubicBezTo>
                  <a:pt x="319773" y="515666"/>
                  <a:pt x="319773" y="515290"/>
                  <a:pt x="319773" y="514913"/>
                </a:cubicBezTo>
                <a:cubicBezTo>
                  <a:pt x="320180" y="512843"/>
                  <a:pt x="322013" y="512216"/>
                  <a:pt x="323915" y="511840"/>
                </a:cubicBezTo>
                <a:close/>
                <a:moveTo>
                  <a:pt x="826498" y="511742"/>
                </a:moveTo>
                <a:cubicBezTo>
                  <a:pt x="830892" y="512428"/>
                  <a:pt x="830892" y="512740"/>
                  <a:pt x="832024" y="516544"/>
                </a:cubicBezTo>
                <a:cubicBezTo>
                  <a:pt x="831625" y="518602"/>
                  <a:pt x="830160" y="519663"/>
                  <a:pt x="827563" y="520037"/>
                </a:cubicBezTo>
                <a:cubicBezTo>
                  <a:pt x="826498" y="519288"/>
                  <a:pt x="825366" y="518602"/>
                  <a:pt x="824634" y="517916"/>
                </a:cubicBezTo>
                <a:cubicBezTo>
                  <a:pt x="823169" y="516918"/>
                  <a:pt x="823169" y="515858"/>
                  <a:pt x="823902" y="514798"/>
                </a:cubicBezTo>
                <a:cubicBezTo>
                  <a:pt x="824634" y="513800"/>
                  <a:pt x="825766" y="512740"/>
                  <a:pt x="826498" y="511742"/>
                </a:cubicBezTo>
                <a:close/>
                <a:moveTo>
                  <a:pt x="471392" y="511742"/>
                </a:moveTo>
                <a:cubicBezTo>
                  <a:pt x="472133" y="511742"/>
                  <a:pt x="472874" y="511742"/>
                  <a:pt x="473277" y="512057"/>
                </a:cubicBezTo>
                <a:cubicBezTo>
                  <a:pt x="475163" y="513445"/>
                  <a:pt x="475499" y="515211"/>
                  <a:pt x="475163" y="516977"/>
                </a:cubicBezTo>
                <a:cubicBezTo>
                  <a:pt x="474018" y="518365"/>
                  <a:pt x="472874" y="518365"/>
                  <a:pt x="471392" y="517986"/>
                </a:cubicBezTo>
                <a:cubicBezTo>
                  <a:pt x="469912" y="517671"/>
                  <a:pt x="469170" y="516599"/>
                  <a:pt x="468767" y="515589"/>
                </a:cubicBezTo>
                <a:cubicBezTo>
                  <a:pt x="468430" y="514833"/>
                  <a:pt x="468767" y="514139"/>
                  <a:pt x="468767" y="513445"/>
                </a:cubicBezTo>
                <a:cubicBezTo>
                  <a:pt x="469170" y="512436"/>
                  <a:pt x="470315" y="511742"/>
                  <a:pt x="471392" y="511742"/>
                </a:cubicBezTo>
                <a:close/>
                <a:moveTo>
                  <a:pt x="495528" y="511722"/>
                </a:moveTo>
                <a:cubicBezTo>
                  <a:pt x="496433" y="511808"/>
                  <a:pt x="497286" y="512153"/>
                  <a:pt x="498037" y="512843"/>
                </a:cubicBezTo>
                <a:cubicBezTo>
                  <a:pt x="499542" y="514223"/>
                  <a:pt x="499882" y="517046"/>
                  <a:pt x="499130" y="518739"/>
                </a:cubicBezTo>
                <a:cubicBezTo>
                  <a:pt x="498379" y="520182"/>
                  <a:pt x="496876" y="520872"/>
                  <a:pt x="494964" y="520872"/>
                </a:cubicBezTo>
                <a:cubicBezTo>
                  <a:pt x="492710" y="520872"/>
                  <a:pt x="491207" y="519429"/>
                  <a:pt x="489701" y="518050"/>
                </a:cubicBezTo>
                <a:cubicBezTo>
                  <a:pt x="489701" y="518050"/>
                  <a:pt x="489290" y="517736"/>
                  <a:pt x="489290" y="517360"/>
                </a:cubicBezTo>
                <a:cubicBezTo>
                  <a:pt x="488948" y="515666"/>
                  <a:pt x="490796" y="512530"/>
                  <a:pt x="492710" y="512153"/>
                </a:cubicBezTo>
                <a:cubicBezTo>
                  <a:pt x="493667" y="511808"/>
                  <a:pt x="494623" y="511636"/>
                  <a:pt x="495528" y="511722"/>
                </a:cubicBezTo>
                <a:close/>
                <a:moveTo>
                  <a:pt x="857710" y="511662"/>
                </a:moveTo>
                <a:cubicBezTo>
                  <a:pt x="858601" y="511442"/>
                  <a:pt x="859534" y="511442"/>
                  <a:pt x="860485" y="511978"/>
                </a:cubicBezTo>
                <a:cubicBezTo>
                  <a:pt x="862725" y="513049"/>
                  <a:pt x="864218" y="515128"/>
                  <a:pt x="864626" y="517207"/>
                </a:cubicBezTo>
                <a:cubicBezTo>
                  <a:pt x="865033" y="518594"/>
                  <a:pt x="863132" y="520736"/>
                  <a:pt x="861232" y="521051"/>
                </a:cubicBezTo>
                <a:cubicBezTo>
                  <a:pt x="860485" y="521051"/>
                  <a:pt x="859738" y="521051"/>
                  <a:pt x="858584" y="521051"/>
                </a:cubicBezTo>
                <a:cubicBezTo>
                  <a:pt x="855937" y="521429"/>
                  <a:pt x="854443" y="520043"/>
                  <a:pt x="853357" y="517585"/>
                </a:cubicBezTo>
                <a:cubicBezTo>
                  <a:pt x="852610" y="515506"/>
                  <a:pt x="852950" y="513742"/>
                  <a:pt x="855190" y="512671"/>
                </a:cubicBezTo>
                <a:cubicBezTo>
                  <a:pt x="855971" y="512324"/>
                  <a:pt x="856819" y="511883"/>
                  <a:pt x="857710" y="511662"/>
                </a:cubicBezTo>
                <a:close/>
                <a:moveTo>
                  <a:pt x="536652" y="511319"/>
                </a:moveTo>
                <a:cubicBezTo>
                  <a:pt x="537811" y="511696"/>
                  <a:pt x="538560" y="511696"/>
                  <a:pt x="539649" y="512011"/>
                </a:cubicBezTo>
                <a:cubicBezTo>
                  <a:pt x="541550" y="512388"/>
                  <a:pt x="542709" y="513771"/>
                  <a:pt x="542709" y="515530"/>
                </a:cubicBezTo>
                <a:cubicBezTo>
                  <a:pt x="542709" y="518611"/>
                  <a:pt x="540806" y="520748"/>
                  <a:pt x="538560" y="522445"/>
                </a:cubicBezTo>
                <a:cubicBezTo>
                  <a:pt x="538150" y="522822"/>
                  <a:pt x="537811" y="522822"/>
                  <a:pt x="537402" y="522822"/>
                </a:cubicBezTo>
                <a:cubicBezTo>
                  <a:pt x="534409" y="522445"/>
                  <a:pt x="531418" y="522822"/>
                  <a:pt x="529104" y="520748"/>
                </a:cubicBezTo>
                <a:cubicBezTo>
                  <a:pt x="528017" y="519302"/>
                  <a:pt x="527609" y="518296"/>
                  <a:pt x="527609" y="517605"/>
                </a:cubicBezTo>
                <a:cubicBezTo>
                  <a:pt x="527609" y="515530"/>
                  <a:pt x="528017" y="514462"/>
                  <a:pt x="529104" y="513393"/>
                </a:cubicBezTo>
                <a:cubicBezTo>
                  <a:pt x="531010" y="511696"/>
                  <a:pt x="533659" y="510628"/>
                  <a:pt x="536652" y="511319"/>
                </a:cubicBezTo>
                <a:close/>
                <a:moveTo>
                  <a:pt x="513228" y="511284"/>
                </a:moveTo>
                <a:cubicBezTo>
                  <a:pt x="514374" y="511284"/>
                  <a:pt x="515450" y="511662"/>
                  <a:pt x="516933" y="511978"/>
                </a:cubicBezTo>
                <a:cubicBezTo>
                  <a:pt x="519962" y="512671"/>
                  <a:pt x="520702" y="514435"/>
                  <a:pt x="520702" y="517585"/>
                </a:cubicBezTo>
                <a:cubicBezTo>
                  <a:pt x="520702" y="519665"/>
                  <a:pt x="518817" y="521051"/>
                  <a:pt x="516190" y="521429"/>
                </a:cubicBezTo>
                <a:cubicBezTo>
                  <a:pt x="515114" y="521429"/>
                  <a:pt x="514374" y="521429"/>
                  <a:pt x="514374" y="521429"/>
                </a:cubicBezTo>
                <a:cubicBezTo>
                  <a:pt x="511007" y="521429"/>
                  <a:pt x="507976" y="519665"/>
                  <a:pt x="506898" y="517207"/>
                </a:cubicBezTo>
                <a:cubicBezTo>
                  <a:pt x="506898" y="516892"/>
                  <a:pt x="506494" y="516199"/>
                  <a:pt x="506898" y="515821"/>
                </a:cubicBezTo>
                <a:cubicBezTo>
                  <a:pt x="507235" y="513049"/>
                  <a:pt x="510265" y="510906"/>
                  <a:pt x="513228" y="511284"/>
                </a:cubicBezTo>
                <a:close/>
                <a:moveTo>
                  <a:pt x="347376" y="511283"/>
                </a:moveTo>
                <a:cubicBezTo>
                  <a:pt x="347376" y="511283"/>
                  <a:pt x="348125" y="511283"/>
                  <a:pt x="348875" y="511660"/>
                </a:cubicBezTo>
                <a:cubicBezTo>
                  <a:pt x="350781" y="512351"/>
                  <a:pt x="351939" y="513355"/>
                  <a:pt x="352280" y="515491"/>
                </a:cubicBezTo>
                <a:cubicBezTo>
                  <a:pt x="352689" y="517563"/>
                  <a:pt x="351531" y="519259"/>
                  <a:pt x="349624" y="520326"/>
                </a:cubicBezTo>
                <a:cubicBezTo>
                  <a:pt x="347376" y="521708"/>
                  <a:pt x="345128" y="521708"/>
                  <a:pt x="342881" y="520326"/>
                </a:cubicBezTo>
                <a:cubicBezTo>
                  <a:pt x="340974" y="519259"/>
                  <a:pt x="340565" y="517563"/>
                  <a:pt x="340565" y="515491"/>
                </a:cubicBezTo>
                <a:cubicBezTo>
                  <a:pt x="340974" y="513041"/>
                  <a:pt x="343630" y="510906"/>
                  <a:pt x="347376" y="511283"/>
                </a:cubicBezTo>
                <a:close/>
                <a:moveTo>
                  <a:pt x="582456" y="511073"/>
                </a:moveTo>
                <a:cubicBezTo>
                  <a:pt x="583203" y="511449"/>
                  <a:pt x="583611" y="511449"/>
                  <a:pt x="584361" y="511826"/>
                </a:cubicBezTo>
                <a:cubicBezTo>
                  <a:pt x="587013" y="512515"/>
                  <a:pt x="588101" y="514207"/>
                  <a:pt x="588101" y="516652"/>
                </a:cubicBezTo>
                <a:cubicBezTo>
                  <a:pt x="588509" y="519096"/>
                  <a:pt x="587353" y="520475"/>
                  <a:pt x="584770" y="521541"/>
                </a:cubicBezTo>
                <a:cubicBezTo>
                  <a:pt x="583203" y="521854"/>
                  <a:pt x="582117" y="522544"/>
                  <a:pt x="580621" y="522544"/>
                </a:cubicBezTo>
                <a:cubicBezTo>
                  <a:pt x="579466" y="522230"/>
                  <a:pt x="577968" y="521854"/>
                  <a:pt x="576811" y="521541"/>
                </a:cubicBezTo>
                <a:cubicBezTo>
                  <a:pt x="574158" y="520851"/>
                  <a:pt x="573408" y="517717"/>
                  <a:pt x="573408" y="515962"/>
                </a:cubicBezTo>
                <a:cubicBezTo>
                  <a:pt x="573408" y="515649"/>
                  <a:pt x="573408" y="515649"/>
                  <a:pt x="573408" y="515273"/>
                </a:cubicBezTo>
                <a:cubicBezTo>
                  <a:pt x="574566" y="512139"/>
                  <a:pt x="579057" y="510070"/>
                  <a:pt x="582456" y="511073"/>
                </a:cubicBezTo>
                <a:close/>
                <a:moveTo>
                  <a:pt x="550993" y="510931"/>
                </a:moveTo>
                <a:cubicBezTo>
                  <a:pt x="552161" y="510580"/>
                  <a:pt x="553472" y="510580"/>
                  <a:pt x="554985" y="511090"/>
                </a:cubicBezTo>
                <a:cubicBezTo>
                  <a:pt x="556460" y="511472"/>
                  <a:pt x="557938" y="511854"/>
                  <a:pt x="559419" y="512173"/>
                </a:cubicBezTo>
                <a:cubicBezTo>
                  <a:pt x="560900" y="512874"/>
                  <a:pt x="562044" y="513256"/>
                  <a:pt x="563189" y="514275"/>
                </a:cubicBezTo>
                <a:cubicBezTo>
                  <a:pt x="563189" y="514976"/>
                  <a:pt x="563526" y="516059"/>
                  <a:pt x="563526" y="516760"/>
                </a:cubicBezTo>
                <a:cubicBezTo>
                  <a:pt x="563526" y="519946"/>
                  <a:pt x="562448" y="522430"/>
                  <a:pt x="559082" y="523450"/>
                </a:cubicBezTo>
                <a:cubicBezTo>
                  <a:pt x="557938" y="523832"/>
                  <a:pt x="556796" y="524214"/>
                  <a:pt x="555321" y="523832"/>
                </a:cubicBezTo>
                <a:cubicBezTo>
                  <a:pt x="551623" y="523131"/>
                  <a:pt x="549004" y="521029"/>
                  <a:pt x="547123" y="517843"/>
                </a:cubicBezTo>
                <a:cubicBezTo>
                  <a:pt x="546048" y="516442"/>
                  <a:pt x="546384" y="514275"/>
                  <a:pt x="547862" y="512874"/>
                </a:cubicBezTo>
                <a:cubicBezTo>
                  <a:pt x="548802" y="511982"/>
                  <a:pt x="549826" y="511281"/>
                  <a:pt x="550993" y="510931"/>
                </a:cubicBezTo>
                <a:close/>
                <a:moveTo>
                  <a:pt x="1056488" y="510906"/>
                </a:moveTo>
                <a:cubicBezTo>
                  <a:pt x="1060203" y="510906"/>
                  <a:pt x="1062499" y="513045"/>
                  <a:pt x="1062499" y="517574"/>
                </a:cubicBezTo>
                <a:cubicBezTo>
                  <a:pt x="1062094" y="518958"/>
                  <a:pt x="1062094" y="521034"/>
                  <a:pt x="1061688" y="522795"/>
                </a:cubicBezTo>
                <a:cubicBezTo>
                  <a:pt x="1060608" y="526632"/>
                  <a:pt x="1056826" y="528394"/>
                  <a:pt x="1052706" y="526947"/>
                </a:cubicBezTo>
                <a:cubicBezTo>
                  <a:pt x="1050139" y="525940"/>
                  <a:pt x="1047843" y="524871"/>
                  <a:pt x="1046019" y="522795"/>
                </a:cubicBezTo>
                <a:cubicBezTo>
                  <a:pt x="1045614" y="522103"/>
                  <a:pt x="1044871" y="521411"/>
                  <a:pt x="1044871" y="520719"/>
                </a:cubicBezTo>
                <a:cubicBezTo>
                  <a:pt x="1044128" y="517889"/>
                  <a:pt x="1044466" y="516882"/>
                  <a:pt x="1047100" y="515121"/>
                </a:cubicBezTo>
                <a:cubicBezTo>
                  <a:pt x="1049396" y="513737"/>
                  <a:pt x="1051693" y="512731"/>
                  <a:pt x="1053854" y="511661"/>
                </a:cubicBezTo>
                <a:cubicBezTo>
                  <a:pt x="1054664" y="511347"/>
                  <a:pt x="1055745" y="510906"/>
                  <a:pt x="1056488" y="510906"/>
                </a:cubicBezTo>
                <a:close/>
                <a:moveTo>
                  <a:pt x="652573" y="510906"/>
                </a:moveTo>
                <a:cubicBezTo>
                  <a:pt x="654858" y="510906"/>
                  <a:pt x="657077" y="511282"/>
                  <a:pt x="658555" y="513035"/>
                </a:cubicBezTo>
                <a:cubicBezTo>
                  <a:pt x="659699" y="514037"/>
                  <a:pt x="660034" y="515101"/>
                  <a:pt x="660034" y="516479"/>
                </a:cubicBezTo>
                <a:cubicBezTo>
                  <a:pt x="660774" y="522365"/>
                  <a:pt x="654858" y="524494"/>
                  <a:pt x="650354" y="523805"/>
                </a:cubicBezTo>
                <a:cubicBezTo>
                  <a:pt x="646254" y="523054"/>
                  <a:pt x="643298" y="519610"/>
                  <a:pt x="644037" y="515477"/>
                </a:cubicBezTo>
                <a:cubicBezTo>
                  <a:pt x="644373" y="513348"/>
                  <a:pt x="645515" y="511971"/>
                  <a:pt x="647733" y="511658"/>
                </a:cubicBezTo>
                <a:cubicBezTo>
                  <a:pt x="649616" y="511282"/>
                  <a:pt x="651094" y="511282"/>
                  <a:pt x="652573" y="510906"/>
                </a:cubicBezTo>
                <a:close/>
                <a:moveTo>
                  <a:pt x="922531" y="510322"/>
                </a:moveTo>
                <a:cubicBezTo>
                  <a:pt x="923950" y="510322"/>
                  <a:pt x="925377" y="510574"/>
                  <a:pt x="926907" y="511078"/>
                </a:cubicBezTo>
                <a:cubicBezTo>
                  <a:pt x="929490" y="512148"/>
                  <a:pt x="930645" y="513217"/>
                  <a:pt x="930645" y="515987"/>
                </a:cubicBezTo>
                <a:cubicBezTo>
                  <a:pt x="931053" y="516365"/>
                  <a:pt x="930645" y="517057"/>
                  <a:pt x="930645" y="517372"/>
                </a:cubicBezTo>
                <a:cubicBezTo>
                  <a:pt x="930645" y="518064"/>
                  <a:pt x="930645" y="519134"/>
                  <a:pt x="930645" y="519826"/>
                </a:cubicBezTo>
                <a:cubicBezTo>
                  <a:pt x="930237" y="522973"/>
                  <a:pt x="927246" y="525051"/>
                  <a:pt x="923848" y="524358"/>
                </a:cubicBezTo>
                <a:cubicBezTo>
                  <a:pt x="919361" y="523666"/>
                  <a:pt x="914467" y="518064"/>
                  <a:pt x="916302" y="512525"/>
                </a:cubicBezTo>
                <a:cubicBezTo>
                  <a:pt x="916710" y="511833"/>
                  <a:pt x="917458" y="511078"/>
                  <a:pt x="918206" y="511078"/>
                </a:cubicBezTo>
                <a:cubicBezTo>
                  <a:pt x="919701" y="510574"/>
                  <a:pt x="921112" y="510322"/>
                  <a:pt x="922531" y="510322"/>
                </a:cubicBezTo>
                <a:close/>
                <a:moveTo>
                  <a:pt x="681407" y="510004"/>
                </a:moveTo>
                <a:cubicBezTo>
                  <a:pt x="682672" y="510051"/>
                  <a:pt x="683895" y="510589"/>
                  <a:pt x="684846" y="511664"/>
                </a:cubicBezTo>
                <a:cubicBezTo>
                  <a:pt x="687089" y="513752"/>
                  <a:pt x="687836" y="515524"/>
                  <a:pt x="687836" y="517232"/>
                </a:cubicBezTo>
                <a:cubicBezTo>
                  <a:pt x="687836" y="519699"/>
                  <a:pt x="686341" y="521787"/>
                  <a:pt x="684099" y="523179"/>
                </a:cubicBezTo>
                <a:cubicBezTo>
                  <a:pt x="682196" y="524634"/>
                  <a:pt x="680294" y="526026"/>
                  <a:pt x="677712" y="525646"/>
                </a:cubicBezTo>
                <a:cubicBezTo>
                  <a:pt x="677304" y="525646"/>
                  <a:pt x="676965" y="526026"/>
                  <a:pt x="676149" y="526026"/>
                </a:cubicBezTo>
                <a:cubicBezTo>
                  <a:pt x="674314" y="526722"/>
                  <a:pt x="672414" y="526342"/>
                  <a:pt x="671258" y="524634"/>
                </a:cubicBezTo>
                <a:cubicBezTo>
                  <a:pt x="670170" y="523179"/>
                  <a:pt x="669763" y="521471"/>
                  <a:pt x="670918" y="519699"/>
                </a:cubicBezTo>
                <a:cubicBezTo>
                  <a:pt x="671666" y="518624"/>
                  <a:pt x="672414" y="517232"/>
                  <a:pt x="672821" y="515840"/>
                </a:cubicBezTo>
                <a:cubicBezTo>
                  <a:pt x="673160" y="515524"/>
                  <a:pt x="673567" y="514764"/>
                  <a:pt x="673906" y="514448"/>
                </a:cubicBezTo>
                <a:cubicBezTo>
                  <a:pt x="675060" y="513373"/>
                  <a:pt x="676557" y="512360"/>
                  <a:pt x="677712" y="511285"/>
                </a:cubicBezTo>
                <a:cubicBezTo>
                  <a:pt x="678834" y="510399"/>
                  <a:pt x="680141" y="509956"/>
                  <a:pt x="681407" y="510004"/>
                </a:cubicBezTo>
                <a:close/>
                <a:moveTo>
                  <a:pt x="304573" y="509926"/>
                </a:moveTo>
                <a:cubicBezTo>
                  <a:pt x="305709" y="510241"/>
                  <a:pt x="306444" y="510241"/>
                  <a:pt x="307513" y="510241"/>
                </a:cubicBezTo>
                <a:cubicBezTo>
                  <a:pt x="309383" y="510618"/>
                  <a:pt x="310519" y="511372"/>
                  <a:pt x="311254" y="513069"/>
                </a:cubicBezTo>
                <a:cubicBezTo>
                  <a:pt x="311989" y="514829"/>
                  <a:pt x="313125" y="516212"/>
                  <a:pt x="311989" y="517909"/>
                </a:cubicBezTo>
                <a:cubicBezTo>
                  <a:pt x="311589" y="518601"/>
                  <a:pt x="311589" y="520046"/>
                  <a:pt x="310119" y="520361"/>
                </a:cubicBezTo>
                <a:cubicBezTo>
                  <a:pt x="308649" y="520738"/>
                  <a:pt x="306778" y="521429"/>
                  <a:pt x="305308" y="520738"/>
                </a:cubicBezTo>
                <a:cubicBezTo>
                  <a:pt x="303504" y="519669"/>
                  <a:pt x="301233" y="518601"/>
                  <a:pt x="299761" y="516903"/>
                </a:cubicBezTo>
                <a:cubicBezTo>
                  <a:pt x="299026" y="516212"/>
                  <a:pt x="298626" y="515144"/>
                  <a:pt x="298626" y="513761"/>
                </a:cubicBezTo>
                <a:cubicBezTo>
                  <a:pt x="298626" y="510932"/>
                  <a:pt x="300899" y="509235"/>
                  <a:pt x="304573" y="509926"/>
                </a:cubicBezTo>
                <a:close/>
                <a:moveTo>
                  <a:pt x="117360" y="509099"/>
                </a:moveTo>
                <a:cubicBezTo>
                  <a:pt x="118864" y="509011"/>
                  <a:pt x="120375" y="509186"/>
                  <a:pt x="121904" y="509377"/>
                </a:cubicBezTo>
                <a:cubicBezTo>
                  <a:pt x="123399" y="509377"/>
                  <a:pt x="124893" y="510393"/>
                  <a:pt x="125641" y="511854"/>
                </a:cubicBezTo>
                <a:cubicBezTo>
                  <a:pt x="126388" y="514650"/>
                  <a:pt x="127543" y="517128"/>
                  <a:pt x="126048" y="520304"/>
                </a:cubicBezTo>
                <a:cubicBezTo>
                  <a:pt x="123399" y="522401"/>
                  <a:pt x="120409" y="523100"/>
                  <a:pt x="117012" y="522401"/>
                </a:cubicBezTo>
                <a:cubicBezTo>
                  <a:pt x="113955" y="522020"/>
                  <a:pt x="110626" y="518526"/>
                  <a:pt x="109810" y="516048"/>
                </a:cubicBezTo>
                <a:cubicBezTo>
                  <a:pt x="109471" y="513570"/>
                  <a:pt x="110218" y="511854"/>
                  <a:pt x="112868" y="510393"/>
                </a:cubicBezTo>
                <a:cubicBezTo>
                  <a:pt x="114362" y="509535"/>
                  <a:pt x="115857" y="509186"/>
                  <a:pt x="117360" y="509099"/>
                </a:cubicBezTo>
                <a:close/>
                <a:moveTo>
                  <a:pt x="279273" y="508678"/>
                </a:moveTo>
                <a:cubicBezTo>
                  <a:pt x="280413" y="508678"/>
                  <a:pt x="281553" y="508995"/>
                  <a:pt x="282632" y="508995"/>
                </a:cubicBezTo>
                <a:cubicBezTo>
                  <a:pt x="283779" y="509375"/>
                  <a:pt x="284854" y="509375"/>
                  <a:pt x="285996" y="509692"/>
                </a:cubicBezTo>
                <a:cubicBezTo>
                  <a:pt x="288953" y="510389"/>
                  <a:pt x="290835" y="512163"/>
                  <a:pt x="291574" y="514634"/>
                </a:cubicBezTo>
                <a:cubicBezTo>
                  <a:pt x="292313" y="517422"/>
                  <a:pt x="291237" y="519513"/>
                  <a:pt x="289356" y="521288"/>
                </a:cubicBezTo>
                <a:cubicBezTo>
                  <a:pt x="287138" y="522682"/>
                  <a:pt x="285996" y="523062"/>
                  <a:pt x="283779" y="523062"/>
                </a:cubicBezTo>
                <a:cubicBezTo>
                  <a:pt x="280413" y="523379"/>
                  <a:pt x="278133" y="521351"/>
                  <a:pt x="275917" y="519196"/>
                </a:cubicBezTo>
                <a:cubicBezTo>
                  <a:pt x="275514" y="518880"/>
                  <a:pt x="275178" y="518119"/>
                  <a:pt x="274841" y="517422"/>
                </a:cubicBezTo>
                <a:cubicBezTo>
                  <a:pt x="273361" y="515711"/>
                  <a:pt x="273361" y="514000"/>
                  <a:pt x="274101" y="511846"/>
                </a:cubicBezTo>
                <a:cubicBezTo>
                  <a:pt x="274841" y="509755"/>
                  <a:pt x="277059" y="508995"/>
                  <a:pt x="279273" y="508678"/>
                </a:cubicBezTo>
                <a:close/>
                <a:moveTo>
                  <a:pt x="150577" y="508347"/>
                </a:moveTo>
                <a:cubicBezTo>
                  <a:pt x="151469" y="508599"/>
                  <a:pt x="152216" y="509199"/>
                  <a:pt x="152963" y="510240"/>
                </a:cubicBezTo>
                <a:cubicBezTo>
                  <a:pt x="153710" y="511313"/>
                  <a:pt x="154864" y="512702"/>
                  <a:pt x="155611" y="514090"/>
                </a:cubicBezTo>
                <a:cubicBezTo>
                  <a:pt x="156698" y="516236"/>
                  <a:pt x="155951" y="518319"/>
                  <a:pt x="153710" y="519707"/>
                </a:cubicBezTo>
                <a:cubicBezTo>
                  <a:pt x="151062" y="521096"/>
                  <a:pt x="148413" y="522484"/>
                  <a:pt x="145425" y="523179"/>
                </a:cubicBezTo>
                <a:cubicBezTo>
                  <a:pt x="142777" y="523936"/>
                  <a:pt x="139042" y="522863"/>
                  <a:pt x="137888" y="520402"/>
                </a:cubicBezTo>
                <a:cubicBezTo>
                  <a:pt x="136394" y="517625"/>
                  <a:pt x="135647" y="514785"/>
                  <a:pt x="137141" y="511692"/>
                </a:cubicBezTo>
                <a:cubicBezTo>
                  <a:pt x="138295" y="509546"/>
                  <a:pt x="139789" y="508852"/>
                  <a:pt x="142437" y="509230"/>
                </a:cubicBezTo>
                <a:cubicBezTo>
                  <a:pt x="143185" y="509230"/>
                  <a:pt x="143932" y="509546"/>
                  <a:pt x="144679" y="509546"/>
                </a:cubicBezTo>
                <a:cubicBezTo>
                  <a:pt x="145425" y="509230"/>
                  <a:pt x="146580" y="508852"/>
                  <a:pt x="147327" y="508536"/>
                </a:cubicBezTo>
                <a:cubicBezTo>
                  <a:pt x="148651" y="508189"/>
                  <a:pt x="149686" y="508094"/>
                  <a:pt x="150577" y="508347"/>
                </a:cubicBezTo>
                <a:close/>
                <a:moveTo>
                  <a:pt x="230244" y="507969"/>
                </a:moveTo>
                <a:cubicBezTo>
                  <a:pt x="232170" y="508229"/>
                  <a:pt x="234045" y="508827"/>
                  <a:pt x="235903" y="509676"/>
                </a:cubicBezTo>
                <a:cubicBezTo>
                  <a:pt x="239281" y="511439"/>
                  <a:pt x="241173" y="517041"/>
                  <a:pt x="237051" y="520502"/>
                </a:cubicBezTo>
                <a:cubicBezTo>
                  <a:pt x="235903" y="521887"/>
                  <a:pt x="234079" y="522265"/>
                  <a:pt x="231781" y="521887"/>
                </a:cubicBezTo>
                <a:cubicBezTo>
                  <a:pt x="227660" y="521887"/>
                  <a:pt x="224282" y="520188"/>
                  <a:pt x="221309" y="517355"/>
                </a:cubicBezTo>
                <a:cubicBezTo>
                  <a:pt x="218337" y="514208"/>
                  <a:pt x="219823" y="509676"/>
                  <a:pt x="224282" y="508292"/>
                </a:cubicBezTo>
                <a:cubicBezTo>
                  <a:pt x="226343" y="507788"/>
                  <a:pt x="228319" y="507710"/>
                  <a:pt x="230244" y="507969"/>
                </a:cubicBezTo>
                <a:close/>
                <a:moveTo>
                  <a:pt x="57566" y="507599"/>
                </a:moveTo>
                <a:cubicBezTo>
                  <a:pt x="58641" y="507599"/>
                  <a:pt x="60119" y="507285"/>
                  <a:pt x="61262" y="507599"/>
                </a:cubicBezTo>
                <a:cubicBezTo>
                  <a:pt x="64956" y="507975"/>
                  <a:pt x="67980" y="508666"/>
                  <a:pt x="69458" y="512120"/>
                </a:cubicBezTo>
                <a:cubicBezTo>
                  <a:pt x="69794" y="512811"/>
                  <a:pt x="70533" y="513501"/>
                  <a:pt x="70936" y="514569"/>
                </a:cubicBezTo>
                <a:cubicBezTo>
                  <a:pt x="71339" y="516641"/>
                  <a:pt x="70936" y="518713"/>
                  <a:pt x="68719" y="520157"/>
                </a:cubicBezTo>
                <a:cubicBezTo>
                  <a:pt x="67241" y="521162"/>
                  <a:pt x="65695" y="522544"/>
                  <a:pt x="63882" y="521853"/>
                </a:cubicBezTo>
                <a:cubicBezTo>
                  <a:pt x="59783" y="522230"/>
                  <a:pt x="56424" y="520848"/>
                  <a:pt x="53804" y="518399"/>
                </a:cubicBezTo>
                <a:cubicBezTo>
                  <a:pt x="51923" y="517018"/>
                  <a:pt x="51587" y="515260"/>
                  <a:pt x="51184" y="513187"/>
                </a:cubicBezTo>
                <a:cubicBezTo>
                  <a:pt x="51184" y="512811"/>
                  <a:pt x="51184" y="512811"/>
                  <a:pt x="51184" y="512497"/>
                </a:cubicBezTo>
                <a:cubicBezTo>
                  <a:pt x="51923" y="511052"/>
                  <a:pt x="52662" y="510048"/>
                  <a:pt x="53804" y="508980"/>
                </a:cubicBezTo>
                <a:cubicBezTo>
                  <a:pt x="54946" y="507975"/>
                  <a:pt x="56021" y="507599"/>
                  <a:pt x="57566" y="507599"/>
                </a:cubicBezTo>
                <a:close/>
                <a:moveTo>
                  <a:pt x="90881" y="506828"/>
                </a:moveTo>
                <a:cubicBezTo>
                  <a:pt x="92769" y="506449"/>
                  <a:pt x="94252" y="506828"/>
                  <a:pt x="95330" y="508216"/>
                </a:cubicBezTo>
                <a:cubicBezTo>
                  <a:pt x="96072" y="509289"/>
                  <a:pt x="96814" y="510299"/>
                  <a:pt x="98364" y="510993"/>
                </a:cubicBezTo>
                <a:cubicBezTo>
                  <a:pt x="98702" y="511372"/>
                  <a:pt x="99106" y="512066"/>
                  <a:pt x="99443" y="512445"/>
                </a:cubicBezTo>
                <a:cubicBezTo>
                  <a:pt x="99848" y="513139"/>
                  <a:pt x="99848" y="514149"/>
                  <a:pt x="100185" y="514843"/>
                </a:cubicBezTo>
                <a:cubicBezTo>
                  <a:pt x="99848" y="516989"/>
                  <a:pt x="98702" y="518378"/>
                  <a:pt x="96477" y="519072"/>
                </a:cubicBezTo>
                <a:cubicBezTo>
                  <a:pt x="95330" y="519388"/>
                  <a:pt x="94589" y="520145"/>
                  <a:pt x="93847" y="520839"/>
                </a:cubicBezTo>
                <a:cubicBezTo>
                  <a:pt x="91622" y="522543"/>
                  <a:pt x="88993" y="522543"/>
                  <a:pt x="86768" y="521533"/>
                </a:cubicBezTo>
                <a:cubicBezTo>
                  <a:pt x="85285" y="520839"/>
                  <a:pt x="83397" y="519766"/>
                  <a:pt x="81914" y="518693"/>
                </a:cubicBezTo>
                <a:cubicBezTo>
                  <a:pt x="78543" y="516611"/>
                  <a:pt x="78880" y="512066"/>
                  <a:pt x="82656" y="510299"/>
                </a:cubicBezTo>
                <a:cubicBezTo>
                  <a:pt x="84543" y="509605"/>
                  <a:pt x="86027" y="508595"/>
                  <a:pt x="87847" y="507901"/>
                </a:cubicBezTo>
                <a:cubicBezTo>
                  <a:pt x="88656" y="507206"/>
                  <a:pt x="89735" y="507206"/>
                  <a:pt x="90881" y="506828"/>
                </a:cubicBezTo>
                <a:close/>
                <a:moveTo>
                  <a:pt x="255219" y="506728"/>
                </a:moveTo>
                <a:cubicBezTo>
                  <a:pt x="256302" y="506728"/>
                  <a:pt x="256709" y="506728"/>
                  <a:pt x="257047" y="506728"/>
                </a:cubicBezTo>
                <a:cubicBezTo>
                  <a:pt x="261920" y="506728"/>
                  <a:pt x="263409" y="508128"/>
                  <a:pt x="264559" y="512395"/>
                </a:cubicBezTo>
                <a:cubicBezTo>
                  <a:pt x="264966" y="513413"/>
                  <a:pt x="264559" y="514496"/>
                  <a:pt x="264221" y="515578"/>
                </a:cubicBezTo>
                <a:cubicBezTo>
                  <a:pt x="263409" y="516979"/>
                  <a:pt x="262665" y="517998"/>
                  <a:pt x="261582" y="519399"/>
                </a:cubicBezTo>
                <a:cubicBezTo>
                  <a:pt x="259687" y="521564"/>
                  <a:pt x="257453" y="522264"/>
                  <a:pt x="254407" y="521882"/>
                </a:cubicBezTo>
                <a:cubicBezTo>
                  <a:pt x="252174" y="521564"/>
                  <a:pt x="250278" y="520481"/>
                  <a:pt x="248451" y="519399"/>
                </a:cubicBezTo>
                <a:cubicBezTo>
                  <a:pt x="247300" y="518698"/>
                  <a:pt x="246961" y="517298"/>
                  <a:pt x="246217" y="516279"/>
                </a:cubicBezTo>
                <a:cubicBezTo>
                  <a:pt x="245405" y="515196"/>
                  <a:pt x="245405" y="514496"/>
                  <a:pt x="245405" y="513413"/>
                </a:cubicBezTo>
                <a:cubicBezTo>
                  <a:pt x="245811" y="512012"/>
                  <a:pt x="246217" y="510930"/>
                  <a:pt x="247706" y="509911"/>
                </a:cubicBezTo>
                <a:cubicBezTo>
                  <a:pt x="249195" y="509211"/>
                  <a:pt x="250278" y="508128"/>
                  <a:pt x="251835" y="507428"/>
                </a:cubicBezTo>
                <a:cubicBezTo>
                  <a:pt x="253324" y="506728"/>
                  <a:pt x="254813" y="506728"/>
                  <a:pt x="255219" y="506728"/>
                </a:cubicBezTo>
                <a:close/>
                <a:moveTo>
                  <a:pt x="443676" y="480427"/>
                </a:moveTo>
                <a:cubicBezTo>
                  <a:pt x="444365" y="480606"/>
                  <a:pt x="445011" y="481041"/>
                  <a:pt x="445576" y="481725"/>
                </a:cubicBezTo>
                <a:cubicBezTo>
                  <a:pt x="446638" y="483094"/>
                  <a:pt x="446306" y="484462"/>
                  <a:pt x="444846" y="485519"/>
                </a:cubicBezTo>
                <a:cubicBezTo>
                  <a:pt x="444115" y="486203"/>
                  <a:pt x="442987" y="486576"/>
                  <a:pt x="441858" y="486887"/>
                </a:cubicBezTo>
                <a:cubicBezTo>
                  <a:pt x="440398" y="485519"/>
                  <a:pt x="440066" y="485146"/>
                  <a:pt x="440066" y="484462"/>
                </a:cubicBezTo>
                <a:cubicBezTo>
                  <a:pt x="439270" y="483094"/>
                  <a:pt x="439668" y="481725"/>
                  <a:pt x="441527" y="480668"/>
                </a:cubicBezTo>
                <a:cubicBezTo>
                  <a:pt x="442257" y="480326"/>
                  <a:pt x="442987" y="480249"/>
                  <a:pt x="443676" y="480427"/>
                </a:cubicBezTo>
                <a:close/>
                <a:moveTo>
                  <a:pt x="459072" y="479480"/>
                </a:moveTo>
                <a:cubicBezTo>
                  <a:pt x="459804" y="479219"/>
                  <a:pt x="460644" y="479219"/>
                  <a:pt x="461579" y="479568"/>
                </a:cubicBezTo>
                <a:cubicBezTo>
                  <a:pt x="463047" y="479885"/>
                  <a:pt x="464182" y="481977"/>
                  <a:pt x="463781" y="483436"/>
                </a:cubicBezTo>
                <a:cubicBezTo>
                  <a:pt x="463781" y="483753"/>
                  <a:pt x="463447" y="484134"/>
                  <a:pt x="463447" y="484134"/>
                </a:cubicBezTo>
                <a:cubicBezTo>
                  <a:pt x="462313" y="485148"/>
                  <a:pt x="461245" y="486226"/>
                  <a:pt x="459377" y="486226"/>
                </a:cubicBezTo>
                <a:cubicBezTo>
                  <a:pt x="457498" y="486607"/>
                  <a:pt x="456362" y="485529"/>
                  <a:pt x="455626" y="484134"/>
                </a:cubicBezTo>
                <a:cubicBezTo>
                  <a:pt x="456027" y="483055"/>
                  <a:pt x="456362" y="481977"/>
                  <a:pt x="457163" y="480963"/>
                </a:cubicBezTo>
                <a:cubicBezTo>
                  <a:pt x="457699" y="480265"/>
                  <a:pt x="458333" y="479742"/>
                  <a:pt x="459072" y="479480"/>
                </a:cubicBezTo>
                <a:close/>
                <a:moveTo>
                  <a:pt x="1072887" y="478870"/>
                </a:moveTo>
                <a:cubicBezTo>
                  <a:pt x="1073219" y="478870"/>
                  <a:pt x="1073949" y="478870"/>
                  <a:pt x="1074680" y="479182"/>
                </a:cubicBezTo>
                <a:cubicBezTo>
                  <a:pt x="1076936" y="479556"/>
                  <a:pt x="1077667" y="480554"/>
                  <a:pt x="1077667" y="482986"/>
                </a:cubicBezTo>
                <a:cubicBezTo>
                  <a:pt x="1077667" y="484358"/>
                  <a:pt x="1076936" y="485419"/>
                  <a:pt x="1076206" y="486479"/>
                </a:cubicBezTo>
                <a:cubicBezTo>
                  <a:pt x="1075808" y="486791"/>
                  <a:pt x="1074680" y="487165"/>
                  <a:pt x="1073949" y="487165"/>
                </a:cubicBezTo>
                <a:cubicBezTo>
                  <a:pt x="1071759" y="487165"/>
                  <a:pt x="1070298" y="485730"/>
                  <a:pt x="1070298" y="483672"/>
                </a:cubicBezTo>
                <a:cubicBezTo>
                  <a:pt x="1070298" y="481614"/>
                  <a:pt x="1071029" y="479868"/>
                  <a:pt x="1072887" y="478870"/>
                </a:cubicBezTo>
                <a:close/>
                <a:moveTo>
                  <a:pt x="423049" y="478313"/>
                </a:moveTo>
                <a:cubicBezTo>
                  <a:pt x="424194" y="479007"/>
                  <a:pt x="426079" y="479007"/>
                  <a:pt x="426079" y="480710"/>
                </a:cubicBezTo>
                <a:cubicBezTo>
                  <a:pt x="426416" y="482476"/>
                  <a:pt x="424531" y="483170"/>
                  <a:pt x="423790" y="484242"/>
                </a:cubicBezTo>
                <a:cubicBezTo>
                  <a:pt x="423790" y="484557"/>
                  <a:pt x="423453" y="484557"/>
                  <a:pt x="423453" y="484557"/>
                </a:cubicBezTo>
                <a:cubicBezTo>
                  <a:pt x="422713" y="484936"/>
                  <a:pt x="421568" y="484936"/>
                  <a:pt x="420424" y="484557"/>
                </a:cubicBezTo>
                <a:cubicBezTo>
                  <a:pt x="419683" y="483863"/>
                  <a:pt x="419346" y="482854"/>
                  <a:pt x="419346" y="481782"/>
                </a:cubicBezTo>
                <a:cubicBezTo>
                  <a:pt x="419683" y="480016"/>
                  <a:pt x="420828" y="478628"/>
                  <a:pt x="423049" y="478313"/>
                </a:cubicBezTo>
                <a:close/>
                <a:moveTo>
                  <a:pt x="504608" y="477756"/>
                </a:moveTo>
                <a:cubicBezTo>
                  <a:pt x="506480" y="477756"/>
                  <a:pt x="508688" y="479497"/>
                  <a:pt x="509089" y="481176"/>
                </a:cubicBezTo>
                <a:cubicBezTo>
                  <a:pt x="509089" y="481549"/>
                  <a:pt x="509089" y="482233"/>
                  <a:pt x="508688" y="482606"/>
                </a:cubicBezTo>
                <a:cubicBezTo>
                  <a:pt x="507617" y="483974"/>
                  <a:pt x="505745" y="484658"/>
                  <a:pt x="503873" y="484658"/>
                </a:cubicBezTo>
                <a:cubicBezTo>
                  <a:pt x="503138" y="484658"/>
                  <a:pt x="502402" y="484285"/>
                  <a:pt x="502067" y="483290"/>
                </a:cubicBezTo>
                <a:cubicBezTo>
                  <a:pt x="501667" y="482233"/>
                  <a:pt x="501330" y="481549"/>
                  <a:pt x="500529" y="480181"/>
                </a:cubicBezTo>
                <a:cubicBezTo>
                  <a:pt x="501330" y="479497"/>
                  <a:pt x="502067" y="478440"/>
                  <a:pt x="502802" y="478129"/>
                </a:cubicBezTo>
                <a:cubicBezTo>
                  <a:pt x="503538" y="477756"/>
                  <a:pt x="503873" y="477756"/>
                  <a:pt x="504608" y="477756"/>
                </a:cubicBezTo>
                <a:close/>
                <a:moveTo>
                  <a:pt x="384101" y="477756"/>
                </a:moveTo>
                <a:cubicBezTo>
                  <a:pt x="385919" y="477756"/>
                  <a:pt x="387804" y="478833"/>
                  <a:pt x="388208" y="480925"/>
                </a:cubicBezTo>
                <a:cubicBezTo>
                  <a:pt x="388949" y="483713"/>
                  <a:pt x="386323" y="488277"/>
                  <a:pt x="383361" y="489354"/>
                </a:cubicBezTo>
                <a:cubicBezTo>
                  <a:pt x="382620" y="489671"/>
                  <a:pt x="381812" y="489671"/>
                  <a:pt x="381476" y="489671"/>
                </a:cubicBezTo>
                <a:cubicBezTo>
                  <a:pt x="378850" y="489671"/>
                  <a:pt x="376964" y="489354"/>
                  <a:pt x="376224" y="487960"/>
                </a:cubicBezTo>
                <a:cubicBezTo>
                  <a:pt x="375483" y="487263"/>
                  <a:pt x="374743" y="486185"/>
                  <a:pt x="374743" y="485488"/>
                </a:cubicBezTo>
                <a:cubicBezTo>
                  <a:pt x="374743" y="483016"/>
                  <a:pt x="375483" y="480925"/>
                  <a:pt x="378109" y="479530"/>
                </a:cubicBezTo>
                <a:cubicBezTo>
                  <a:pt x="379994" y="478453"/>
                  <a:pt x="381812" y="477756"/>
                  <a:pt x="384101" y="477756"/>
                </a:cubicBezTo>
                <a:close/>
                <a:moveTo>
                  <a:pt x="57909" y="477311"/>
                </a:moveTo>
                <a:cubicBezTo>
                  <a:pt x="59180" y="476880"/>
                  <a:pt x="60689" y="477052"/>
                  <a:pt x="62757" y="477742"/>
                </a:cubicBezTo>
                <a:cubicBezTo>
                  <a:pt x="63503" y="478118"/>
                  <a:pt x="64655" y="478118"/>
                  <a:pt x="65740" y="478431"/>
                </a:cubicBezTo>
                <a:cubicBezTo>
                  <a:pt x="69130" y="479121"/>
                  <a:pt x="71029" y="482944"/>
                  <a:pt x="69130" y="485702"/>
                </a:cubicBezTo>
                <a:cubicBezTo>
                  <a:pt x="67638" y="488147"/>
                  <a:pt x="66147" y="488836"/>
                  <a:pt x="62757" y="487833"/>
                </a:cubicBezTo>
                <a:cubicBezTo>
                  <a:pt x="60519" y="487144"/>
                  <a:pt x="59027" y="486078"/>
                  <a:pt x="57129" y="485013"/>
                </a:cubicBezTo>
                <a:cubicBezTo>
                  <a:pt x="55230" y="484010"/>
                  <a:pt x="54146" y="482631"/>
                  <a:pt x="54146" y="480876"/>
                </a:cubicBezTo>
                <a:cubicBezTo>
                  <a:pt x="54146" y="480500"/>
                  <a:pt x="54146" y="480500"/>
                  <a:pt x="54485" y="480500"/>
                </a:cubicBezTo>
                <a:cubicBezTo>
                  <a:pt x="55603" y="478776"/>
                  <a:pt x="56637" y="477742"/>
                  <a:pt x="57909" y="477311"/>
                </a:cubicBezTo>
                <a:close/>
                <a:moveTo>
                  <a:pt x="1090526" y="477199"/>
                </a:moveTo>
                <a:cubicBezTo>
                  <a:pt x="1090932" y="477199"/>
                  <a:pt x="1090932" y="477199"/>
                  <a:pt x="1091270" y="477199"/>
                </a:cubicBezTo>
                <a:cubicBezTo>
                  <a:pt x="1095804" y="477512"/>
                  <a:pt x="1097293" y="481339"/>
                  <a:pt x="1096143" y="484161"/>
                </a:cubicBezTo>
                <a:cubicBezTo>
                  <a:pt x="1095804" y="485165"/>
                  <a:pt x="1095128" y="486231"/>
                  <a:pt x="1093571" y="486231"/>
                </a:cubicBezTo>
                <a:cubicBezTo>
                  <a:pt x="1092083" y="486231"/>
                  <a:pt x="1090526" y="486608"/>
                  <a:pt x="1089037" y="486608"/>
                </a:cubicBezTo>
                <a:cubicBezTo>
                  <a:pt x="1087887" y="485855"/>
                  <a:pt x="1087143" y="485165"/>
                  <a:pt x="1086398" y="483785"/>
                </a:cubicBezTo>
                <a:cubicBezTo>
                  <a:pt x="1086398" y="483471"/>
                  <a:pt x="1086060" y="483095"/>
                  <a:pt x="1086060" y="482405"/>
                </a:cubicBezTo>
                <a:cubicBezTo>
                  <a:pt x="1086060" y="480649"/>
                  <a:pt x="1088699" y="477512"/>
                  <a:pt x="1090526" y="477199"/>
                </a:cubicBezTo>
                <a:close/>
                <a:moveTo>
                  <a:pt x="38750" y="477199"/>
                </a:moveTo>
                <a:cubicBezTo>
                  <a:pt x="42117" y="477199"/>
                  <a:pt x="44743" y="478974"/>
                  <a:pt x="46965" y="480686"/>
                </a:cubicBezTo>
                <a:cubicBezTo>
                  <a:pt x="48109" y="481383"/>
                  <a:pt x="48109" y="483158"/>
                  <a:pt x="46965" y="483856"/>
                </a:cubicBezTo>
                <a:cubicBezTo>
                  <a:pt x="45147" y="485251"/>
                  <a:pt x="43261" y="486328"/>
                  <a:pt x="40299" y="486328"/>
                </a:cubicBezTo>
                <a:cubicBezTo>
                  <a:pt x="39491" y="486328"/>
                  <a:pt x="38750" y="486328"/>
                  <a:pt x="37673" y="485948"/>
                </a:cubicBezTo>
                <a:cubicBezTo>
                  <a:pt x="37269" y="485948"/>
                  <a:pt x="36932" y="485948"/>
                  <a:pt x="36528" y="485631"/>
                </a:cubicBezTo>
                <a:cubicBezTo>
                  <a:pt x="35788" y="484236"/>
                  <a:pt x="35047" y="482461"/>
                  <a:pt x="33902" y="480686"/>
                </a:cubicBezTo>
                <a:cubicBezTo>
                  <a:pt x="33902" y="480686"/>
                  <a:pt x="34306" y="480369"/>
                  <a:pt x="34306" y="479988"/>
                </a:cubicBezTo>
                <a:cubicBezTo>
                  <a:pt x="35047" y="478594"/>
                  <a:pt x="37269" y="477199"/>
                  <a:pt x="38750" y="477199"/>
                </a:cubicBezTo>
                <a:close/>
                <a:moveTo>
                  <a:pt x="480681" y="476920"/>
                </a:moveTo>
                <a:cubicBezTo>
                  <a:pt x="481426" y="476920"/>
                  <a:pt x="485890" y="479085"/>
                  <a:pt x="486633" y="479786"/>
                </a:cubicBezTo>
                <a:cubicBezTo>
                  <a:pt x="486633" y="480104"/>
                  <a:pt x="487039" y="480104"/>
                  <a:pt x="487039" y="480486"/>
                </a:cubicBezTo>
                <a:cubicBezTo>
                  <a:pt x="487377" y="481505"/>
                  <a:pt x="487039" y="482587"/>
                  <a:pt x="486295" y="482587"/>
                </a:cubicBezTo>
                <a:cubicBezTo>
                  <a:pt x="484807" y="482969"/>
                  <a:pt x="483320" y="483988"/>
                  <a:pt x="481763" y="484688"/>
                </a:cubicBezTo>
                <a:cubicBezTo>
                  <a:pt x="479194" y="485771"/>
                  <a:pt x="476146" y="483670"/>
                  <a:pt x="476146" y="481186"/>
                </a:cubicBezTo>
                <a:cubicBezTo>
                  <a:pt x="476146" y="480804"/>
                  <a:pt x="476146" y="480104"/>
                  <a:pt x="476889" y="479404"/>
                </a:cubicBezTo>
                <a:cubicBezTo>
                  <a:pt x="477295" y="478003"/>
                  <a:pt x="478788" y="476920"/>
                  <a:pt x="480681" y="476920"/>
                </a:cubicBezTo>
                <a:close/>
                <a:moveTo>
                  <a:pt x="612868" y="476785"/>
                </a:moveTo>
                <a:cubicBezTo>
                  <a:pt x="613950" y="476084"/>
                  <a:pt x="615507" y="476084"/>
                  <a:pt x="616997" y="476785"/>
                </a:cubicBezTo>
                <a:cubicBezTo>
                  <a:pt x="618485" y="477485"/>
                  <a:pt x="618824" y="478568"/>
                  <a:pt x="618485" y="480351"/>
                </a:cubicBezTo>
                <a:cubicBezTo>
                  <a:pt x="618485" y="481751"/>
                  <a:pt x="617742" y="482452"/>
                  <a:pt x="616997" y="483534"/>
                </a:cubicBezTo>
                <a:cubicBezTo>
                  <a:pt x="616252" y="484553"/>
                  <a:pt x="615101" y="484935"/>
                  <a:pt x="613950" y="484935"/>
                </a:cubicBezTo>
                <a:cubicBezTo>
                  <a:pt x="613612" y="484935"/>
                  <a:pt x="613207" y="484935"/>
                  <a:pt x="612868" y="484553"/>
                </a:cubicBezTo>
                <a:cubicBezTo>
                  <a:pt x="610229" y="484235"/>
                  <a:pt x="609078" y="482070"/>
                  <a:pt x="610229" y="479969"/>
                </a:cubicBezTo>
                <a:cubicBezTo>
                  <a:pt x="610974" y="478950"/>
                  <a:pt x="611719" y="477867"/>
                  <a:pt x="612868" y="476785"/>
                </a:cubicBezTo>
                <a:close/>
                <a:moveTo>
                  <a:pt x="111060" y="476778"/>
                </a:moveTo>
                <a:cubicBezTo>
                  <a:pt x="114053" y="477850"/>
                  <a:pt x="116366" y="479615"/>
                  <a:pt x="117862" y="482011"/>
                </a:cubicBezTo>
                <a:cubicBezTo>
                  <a:pt x="118610" y="483461"/>
                  <a:pt x="118610" y="483776"/>
                  <a:pt x="117114" y="485163"/>
                </a:cubicBezTo>
                <a:cubicBezTo>
                  <a:pt x="116366" y="485856"/>
                  <a:pt x="115957" y="486613"/>
                  <a:pt x="115209" y="486928"/>
                </a:cubicBezTo>
                <a:cubicBezTo>
                  <a:pt x="114461" y="487622"/>
                  <a:pt x="113305" y="487622"/>
                  <a:pt x="112965" y="488000"/>
                </a:cubicBezTo>
                <a:cubicBezTo>
                  <a:pt x="111468" y="488000"/>
                  <a:pt x="110720" y="488000"/>
                  <a:pt x="110312" y="487307"/>
                </a:cubicBezTo>
                <a:cubicBezTo>
                  <a:pt x="105756" y="485541"/>
                  <a:pt x="103511" y="483082"/>
                  <a:pt x="105756" y="478921"/>
                </a:cubicBezTo>
                <a:cubicBezTo>
                  <a:pt x="106572" y="477156"/>
                  <a:pt x="109156" y="476084"/>
                  <a:pt x="111060" y="476778"/>
                </a:cubicBezTo>
                <a:close/>
                <a:moveTo>
                  <a:pt x="885016" y="476575"/>
                </a:moveTo>
                <a:cubicBezTo>
                  <a:pt x="885665" y="476442"/>
                  <a:pt x="886406" y="476520"/>
                  <a:pt x="887147" y="476677"/>
                </a:cubicBezTo>
                <a:cubicBezTo>
                  <a:pt x="890112" y="477055"/>
                  <a:pt x="892402" y="478437"/>
                  <a:pt x="894963" y="479820"/>
                </a:cubicBezTo>
                <a:cubicBezTo>
                  <a:pt x="894963" y="480197"/>
                  <a:pt x="895367" y="480512"/>
                  <a:pt x="895367" y="481203"/>
                </a:cubicBezTo>
                <a:cubicBezTo>
                  <a:pt x="895367" y="484723"/>
                  <a:pt x="894222" y="486106"/>
                  <a:pt x="890853" y="487489"/>
                </a:cubicBezTo>
                <a:cubicBezTo>
                  <a:pt x="888629" y="488557"/>
                  <a:pt x="886002" y="488557"/>
                  <a:pt x="883778" y="487489"/>
                </a:cubicBezTo>
                <a:cubicBezTo>
                  <a:pt x="879668" y="485729"/>
                  <a:pt x="878186" y="482272"/>
                  <a:pt x="881892" y="479129"/>
                </a:cubicBezTo>
                <a:cubicBezTo>
                  <a:pt x="882296" y="478437"/>
                  <a:pt x="883037" y="478437"/>
                  <a:pt x="883441" y="477746"/>
                </a:cubicBezTo>
                <a:cubicBezTo>
                  <a:pt x="883812" y="477055"/>
                  <a:pt x="884368" y="476709"/>
                  <a:pt x="885016" y="476575"/>
                </a:cubicBezTo>
                <a:close/>
                <a:moveTo>
                  <a:pt x="953200" y="476465"/>
                </a:moveTo>
                <a:cubicBezTo>
                  <a:pt x="955028" y="476465"/>
                  <a:pt x="956179" y="477162"/>
                  <a:pt x="957668" y="477860"/>
                </a:cubicBezTo>
                <a:cubicBezTo>
                  <a:pt x="958074" y="478240"/>
                  <a:pt x="958413" y="478938"/>
                  <a:pt x="958074" y="479636"/>
                </a:cubicBezTo>
                <a:cubicBezTo>
                  <a:pt x="957330" y="480333"/>
                  <a:pt x="956924" y="481348"/>
                  <a:pt x="956179" y="482045"/>
                </a:cubicBezTo>
                <a:cubicBezTo>
                  <a:pt x="955434" y="483504"/>
                  <a:pt x="954351" y="483821"/>
                  <a:pt x="953200" y="483504"/>
                </a:cubicBezTo>
                <a:cubicBezTo>
                  <a:pt x="952117" y="483124"/>
                  <a:pt x="950898" y="482806"/>
                  <a:pt x="950560" y="481348"/>
                </a:cubicBezTo>
                <a:cubicBezTo>
                  <a:pt x="950560" y="480650"/>
                  <a:pt x="950154" y="479953"/>
                  <a:pt x="950154" y="479636"/>
                </a:cubicBezTo>
                <a:cubicBezTo>
                  <a:pt x="950154" y="477480"/>
                  <a:pt x="951305" y="476084"/>
                  <a:pt x="953200" y="476465"/>
                </a:cubicBezTo>
                <a:close/>
                <a:moveTo>
                  <a:pt x="1113204" y="476363"/>
                </a:moveTo>
                <a:cubicBezTo>
                  <a:pt x="1114342" y="476363"/>
                  <a:pt x="1115479" y="476677"/>
                  <a:pt x="1116550" y="476677"/>
                </a:cubicBezTo>
                <a:cubicBezTo>
                  <a:pt x="1118022" y="476677"/>
                  <a:pt x="1119159" y="477745"/>
                  <a:pt x="1119561" y="479126"/>
                </a:cubicBezTo>
                <a:cubicBezTo>
                  <a:pt x="1119895" y="480194"/>
                  <a:pt x="1119895" y="480885"/>
                  <a:pt x="1119895" y="481889"/>
                </a:cubicBezTo>
                <a:cubicBezTo>
                  <a:pt x="1119895" y="485029"/>
                  <a:pt x="1118022" y="486788"/>
                  <a:pt x="1114342" y="486788"/>
                </a:cubicBezTo>
                <a:cubicBezTo>
                  <a:pt x="1112870" y="487164"/>
                  <a:pt x="1110996" y="486097"/>
                  <a:pt x="1109524" y="485406"/>
                </a:cubicBezTo>
                <a:cubicBezTo>
                  <a:pt x="1107316" y="484025"/>
                  <a:pt x="1106580" y="481575"/>
                  <a:pt x="1107650" y="479503"/>
                </a:cubicBezTo>
                <a:cubicBezTo>
                  <a:pt x="1108386" y="477745"/>
                  <a:pt x="1110996" y="476363"/>
                  <a:pt x="1113204" y="476363"/>
                </a:cubicBezTo>
                <a:close/>
                <a:moveTo>
                  <a:pt x="929427" y="476363"/>
                </a:moveTo>
                <a:cubicBezTo>
                  <a:pt x="930964" y="477051"/>
                  <a:pt x="932434" y="477363"/>
                  <a:pt x="933503" y="477738"/>
                </a:cubicBezTo>
                <a:cubicBezTo>
                  <a:pt x="935040" y="478426"/>
                  <a:pt x="936110" y="480175"/>
                  <a:pt x="936110" y="481551"/>
                </a:cubicBezTo>
                <a:cubicBezTo>
                  <a:pt x="936110" y="483613"/>
                  <a:pt x="933169" y="486051"/>
                  <a:pt x="931298" y="486051"/>
                </a:cubicBezTo>
                <a:cubicBezTo>
                  <a:pt x="930162" y="486051"/>
                  <a:pt x="928692" y="485676"/>
                  <a:pt x="927622" y="484988"/>
                </a:cubicBezTo>
                <a:cubicBezTo>
                  <a:pt x="924281" y="482926"/>
                  <a:pt x="924281" y="479113"/>
                  <a:pt x="927622" y="477051"/>
                </a:cubicBezTo>
                <a:cubicBezTo>
                  <a:pt x="928357" y="476676"/>
                  <a:pt x="928692" y="476676"/>
                  <a:pt x="929427" y="476363"/>
                </a:cubicBezTo>
                <a:close/>
                <a:moveTo>
                  <a:pt x="910552" y="476363"/>
                </a:moveTo>
                <a:cubicBezTo>
                  <a:pt x="913198" y="476677"/>
                  <a:pt x="915030" y="478121"/>
                  <a:pt x="915437" y="480508"/>
                </a:cubicBezTo>
                <a:cubicBezTo>
                  <a:pt x="916184" y="484339"/>
                  <a:pt x="912384" y="487164"/>
                  <a:pt x="908652" y="486474"/>
                </a:cubicBezTo>
                <a:cubicBezTo>
                  <a:pt x="905667" y="486097"/>
                  <a:pt x="903360" y="485029"/>
                  <a:pt x="902274" y="481889"/>
                </a:cubicBezTo>
                <a:cubicBezTo>
                  <a:pt x="902614" y="480885"/>
                  <a:pt x="903021" y="479817"/>
                  <a:pt x="903360" y="479126"/>
                </a:cubicBezTo>
                <a:cubicBezTo>
                  <a:pt x="903360" y="478812"/>
                  <a:pt x="903767" y="478435"/>
                  <a:pt x="904106" y="478121"/>
                </a:cubicBezTo>
                <a:cubicBezTo>
                  <a:pt x="904513" y="477368"/>
                  <a:pt x="905260" y="476677"/>
                  <a:pt x="906006" y="476677"/>
                </a:cubicBezTo>
                <a:cubicBezTo>
                  <a:pt x="907499" y="476363"/>
                  <a:pt x="909059" y="476363"/>
                  <a:pt x="910552" y="476363"/>
                </a:cubicBezTo>
                <a:close/>
                <a:moveTo>
                  <a:pt x="587593" y="476363"/>
                </a:moveTo>
                <a:cubicBezTo>
                  <a:pt x="590232" y="476363"/>
                  <a:pt x="592059" y="478104"/>
                  <a:pt x="591721" y="479783"/>
                </a:cubicBezTo>
                <a:cubicBezTo>
                  <a:pt x="591315" y="481524"/>
                  <a:pt x="589082" y="483265"/>
                  <a:pt x="586848" y="482892"/>
                </a:cubicBezTo>
                <a:cubicBezTo>
                  <a:pt x="584952" y="482581"/>
                  <a:pt x="583802" y="480840"/>
                  <a:pt x="584614" y="479099"/>
                </a:cubicBezTo>
                <a:cubicBezTo>
                  <a:pt x="584952" y="478415"/>
                  <a:pt x="585358" y="477731"/>
                  <a:pt x="586103" y="477047"/>
                </a:cubicBezTo>
                <a:cubicBezTo>
                  <a:pt x="586442" y="476674"/>
                  <a:pt x="587186" y="476363"/>
                  <a:pt x="587593" y="476363"/>
                </a:cubicBezTo>
                <a:close/>
                <a:moveTo>
                  <a:pt x="560979" y="476363"/>
                </a:moveTo>
                <a:cubicBezTo>
                  <a:pt x="563238" y="476363"/>
                  <a:pt x="564700" y="477759"/>
                  <a:pt x="564302" y="479535"/>
                </a:cubicBezTo>
                <a:cubicBezTo>
                  <a:pt x="564302" y="480931"/>
                  <a:pt x="561710" y="482707"/>
                  <a:pt x="559916" y="482707"/>
                </a:cubicBezTo>
                <a:cubicBezTo>
                  <a:pt x="558454" y="482707"/>
                  <a:pt x="557325" y="481628"/>
                  <a:pt x="557325" y="480233"/>
                </a:cubicBezTo>
                <a:cubicBezTo>
                  <a:pt x="557325" y="478139"/>
                  <a:pt x="559185" y="476363"/>
                  <a:pt x="560979" y="476363"/>
                </a:cubicBezTo>
                <a:close/>
                <a:moveTo>
                  <a:pt x="973212" y="476084"/>
                </a:moveTo>
                <a:cubicBezTo>
                  <a:pt x="973945" y="476084"/>
                  <a:pt x="974278" y="476084"/>
                  <a:pt x="975809" y="476084"/>
                </a:cubicBezTo>
                <a:cubicBezTo>
                  <a:pt x="976874" y="476084"/>
                  <a:pt x="978339" y="477487"/>
                  <a:pt x="977607" y="479272"/>
                </a:cubicBezTo>
                <a:cubicBezTo>
                  <a:pt x="977607" y="479973"/>
                  <a:pt x="977274" y="480674"/>
                  <a:pt x="976874" y="481375"/>
                </a:cubicBezTo>
                <a:cubicBezTo>
                  <a:pt x="976142" y="483160"/>
                  <a:pt x="975077" y="483542"/>
                  <a:pt x="973212" y="483160"/>
                </a:cubicBezTo>
                <a:cubicBezTo>
                  <a:pt x="972080" y="482841"/>
                  <a:pt x="971348" y="482076"/>
                  <a:pt x="970616" y="481056"/>
                </a:cubicBezTo>
                <a:cubicBezTo>
                  <a:pt x="969484" y="479272"/>
                  <a:pt x="971015" y="476084"/>
                  <a:pt x="973212" y="476084"/>
                </a:cubicBezTo>
                <a:close/>
                <a:moveTo>
                  <a:pt x="403802" y="476022"/>
                </a:moveTo>
                <a:cubicBezTo>
                  <a:pt x="405422" y="475888"/>
                  <a:pt x="407084" y="476061"/>
                  <a:pt x="408191" y="476595"/>
                </a:cubicBezTo>
                <a:cubicBezTo>
                  <a:pt x="408997" y="476909"/>
                  <a:pt x="409333" y="477286"/>
                  <a:pt x="409736" y="477600"/>
                </a:cubicBezTo>
                <a:cubicBezTo>
                  <a:pt x="411213" y="479358"/>
                  <a:pt x="411549" y="481430"/>
                  <a:pt x="410474" y="483566"/>
                </a:cubicBezTo>
                <a:cubicBezTo>
                  <a:pt x="409736" y="485638"/>
                  <a:pt x="407453" y="486329"/>
                  <a:pt x="405237" y="486329"/>
                </a:cubicBezTo>
                <a:cubicBezTo>
                  <a:pt x="403021" y="486329"/>
                  <a:pt x="402283" y="486329"/>
                  <a:pt x="400403" y="484947"/>
                </a:cubicBezTo>
                <a:cubicBezTo>
                  <a:pt x="397448" y="483189"/>
                  <a:pt x="397045" y="479358"/>
                  <a:pt x="399664" y="477286"/>
                </a:cubicBezTo>
                <a:cubicBezTo>
                  <a:pt x="400604" y="476595"/>
                  <a:pt x="402182" y="476155"/>
                  <a:pt x="403802" y="476022"/>
                </a:cubicBezTo>
                <a:close/>
                <a:moveTo>
                  <a:pt x="531799" y="475527"/>
                </a:moveTo>
                <a:cubicBezTo>
                  <a:pt x="534051" y="476584"/>
                  <a:pt x="535214" y="477579"/>
                  <a:pt x="535555" y="479693"/>
                </a:cubicBezTo>
                <a:cubicBezTo>
                  <a:pt x="534462" y="480688"/>
                  <a:pt x="532959" y="481372"/>
                  <a:pt x="531459" y="481745"/>
                </a:cubicBezTo>
                <a:cubicBezTo>
                  <a:pt x="529137" y="482429"/>
                  <a:pt x="527295" y="480688"/>
                  <a:pt x="527637" y="478636"/>
                </a:cubicBezTo>
                <a:cubicBezTo>
                  <a:pt x="527637" y="477952"/>
                  <a:pt x="528046" y="477268"/>
                  <a:pt x="528387" y="476584"/>
                </a:cubicBezTo>
                <a:cubicBezTo>
                  <a:pt x="529137" y="476211"/>
                  <a:pt x="529548" y="475900"/>
                  <a:pt x="529889" y="475900"/>
                </a:cubicBezTo>
                <a:cubicBezTo>
                  <a:pt x="530640" y="475900"/>
                  <a:pt x="531459" y="475527"/>
                  <a:pt x="531799" y="475527"/>
                </a:cubicBezTo>
                <a:close/>
                <a:moveTo>
                  <a:pt x="831396" y="475390"/>
                </a:moveTo>
                <a:cubicBezTo>
                  <a:pt x="833226" y="475771"/>
                  <a:pt x="835530" y="476089"/>
                  <a:pt x="837021" y="477486"/>
                </a:cubicBezTo>
                <a:cubicBezTo>
                  <a:pt x="837766" y="478248"/>
                  <a:pt x="838851" y="478566"/>
                  <a:pt x="839664" y="478947"/>
                </a:cubicBezTo>
                <a:cubicBezTo>
                  <a:pt x="842578" y="480344"/>
                  <a:pt x="843324" y="484536"/>
                  <a:pt x="841494" y="487013"/>
                </a:cubicBezTo>
                <a:cubicBezTo>
                  <a:pt x="839596" y="489490"/>
                  <a:pt x="836614" y="490507"/>
                  <a:pt x="833226" y="490507"/>
                </a:cubicBezTo>
                <a:cubicBezTo>
                  <a:pt x="832480" y="490507"/>
                  <a:pt x="832141" y="490507"/>
                  <a:pt x="831735" y="490507"/>
                </a:cubicBezTo>
                <a:cubicBezTo>
                  <a:pt x="828346" y="490189"/>
                  <a:pt x="826516" y="488792"/>
                  <a:pt x="825364" y="485934"/>
                </a:cubicBezTo>
                <a:cubicBezTo>
                  <a:pt x="824958" y="485235"/>
                  <a:pt x="824619" y="484219"/>
                  <a:pt x="824212" y="483520"/>
                </a:cubicBezTo>
                <a:cubicBezTo>
                  <a:pt x="823466" y="481043"/>
                  <a:pt x="824619" y="478566"/>
                  <a:pt x="826516" y="477169"/>
                </a:cubicBezTo>
                <a:cubicBezTo>
                  <a:pt x="827601" y="476089"/>
                  <a:pt x="829498" y="474692"/>
                  <a:pt x="831396" y="475390"/>
                </a:cubicBezTo>
                <a:close/>
                <a:moveTo>
                  <a:pt x="992912" y="475389"/>
                </a:moveTo>
                <a:cubicBezTo>
                  <a:pt x="995906" y="474692"/>
                  <a:pt x="997063" y="475389"/>
                  <a:pt x="998560" y="478940"/>
                </a:cubicBezTo>
                <a:cubicBezTo>
                  <a:pt x="997811" y="479638"/>
                  <a:pt x="996655" y="480653"/>
                  <a:pt x="995906" y="481731"/>
                </a:cubicBezTo>
                <a:cubicBezTo>
                  <a:pt x="994409" y="482428"/>
                  <a:pt x="992504" y="482428"/>
                  <a:pt x="991755" y="481350"/>
                </a:cubicBezTo>
                <a:cubicBezTo>
                  <a:pt x="991007" y="479955"/>
                  <a:pt x="990598" y="478243"/>
                  <a:pt x="991347" y="476784"/>
                </a:cubicBezTo>
                <a:cubicBezTo>
                  <a:pt x="991347" y="476087"/>
                  <a:pt x="992164" y="475389"/>
                  <a:pt x="992912" y="475389"/>
                </a:cubicBezTo>
                <a:close/>
                <a:moveTo>
                  <a:pt x="1055051" y="475346"/>
                </a:moveTo>
                <a:cubicBezTo>
                  <a:pt x="1055745" y="475221"/>
                  <a:pt x="1056480" y="475315"/>
                  <a:pt x="1057216" y="475660"/>
                </a:cubicBezTo>
                <a:cubicBezTo>
                  <a:pt x="1058686" y="475974"/>
                  <a:pt x="1059823" y="478107"/>
                  <a:pt x="1059823" y="479111"/>
                </a:cubicBezTo>
                <a:cubicBezTo>
                  <a:pt x="1059422" y="480491"/>
                  <a:pt x="1057951" y="481182"/>
                  <a:pt x="1056815" y="481558"/>
                </a:cubicBezTo>
                <a:cubicBezTo>
                  <a:pt x="1056079" y="481872"/>
                  <a:pt x="1055745" y="481872"/>
                  <a:pt x="1055344" y="481872"/>
                </a:cubicBezTo>
                <a:cubicBezTo>
                  <a:pt x="1053873" y="481872"/>
                  <a:pt x="1052737" y="481558"/>
                  <a:pt x="1052402" y="480491"/>
                </a:cubicBezTo>
                <a:cubicBezTo>
                  <a:pt x="1051266" y="479111"/>
                  <a:pt x="1051667" y="477731"/>
                  <a:pt x="1053138" y="476350"/>
                </a:cubicBezTo>
                <a:cubicBezTo>
                  <a:pt x="1053706" y="475817"/>
                  <a:pt x="1054358" y="475472"/>
                  <a:pt x="1055051" y="475346"/>
                </a:cubicBezTo>
                <a:close/>
                <a:moveTo>
                  <a:pt x="353221" y="475283"/>
                </a:moveTo>
                <a:cubicBezTo>
                  <a:pt x="353960" y="475283"/>
                  <a:pt x="354699" y="474970"/>
                  <a:pt x="355438" y="475283"/>
                </a:cubicBezTo>
                <a:cubicBezTo>
                  <a:pt x="357655" y="475973"/>
                  <a:pt x="359536" y="476600"/>
                  <a:pt x="361753" y="477352"/>
                </a:cubicBezTo>
                <a:cubicBezTo>
                  <a:pt x="362896" y="477665"/>
                  <a:pt x="363231" y="478417"/>
                  <a:pt x="363635" y="479483"/>
                </a:cubicBezTo>
                <a:cubicBezTo>
                  <a:pt x="363971" y="480486"/>
                  <a:pt x="363567" y="481489"/>
                  <a:pt x="363231" y="482241"/>
                </a:cubicBezTo>
                <a:cubicBezTo>
                  <a:pt x="361350" y="485626"/>
                  <a:pt x="358394" y="487130"/>
                  <a:pt x="354296" y="487443"/>
                </a:cubicBezTo>
                <a:cubicBezTo>
                  <a:pt x="352482" y="487130"/>
                  <a:pt x="350197" y="486754"/>
                  <a:pt x="348719" y="484685"/>
                </a:cubicBezTo>
                <a:cubicBezTo>
                  <a:pt x="347980" y="483620"/>
                  <a:pt x="347980" y="478794"/>
                  <a:pt x="348719" y="478104"/>
                </a:cubicBezTo>
                <a:cubicBezTo>
                  <a:pt x="348719" y="477728"/>
                  <a:pt x="349122" y="477352"/>
                  <a:pt x="349122" y="477352"/>
                </a:cubicBezTo>
                <a:cubicBezTo>
                  <a:pt x="350197" y="476662"/>
                  <a:pt x="351742" y="475659"/>
                  <a:pt x="353221" y="475283"/>
                </a:cubicBezTo>
                <a:close/>
                <a:moveTo>
                  <a:pt x="180492" y="475073"/>
                </a:moveTo>
                <a:cubicBezTo>
                  <a:pt x="180492" y="475073"/>
                  <a:pt x="180492" y="475073"/>
                  <a:pt x="181645" y="475073"/>
                </a:cubicBezTo>
                <a:cubicBezTo>
                  <a:pt x="183476" y="474692"/>
                  <a:pt x="185376" y="476090"/>
                  <a:pt x="187275" y="477871"/>
                </a:cubicBezTo>
                <a:cubicBezTo>
                  <a:pt x="187614" y="478253"/>
                  <a:pt x="187614" y="478952"/>
                  <a:pt x="187614" y="479270"/>
                </a:cubicBezTo>
                <a:cubicBezTo>
                  <a:pt x="187275" y="481050"/>
                  <a:pt x="187614" y="482831"/>
                  <a:pt x="186122" y="483848"/>
                </a:cubicBezTo>
                <a:cubicBezTo>
                  <a:pt x="184629" y="485247"/>
                  <a:pt x="182391" y="486328"/>
                  <a:pt x="180492" y="486328"/>
                </a:cubicBezTo>
                <a:cubicBezTo>
                  <a:pt x="177846" y="486328"/>
                  <a:pt x="175608" y="485629"/>
                  <a:pt x="173708" y="483530"/>
                </a:cubicBezTo>
                <a:cubicBezTo>
                  <a:pt x="172216" y="482068"/>
                  <a:pt x="172216" y="479651"/>
                  <a:pt x="173708" y="478253"/>
                </a:cubicBezTo>
                <a:cubicBezTo>
                  <a:pt x="175608" y="476472"/>
                  <a:pt x="178253" y="476090"/>
                  <a:pt x="180492" y="475073"/>
                </a:cubicBezTo>
                <a:close/>
                <a:moveTo>
                  <a:pt x="1135053" y="474970"/>
                </a:moveTo>
                <a:cubicBezTo>
                  <a:pt x="1137294" y="475287"/>
                  <a:pt x="1139536" y="475667"/>
                  <a:pt x="1141844" y="476364"/>
                </a:cubicBezTo>
                <a:cubicBezTo>
                  <a:pt x="1143339" y="476681"/>
                  <a:pt x="1144086" y="477759"/>
                  <a:pt x="1144425" y="479153"/>
                </a:cubicBezTo>
                <a:cubicBezTo>
                  <a:pt x="1145172" y="481942"/>
                  <a:pt x="1144086" y="484097"/>
                  <a:pt x="1141030" y="485491"/>
                </a:cubicBezTo>
                <a:cubicBezTo>
                  <a:pt x="1137702" y="486885"/>
                  <a:pt x="1134646" y="486885"/>
                  <a:pt x="1131250" y="486188"/>
                </a:cubicBezTo>
                <a:cubicBezTo>
                  <a:pt x="1127107" y="485111"/>
                  <a:pt x="1125613" y="482322"/>
                  <a:pt x="1127514" y="478836"/>
                </a:cubicBezTo>
                <a:cubicBezTo>
                  <a:pt x="1128261" y="477759"/>
                  <a:pt x="1129008" y="477062"/>
                  <a:pt x="1130163" y="476364"/>
                </a:cubicBezTo>
                <a:cubicBezTo>
                  <a:pt x="1131657" y="475287"/>
                  <a:pt x="1133151" y="474970"/>
                  <a:pt x="1135053" y="474970"/>
                </a:cubicBezTo>
                <a:close/>
                <a:moveTo>
                  <a:pt x="1012628" y="474970"/>
                </a:moveTo>
                <a:cubicBezTo>
                  <a:pt x="1013726" y="475668"/>
                  <a:pt x="1014550" y="476365"/>
                  <a:pt x="1015304" y="476682"/>
                </a:cubicBezTo>
                <a:cubicBezTo>
                  <a:pt x="1016059" y="477063"/>
                  <a:pt x="1016403" y="478141"/>
                  <a:pt x="1016059" y="478838"/>
                </a:cubicBezTo>
                <a:cubicBezTo>
                  <a:pt x="1015648" y="479853"/>
                  <a:pt x="1014893" y="480931"/>
                  <a:pt x="1014138" y="481629"/>
                </a:cubicBezTo>
                <a:cubicBezTo>
                  <a:pt x="1012971" y="482707"/>
                  <a:pt x="1011118" y="482707"/>
                  <a:pt x="1009952" y="481946"/>
                </a:cubicBezTo>
                <a:cubicBezTo>
                  <a:pt x="1008442" y="481248"/>
                  <a:pt x="1008442" y="480234"/>
                  <a:pt x="1008442" y="478838"/>
                </a:cubicBezTo>
                <a:cubicBezTo>
                  <a:pt x="1008442" y="477760"/>
                  <a:pt x="1008785" y="477063"/>
                  <a:pt x="1009952" y="476365"/>
                </a:cubicBezTo>
                <a:cubicBezTo>
                  <a:pt x="1010707" y="475985"/>
                  <a:pt x="1011461" y="475668"/>
                  <a:pt x="1012628" y="474970"/>
                </a:cubicBezTo>
                <a:close/>
                <a:moveTo>
                  <a:pt x="1034172" y="474692"/>
                </a:moveTo>
                <a:cubicBezTo>
                  <a:pt x="1036068" y="474692"/>
                  <a:pt x="1038302" y="476784"/>
                  <a:pt x="1038302" y="478243"/>
                </a:cubicBezTo>
                <a:cubicBezTo>
                  <a:pt x="1038708" y="480335"/>
                  <a:pt x="1036068" y="482428"/>
                  <a:pt x="1034172" y="482428"/>
                </a:cubicBezTo>
                <a:cubicBezTo>
                  <a:pt x="1031938" y="482428"/>
                  <a:pt x="1030448" y="480653"/>
                  <a:pt x="1030448" y="478940"/>
                </a:cubicBezTo>
                <a:cubicBezTo>
                  <a:pt x="1030448" y="477165"/>
                  <a:pt x="1032344" y="475389"/>
                  <a:pt x="1034172" y="474692"/>
                </a:cubicBezTo>
                <a:close/>
                <a:moveTo>
                  <a:pt x="82798" y="474692"/>
                </a:moveTo>
                <a:cubicBezTo>
                  <a:pt x="84690" y="474692"/>
                  <a:pt x="86176" y="475073"/>
                  <a:pt x="87661" y="476090"/>
                </a:cubicBezTo>
                <a:cubicBezTo>
                  <a:pt x="88810" y="477171"/>
                  <a:pt x="89958" y="477489"/>
                  <a:pt x="91444" y="477489"/>
                </a:cubicBezTo>
                <a:cubicBezTo>
                  <a:pt x="91782" y="477489"/>
                  <a:pt x="92187" y="477489"/>
                  <a:pt x="92592" y="477489"/>
                </a:cubicBezTo>
                <a:cubicBezTo>
                  <a:pt x="95159" y="478253"/>
                  <a:pt x="96307" y="480669"/>
                  <a:pt x="94821" y="482831"/>
                </a:cubicBezTo>
                <a:cubicBezTo>
                  <a:pt x="93673" y="485247"/>
                  <a:pt x="91444" y="486328"/>
                  <a:pt x="88472" y="485947"/>
                </a:cubicBezTo>
                <a:cubicBezTo>
                  <a:pt x="85433" y="485629"/>
                  <a:pt x="82461" y="485247"/>
                  <a:pt x="79827" y="483530"/>
                </a:cubicBezTo>
                <a:cubicBezTo>
                  <a:pt x="78341" y="482831"/>
                  <a:pt x="77598" y="481750"/>
                  <a:pt x="77193" y="480351"/>
                </a:cubicBezTo>
                <a:cubicBezTo>
                  <a:pt x="76450" y="477489"/>
                  <a:pt x="79489" y="474692"/>
                  <a:pt x="82798" y="474692"/>
                </a:cubicBezTo>
                <a:close/>
                <a:moveTo>
                  <a:pt x="250037" y="474512"/>
                </a:moveTo>
                <a:cubicBezTo>
                  <a:pt x="253407" y="475519"/>
                  <a:pt x="256777" y="476589"/>
                  <a:pt x="259001" y="479736"/>
                </a:cubicBezTo>
                <a:cubicBezTo>
                  <a:pt x="260484" y="481813"/>
                  <a:pt x="260484" y="483890"/>
                  <a:pt x="259743" y="485967"/>
                </a:cubicBezTo>
                <a:cubicBezTo>
                  <a:pt x="259406" y="486345"/>
                  <a:pt x="259001" y="487037"/>
                  <a:pt x="258260" y="487415"/>
                </a:cubicBezTo>
                <a:cubicBezTo>
                  <a:pt x="256036" y="488800"/>
                  <a:pt x="253407" y="489115"/>
                  <a:pt x="250778" y="488108"/>
                </a:cubicBezTo>
                <a:cubicBezTo>
                  <a:pt x="250778" y="487730"/>
                  <a:pt x="250374" y="487415"/>
                  <a:pt x="250037" y="487037"/>
                </a:cubicBezTo>
                <a:cubicBezTo>
                  <a:pt x="248891" y="487037"/>
                  <a:pt x="247813" y="487037"/>
                  <a:pt x="246667" y="486723"/>
                </a:cubicBezTo>
                <a:cubicBezTo>
                  <a:pt x="244443" y="485967"/>
                  <a:pt x="242555" y="484583"/>
                  <a:pt x="242218" y="482128"/>
                </a:cubicBezTo>
                <a:cubicBezTo>
                  <a:pt x="241814" y="480051"/>
                  <a:pt x="242218" y="478352"/>
                  <a:pt x="244443" y="476904"/>
                </a:cubicBezTo>
                <a:cubicBezTo>
                  <a:pt x="245184" y="476589"/>
                  <a:pt x="245521" y="475897"/>
                  <a:pt x="246330" y="475519"/>
                </a:cubicBezTo>
                <a:cubicBezTo>
                  <a:pt x="247408" y="474512"/>
                  <a:pt x="248891" y="474134"/>
                  <a:pt x="250037" y="474512"/>
                </a:cubicBezTo>
                <a:close/>
                <a:moveTo>
                  <a:pt x="1159127" y="474497"/>
                </a:moveTo>
                <a:cubicBezTo>
                  <a:pt x="1160347" y="474497"/>
                  <a:pt x="1161567" y="474671"/>
                  <a:pt x="1162889" y="475207"/>
                </a:cubicBezTo>
                <a:cubicBezTo>
                  <a:pt x="1167024" y="476910"/>
                  <a:pt x="1169261" y="477982"/>
                  <a:pt x="1167770" y="483595"/>
                </a:cubicBezTo>
                <a:cubicBezTo>
                  <a:pt x="1166278" y="485677"/>
                  <a:pt x="1164787" y="486749"/>
                  <a:pt x="1162143" y="486749"/>
                </a:cubicBezTo>
                <a:cubicBezTo>
                  <a:pt x="1159161" y="487443"/>
                  <a:pt x="1156856" y="486749"/>
                  <a:pt x="1154212" y="485298"/>
                </a:cubicBezTo>
                <a:cubicBezTo>
                  <a:pt x="1151230" y="483911"/>
                  <a:pt x="1150890" y="481136"/>
                  <a:pt x="1151230" y="479054"/>
                </a:cubicBezTo>
                <a:cubicBezTo>
                  <a:pt x="1151636" y="476910"/>
                  <a:pt x="1153128" y="475207"/>
                  <a:pt x="1155364" y="474828"/>
                </a:cubicBezTo>
                <a:cubicBezTo>
                  <a:pt x="1156686" y="474671"/>
                  <a:pt x="1157906" y="474497"/>
                  <a:pt x="1159127" y="474497"/>
                </a:cubicBezTo>
                <a:close/>
                <a:moveTo>
                  <a:pt x="804367" y="474413"/>
                </a:moveTo>
                <a:cubicBezTo>
                  <a:pt x="804969" y="474405"/>
                  <a:pt x="805437" y="474484"/>
                  <a:pt x="805638" y="474833"/>
                </a:cubicBezTo>
                <a:cubicBezTo>
                  <a:pt x="808582" y="476931"/>
                  <a:pt x="809720" y="479791"/>
                  <a:pt x="809318" y="482969"/>
                </a:cubicBezTo>
                <a:cubicBezTo>
                  <a:pt x="809318" y="485066"/>
                  <a:pt x="808248" y="486083"/>
                  <a:pt x="806374" y="486465"/>
                </a:cubicBezTo>
                <a:cubicBezTo>
                  <a:pt x="804501" y="486846"/>
                  <a:pt x="802292" y="486846"/>
                  <a:pt x="800419" y="487164"/>
                </a:cubicBezTo>
                <a:cubicBezTo>
                  <a:pt x="799348" y="487164"/>
                  <a:pt x="798211" y="486846"/>
                  <a:pt x="797475" y="485766"/>
                </a:cubicBezTo>
                <a:cubicBezTo>
                  <a:pt x="796337" y="484367"/>
                  <a:pt x="795601" y="482588"/>
                  <a:pt x="794531" y="481189"/>
                </a:cubicBezTo>
                <a:cubicBezTo>
                  <a:pt x="793728" y="480109"/>
                  <a:pt x="794129" y="479092"/>
                  <a:pt x="794865" y="478011"/>
                </a:cubicBezTo>
                <a:cubicBezTo>
                  <a:pt x="796739" y="475533"/>
                  <a:pt x="798947" y="474134"/>
                  <a:pt x="802292" y="474516"/>
                </a:cubicBezTo>
                <a:cubicBezTo>
                  <a:pt x="803028" y="474516"/>
                  <a:pt x="803765" y="474420"/>
                  <a:pt x="804367" y="474413"/>
                </a:cubicBezTo>
                <a:close/>
                <a:moveTo>
                  <a:pt x="154321" y="474350"/>
                </a:moveTo>
                <a:cubicBezTo>
                  <a:pt x="155211" y="474035"/>
                  <a:pt x="156245" y="474114"/>
                  <a:pt x="157364" y="474650"/>
                </a:cubicBezTo>
                <a:cubicBezTo>
                  <a:pt x="158924" y="475344"/>
                  <a:pt x="160009" y="476416"/>
                  <a:pt x="161500" y="477111"/>
                </a:cubicBezTo>
                <a:cubicBezTo>
                  <a:pt x="163399" y="478183"/>
                  <a:pt x="164891" y="478877"/>
                  <a:pt x="166383" y="479887"/>
                </a:cubicBezTo>
                <a:cubicBezTo>
                  <a:pt x="167942" y="481275"/>
                  <a:pt x="168282" y="483042"/>
                  <a:pt x="166790" y="484430"/>
                </a:cubicBezTo>
                <a:cubicBezTo>
                  <a:pt x="166044" y="485124"/>
                  <a:pt x="165298" y="485818"/>
                  <a:pt x="164552" y="486575"/>
                </a:cubicBezTo>
                <a:cubicBezTo>
                  <a:pt x="163806" y="487585"/>
                  <a:pt x="162653" y="487963"/>
                  <a:pt x="161500" y="487963"/>
                </a:cubicBezTo>
                <a:cubicBezTo>
                  <a:pt x="158517" y="488279"/>
                  <a:pt x="156279" y="486575"/>
                  <a:pt x="153634" y="485818"/>
                </a:cubicBezTo>
                <a:cubicBezTo>
                  <a:pt x="153227" y="485818"/>
                  <a:pt x="153227" y="485502"/>
                  <a:pt x="152888" y="485124"/>
                </a:cubicBezTo>
                <a:cubicBezTo>
                  <a:pt x="151735" y="484114"/>
                  <a:pt x="151396" y="482726"/>
                  <a:pt x="151396" y="480960"/>
                </a:cubicBezTo>
                <a:cubicBezTo>
                  <a:pt x="151735" y="479571"/>
                  <a:pt x="151735" y="477805"/>
                  <a:pt x="152142" y="476416"/>
                </a:cubicBezTo>
                <a:cubicBezTo>
                  <a:pt x="152685" y="475376"/>
                  <a:pt x="153431" y="474666"/>
                  <a:pt x="154321" y="474350"/>
                </a:cubicBezTo>
                <a:close/>
                <a:moveTo>
                  <a:pt x="329224" y="474134"/>
                </a:moveTo>
                <a:cubicBezTo>
                  <a:pt x="331477" y="474134"/>
                  <a:pt x="334127" y="474134"/>
                  <a:pt x="335282" y="476911"/>
                </a:cubicBezTo>
                <a:cubicBezTo>
                  <a:pt x="336029" y="478362"/>
                  <a:pt x="336777" y="479750"/>
                  <a:pt x="338679" y="480065"/>
                </a:cubicBezTo>
                <a:cubicBezTo>
                  <a:pt x="341260" y="480444"/>
                  <a:pt x="341668" y="484987"/>
                  <a:pt x="339766" y="486375"/>
                </a:cubicBezTo>
                <a:cubicBezTo>
                  <a:pt x="337524" y="488142"/>
                  <a:pt x="335282" y="488836"/>
                  <a:pt x="331477" y="488836"/>
                </a:cubicBezTo>
                <a:cubicBezTo>
                  <a:pt x="331138" y="488457"/>
                  <a:pt x="329971" y="488457"/>
                  <a:pt x="328818" y="488457"/>
                </a:cubicBezTo>
                <a:cubicBezTo>
                  <a:pt x="325828" y="487763"/>
                  <a:pt x="323584" y="485302"/>
                  <a:pt x="323584" y="482905"/>
                </a:cubicBezTo>
                <a:cubicBezTo>
                  <a:pt x="323584" y="481138"/>
                  <a:pt x="323584" y="479371"/>
                  <a:pt x="324331" y="477605"/>
                </a:cubicBezTo>
                <a:cubicBezTo>
                  <a:pt x="325081" y="475523"/>
                  <a:pt x="326984" y="474134"/>
                  <a:pt x="329224" y="474134"/>
                </a:cubicBezTo>
                <a:close/>
                <a:moveTo>
                  <a:pt x="662115" y="474105"/>
                </a:moveTo>
                <a:cubicBezTo>
                  <a:pt x="664396" y="474807"/>
                  <a:pt x="666208" y="476210"/>
                  <a:pt x="667349" y="478380"/>
                </a:cubicBezTo>
                <a:cubicBezTo>
                  <a:pt x="668489" y="480805"/>
                  <a:pt x="668087" y="483293"/>
                  <a:pt x="664732" y="483995"/>
                </a:cubicBezTo>
                <a:cubicBezTo>
                  <a:pt x="663658" y="484378"/>
                  <a:pt x="662518" y="484378"/>
                  <a:pt x="661376" y="484378"/>
                </a:cubicBezTo>
                <a:cubicBezTo>
                  <a:pt x="660303" y="484378"/>
                  <a:pt x="659162" y="484378"/>
                  <a:pt x="658021" y="483995"/>
                </a:cubicBezTo>
                <a:cubicBezTo>
                  <a:pt x="656948" y="483676"/>
                  <a:pt x="655807" y="482974"/>
                  <a:pt x="655807" y="481889"/>
                </a:cubicBezTo>
                <a:cubicBezTo>
                  <a:pt x="655807" y="480486"/>
                  <a:pt x="655471" y="479082"/>
                  <a:pt x="655807" y="477997"/>
                </a:cubicBezTo>
                <a:cubicBezTo>
                  <a:pt x="656545" y="474488"/>
                  <a:pt x="659162" y="473020"/>
                  <a:pt x="662115" y="474105"/>
                </a:cubicBezTo>
                <a:close/>
                <a:moveTo>
                  <a:pt x="130664" y="473957"/>
                </a:moveTo>
                <a:cubicBezTo>
                  <a:pt x="131742" y="473957"/>
                  <a:pt x="132888" y="474336"/>
                  <a:pt x="134037" y="474653"/>
                </a:cubicBezTo>
                <a:cubicBezTo>
                  <a:pt x="135115" y="475032"/>
                  <a:pt x="135857" y="475349"/>
                  <a:pt x="137003" y="475728"/>
                </a:cubicBezTo>
                <a:cubicBezTo>
                  <a:pt x="139227" y="476424"/>
                  <a:pt x="140373" y="477815"/>
                  <a:pt x="141855" y="479207"/>
                </a:cubicBezTo>
                <a:cubicBezTo>
                  <a:pt x="141855" y="479587"/>
                  <a:pt x="142260" y="480283"/>
                  <a:pt x="142260" y="480599"/>
                </a:cubicBezTo>
                <a:cubicBezTo>
                  <a:pt x="143001" y="483066"/>
                  <a:pt x="141518" y="485849"/>
                  <a:pt x="139227" y="487304"/>
                </a:cubicBezTo>
                <a:cubicBezTo>
                  <a:pt x="138485" y="487620"/>
                  <a:pt x="137744" y="487620"/>
                  <a:pt x="137003" y="488000"/>
                </a:cubicBezTo>
                <a:cubicBezTo>
                  <a:pt x="135115" y="487620"/>
                  <a:pt x="133292" y="487304"/>
                  <a:pt x="131405" y="487304"/>
                </a:cubicBezTo>
                <a:cubicBezTo>
                  <a:pt x="127698" y="487304"/>
                  <a:pt x="125811" y="484837"/>
                  <a:pt x="124329" y="481990"/>
                </a:cubicBezTo>
                <a:cubicBezTo>
                  <a:pt x="124329" y="481674"/>
                  <a:pt x="124329" y="480978"/>
                  <a:pt x="124329" y="480599"/>
                </a:cubicBezTo>
                <a:cubicBezTo>
                  <a:pt x="125070" y="478891"/>
                  <a:pt x="125811" y="477120"/>
                  <a:pt x="126553" y="475728"/>
                </a:cubicBezTo>
                <a:cubicBezTo>
                  <a:pt x="127294" y="474336"/>
                  <a:pt x="128777" y="473577"/>
                  <a:pt x="130664" y="473957"/>
                </a:cubicBezTo>
                <a:close/>
                <a:moveTo>
                  <a:pt x="637630" y="473720"/>
                </a:moveTo>
                <a:cubicBezTo>
                  <a:pt x="638370" y="473720"/>
                  <a:pt x="639111" y="474101"/>
                  <a:pt x="639852" y="474483"/>
                </a:cubicBezTo>
                <a:cubicBezTo>
                  <a:pt x="643219" y="475882"/>
                  <a:pt x="644700" y="479760"/>
                  <a:pt x="643219" y="482940"/>
                </a:cubicBezTo>
                <a:cubicBezTo>
                  <a:pt x="642478" y="484339"/>
                  <a:pt x="641737" y="484657"/>
                  <a:pt x="639448" y="484657"/>
                </a:cubicBezTo>
                <a:cubicBezTo>
                  <a:pt x="637966" y="484657"/>
                  <a:pt x="635744" y="484339"/>
                  <a:pt x="633858" y="483258"/>
                </a:cubicBezTo>
                <a:cubicBezTo>
                  <a:pt x="631636" y="481859"/>
                  <a:pt x="630491" y="479379"/>
                  <a:pt x="631636" y="476899"/>
                </a:cubicBezTo>
                <a:cubicBezTo>
                  <a:pt x="632781" y="474101"/>
                  <a:pt x="634599" y="473020"/>
                  <a:pt x="637630" y="473720"/>
                </a:cubicBezTo>
                <a:close/>
                <a:moveTo>
                  <a:pt x="770996" y="473299"/>
                </a:moveTo>
                <a:cubicBezTo>
                  <a:pt x="771403" y="473299"/>
                  <a:pt x="771403" y="473299"/>
                  <a:pt x="771742" y="473299"/>
                </a:cubicBezTo>
                <a:cubicBezTo>
                  <a:pt x="774794" y="473299"/>
                  <a:pt x="778931" y="475396"/>
                  <a:pt x="780017" y="477493"/>
                </a:cubicBezTo>
                <a:cubicBezTo>
                  <a:pt x="781170" y="479654"/>
                  <a:pt x="780424" y="482832"/>
                  <a:pt x="778524" y="484231"/>
                </a:cubicBezTo>
                <a:cubicBezTo>
                  <a:pt x="777032" y="484930"/>
                  <a:pt x="775879" y="485629"/>
                  <a:pt x="774387" y="485947"/>
                </a:cubicBezTo>
                <a:cubicBezTo>
                  <a:pt x="772488" y="486328"/>
                  <a:pt x="770589" y="486265"/>
                  <a:pt x="769504" y="484548"/>
                </a:cubicBezTo>
                <a:cubicBezTo>
                  <a:pt x="768351" y="482769"/>
                  <a:pt x="767266" y="480671"/>
                  <a:pt x="766519" y="478574"/>
                </a:cubicBezTo>
                <a:cubicBezTo>
                  <a:pt x="765773" y="475777"/>
                  <a:pt x="767605" y="473616"/>
                  <a:pt x="770996" y="473299"/>
                </a:cubicBezTo>
                <a:close/>
                <a:moveTo>
                  <a:pt x="688802" y="473020"/>
                </a:moveTo>
                <a:cubicBezTo>
                  <a:pt x="690684" y="473398"/>
                  <a:pt x="692499" y="473398"/>
                  <a:pt x="693238" y="473714"/>
                </a:cubicBezTo>
                <a:cubicBezTo>
                  <a:pt x="694380" y="474092"/>
                  <a:pt x="695119" y="474470"/>
                  <a:pt x="695522" y="475164"/>
                </a:cubicBezTo>
                <a:cubicBezTo>
                  <a:pt x="697337" y="477244"/>
                  <a:pt x="697001" y="480018"/>
                  <a:pt x="695522" y="482099"/>
                </a:cubicBezTo>
                <a:cubicBezTo>
                  <a:pt x="694380" y="484242"/>
                  <a:pt x="691759" y="484936"/>
                  <a:pt x="689542" y="484557"/>
                </a:cubicBezTo>
                <a:cubicBezTo>
                  <a:pt x="687661" y="484242"/>
                  <a:pt x="685444" y="483170"/>
                  <a:pt x="683562" y="482477"/>
                </a:cubicBezTo>
                <a:cubicBezTo>
                  <a:pt x="681748" y="481783"/>
                  <a:pt x="681345" y="480018"/>
                  <a:pt x="681345" y="477938"/>
                </a:cubicBezTo>
                <a:cubicBezTo>
                  <a:pt x="681345" y="476172"/>
                  <a:pt x="682486" y="474785"/>
                  <a:pt x="684301" y="474092"/>
                </a:cubicBezTo>
                <a:cubicBezTo>
                  <a:pt x="685847" y="473398"/>
                  <a:pt x="687661" y="473398"/>
                  <a:pt x="688802" y="473020"/>
                </a:cubicBezTo>
                <a:close/>
                <a:moveTo>
                  <a:pt x="308561" y="472844"/>
                </a:moveTo>
                <a:cubicBezTo>
                  <a:pt x="310352" y="473278"/>
                  <a:pt x="312050" y="474146"/>
                  <a:pt x="313544" y="475376"/>
                </a:cubicBezTo>
                <a:cubicBezTo>
                  <a:pt x="313951" y="475376"/>
                  <a:pt x="313951" y="475755"/>
                  <a:pt x="314291" y="476070"/>
                </a:cubicBezTo>
                <a:cubicBezTo>
                  <a:pt x="315445" y="477458"/>
                  <a:pt x="315785" y="479225"/>
                  <a:pt x="315038" y="480613"/>
                </a:cubicBezTo>
                <a:cubicBezTo>
                  <a:pt x="313951" y="483074"/>
                  <a:pt x="311642" y="484840"/>
                  <a:pt x="309061" y="485850"/>
                </a:cubicBezTo>
                <a:cubicBezTo>
                  <a:pt x="306752" y="486607"/>
                  <a:pt x="304918" y="485850"/>
                  <a:pt x="303016" y="485156"/>
                </a:cubicBezTo>
                <a:cubicBezTo>
                  <a:pt x="302609" y="485156"/>
                  <a:pt x="302269" y="484840"/>
                  <a:pt x="301862" y="484840"/>
                </a:cubicBezTo>
                <a:cubicBezTo>
                  <a:pt x="299278" y="483452"/>
                  <a:pt x="298465" y="481307"/>
                  <a:pt x="298126" y="478909"/>
                </a:cubicBezTo>
                <a:cubicBezTo>
                  <a:pt x="297718" y="476070"/>
                  <a:pt x="299617" y="473609"/>
                  <a:pt x="303016" y="472915"/>
                </a:cubicBezTo>
                <a:cubicBezTo>
                  <a:pt x="304884" y="472411"/>
                  <a:pt x="306769" y="472411"/>
                  <a:pt x="308561" y="472844"/>
                </a:cubicBezTo>
                <a:close/>
                <a:moveTo>
                  <a:pt x="856588" y="472741"/>
                </a:moveTo>
                <a:cubicBezTo>
                  <a:pt x="858415" y="472741"/>
                  <a:pt x="859903" y="473434"/>
                  <a:pt x="861053" y="474504"/>
                </a:cubicBezTo>
                <a:cubicBezTo>
                  <a:pt x="862541" y="475888"/>
                  <a:pt x="864029" y="476896"/>
                  <a:pt x="866329" y="476581"/>
                </a:cubicBezTo>
                <a:cubicBezTo>
                  <a:pt x="867411" y="476203"/>
                  <a:pt x="868155" y="476896"/>
                  <a:pt x="868561" y="477966"/>
                </a:cubicBezTo>
                <a:cubicBezTo>
                  <a:pt x="868561" y="478658"/>
                  <a:pt x="868561" y="479350"/>
                  <a:pt x="868899" y="480420"/>
                </a:cubicBezTo>
                <a:cubicBezTo>
                  <a:pt x="868561" y="481805"/>
                  <a:pt x="868155" y="483190"/>
                  <a:pt x="867073" y="484260"/>
                </a:cubicBezTo>
                <a:cubicBezTo>
                  <a:pt x="865923" y="486337"/>
                  <a:pt x="863285" y="487722"/>
                  <a:pt x="861053" y="487029"/>
                </a:cubicBezTo>
                <a:cubicBezTo>
                  <a:pt x="858821" y="486337"/>
                  <a:pt x="856183" y="485644"/>
                  <a:pt x="853950" y="484574"/>
                </a:cubicBezTo>
                <a:cubicBezTo>
                  <a:pt x="852462" y="483882"/>
                  <a:pt x="851718" y="482497"/>
                  <a:pt x="852057" y="481113"/>
                </a:cubicBezTo>
                <a:cubicBezTo>
                  <a:pt x="852462" y="479350"/>
                  <a:pt x="852801" y="477273"/>
                  <a:pt x="853206" y="475196"/>
                </a:cubicBezTo>
                <a:cubicBezTo>
                  <a:pt x="853545" y="473748"/>
                  <a:pt x="854695" y="472741"/>
                  <a:pt x="856588" y="472741"/>
                </a:cubicBezTo>
                <a:close/>
                <a:moveTo>
                  <a:pt x="743331" y="472513"/>
                </a:moveTo>
                <a:cubicBezTo>
                  <a:pt x="744077" y="472253"/>
                  <a:pt x="744914" y="472253"/>
                  <a:pt x="745852" y="472600"/>
                </a:cubicBezTo>
                <a:cubicBezTo>
                  <a:pt x="748064" y="473294"/>
                  <a:pt x="750678" y="474367"/>
                  <a:pt x="752889" y="475376"/>
                </a:cubicBezTo>
                <a:cubicBezTo>
                  <a:pt x="757379" y="477143"/>
                  <a:pt x="757379" y="483074"/>
                  <a:pt x="753291" y="485156"/>
                </a:cubicBezTo>
                <a:cubicBezTo>
                  <a:pt x="751415" y="486228"/>
                  <a:pt x="749941" y="486607"/>
                  <a:pt x="747729" y="486607"/>
                </a:cubicBezTo>
                <a:cubicBezTo>
                  <a:pt x="744713" y="486228"/>
                  <a:pt x="741362" y="485156"/>
                  <a:pt x="739888" y="482001"/>
                </a:cubicBezTo>
                <a:cubicBezTo>
                  <a:pt x="738414" y="478909"/>
                  <a:pt x="739151" y="476449"/>
                  <a:pt x="741362" y="473988"/>
                </a:cubicBezTo>
                <a:cubicBezTo>
                  <a:pt x="741932" y="473294"/>
                  <a:pt x="742585" y="472773"/>
                  <a:pt x="743331" y="472513"/>
                </a:cubicBezTo>
                <a:close/>
                <a:moveTo>
                  <a:pt x="1180740" y="472106"/>
                </a:moveTo>
                <a:lnTo>
                  <a:pt x="1180740" y="482652"/>
                </a:lnTo>
                <a:lnTo>
                  <a:pt x="1180089" y="482841"/>
                </a:lnTo>
                <a:cubicBezTo>
                  <a:pt x="1178619" y="482458"/>
                  <a:pt x="1177148" y="481757"/>
                  <a:pt x="1176413" y="480355"/>
                </a:cubicBezTo>
                <a:cubicBezTo>
                  <a:pt x="1176012" y="479653"/>
                  <a:pt x="1175677" y="479271"/>
                  <a:pt x="1175677" y="478569"/>
                </a:cubicBezTo>
                <a:close/>
                <a:moveTo>
                  <a:pt x="224957" y="471352"/>
                </a:moveTo>
                <a:cubicBezTo>
                  <a:pt x="226028" y="472051"/>
                  <a:pt x="227501" y="472051"/>
                  <a:pt x="228638" y="472368"/>
                </a:cubicBezTo>
                <a:cubicBezTo>
                  <a:pt x="231583" y="473066"/>
                  <a:pt x="232720" y="474844"/>
                  <a:pt x="232720" y="477637"/>
                </a:cubicBezTo>
                <a:cubicBezTo>
                  <a:pt x="232720" y="478399"/>
                  <a:pt x="232720" y="478717"/>
                  <a:pt x="233122" y="479796"/>
                </a:cubicBezTo>
                <a:cubicBezTo>
                  <a:pt x="233122" y="481891"/>
                  <a:pt x="231984" y="483668"/>
                  <a:pt x="230846" y="485383"/>
                </a:cubicBezTo>
                <a:cubicBezTo>
                  <a:pt x="229040" y="488239"/>
                  <a:pt x="225694" y="488557"/>
                  <a:pt x="223084" y="486462"/>
                </a:cubicBezTo>
                <a:cubicBezTo>
                  <a:pt x="221611" y="485065"/>
                  <a:pt x="220139" y="483986"/>
                  <a:pt x="218600" y="482589"/>
                </a:cubicBezTo>
                <a:cubicBezTo>
                  <a:pt x="217529" y="481891"/>
                  <a:pt x="217128" y="480812"/>
                  <a:pt x="217128" y="479796"/>
                </a:cubicBezTo>
                <a:cubicBezTo>
                  <a:pt x="217128" y="478018"/>
                  <a:pt x="217529" y="476241"/>
                  <a:pt x="217864" y="474844"/>
                </a:cubicBezTo>
                <a:cubicBezTo>
                  <a:pt x="219002" y="472051"/>
                  <a:pt x="221210" y="469956"/>
                  <a:pt x="224957" y="471352"/>
                </a:cubicBezTo>
                <a:close/>
                <a:moveTo>
                  <a:pt x="199263" y="470632"/>
                </a:moveTo>
                <a:cubicBezTo>
                  <a:pt x="200242" y="470584"/>
                  <a:pt x="201255" y="470934"/>
                  <a:pt x="202167" y="471633"/>
                </a:cubicBezTo>
                <a:cubicBezTo>
                  <a:pt x="206287" y="474114"/>
                  <a:pt x="207840" y="477993"/>
                  <a:pt x="207840" y="482572"/>
                </a:cubicBezTo>
                <a:cubicBezTo>
                  <a:pt x="207840" y="484353"/>
                  <a:pt x="207097" y="485752"/>
                  <a:pt x="206287" y="487533"/>
                </a:cubicBezTo>
                <a:cubicBezTo>
                  <a:pt x="204463" y="489632"/>
                  <a:pt x="202167" y="489950"/>
                  <a:pt x="199601" y="488932"/>
                </a:cubicBezTo>
                <a:cubicBezTo>
                  <a:pt x="196967" y="487533"/>
                  <a:pt x="195075" y="485752"/>
                  <a:pt x="193590" y="483272"/>
                </a:cubicBezTo>
                <a:cubicBezTo>
                  <a:pt x="192847" y="482191"/>
                  <a:pt x="192442" y="481173"/>
                  <a:pt x="192847" y="479774"/>
                </a:cubicBezTo>
                <a:cubicBezTo>
                  <a:pt x="193184" y="477993"/>
                  <a:pt x="193995" y="476213"/>
                  <a:pt x="194738" y="474495"/>
                </a:cubicBezTo>
                <a:cubicBezTo>
                  <a:pt x="195075" y="473414"/>
                  <a:pt x="195819" y="472715"/>
                  <a:pt x="196561" y="472015"/>
                </a:cubicBezTo>
                <a:cubicBezTo>
                  <a:pt x="197338" y="471125"/>
                  <a:pt x="198284" y="470680"/>
                  <a:pt x="199263" y="470632"/>
                </a:cubicBezTo>
                <a:close/>
                <a:moveTo>
                  <a:pt x="278936" y="470011"/>
                </a:moveTo>
                <a:cubicBezTo>
                  <a:pt x="279762" y="470274"/>
                  <a:pt x="280497" y="470799"/>
                  <a:pt x="281065" y="471499"/>
                </a:cubicBezTo>
                <a:cubicBezTo>
                  <a:pt x="282539" y="473599"/>
                  <a:pt x="283677" y="476081"/>
                  <a:pt x="282539" y="478945"/>
                </a:cubicBezTo>
                <a:cubicBezTo>
                  <a:pt x="282202" y="479645"/>
                  <a:pt x="282539" y="480345"/>
                  <a:pt x="282202" y="481045"/>
                </a:cubicBezTo>
                <a:cubicBezTo>
                  <a:pt x="282202" y="481746"/>
                  <a:pt x="281800" y="482064"/>
                  <a:pt x="281465" y="482828"/>
                </a:cubicBezTo>
                <a:cubicBezTo>
                  <a:pt x="279929" y="484928"/>
                  <a:pt x="276991" y="486328"/>
                  <a:pt x="274047" y="484928"/>
                </a:cubicBezTo>
                <a:cubicBezTo>
                  <a:pt x="273311" y="484546"/>
                  <a:pt x="272174" y="484546"/>
                  <a:pt x="271437" y="483846"/>
                </a:cubicBezTo>
                <a:cubicBezTo>
                  <a:pt x="269563" y="482446"/>
                  <a:pt x="267690" y="480664"/>
                  <a:pt x="267690" y="478245"/>
                </a:cubicBezTo>
                <a:cubicBezTo>
                  <a:pt x="267690" y="476781"/>
                  <a:pt x="268091" y="476081"/>
                  <a:pt x="269229" y="474681"/>
                </a:cubicBezTo>
                <a:cubicBezTo>
                  <a:pt x="271036" y="472581"/>
                  <a:pt x="273646" y="471181"/>
                  <a:pt x="276256" y="470099"/>
                </a:cubicBezTo>
                <a:cubicBezTo>
                  <a:pt x="277191" y="469749"/>
                  <a:pt x="278110" y="469749"/>
                  <a:pt x="278936" y="470011"/>
                </a:cubicBezTo>
                <a:close/>
                <a:moveTo>
                  <a:pt x="718350" y="469775"/>
                </a:moveTo>
                <a:cubicBezTo>
                  <a:pt x="720560" y="469399"/>
                  <a:pt x="722033" y="470089"/>
                  <a:pt x="722770" y="472159"/>
                </a:cubicBezTo>
                <a:cubicBezTo>
                  <a:pt x="723172" y="473226"/>
                  <a:pt x="723477" y="474292"/>
                  <a:pt x="723477" y="474983"/>
                </a:cubicBezTo>
                <a:cubicBezTo>
                  <a:pt x="723477" y="477743"/>
                  <a:pt x="722033" y="480190"/>
                  <a:pt x="719421" y="481884"/>
                </a:cubicBezTo>
                <a:cubicBezTo>
                  <a:pt x="717948" y="482951"/>
                  <a:pt x="716474" y="483265"/>
                  <a:pt x="714599" y="482951"/>
                </a:cubicBezTo>
                <a:cubicBezTo>
                  <a:pt x="710915" y="482198"/>
                  <a:pt x="708705" y="479814"/>
                  <a:pt x="708705" y="475986"/>
                </a:cubicBezTo>
                <a:cubicBezTo>
                  <a:pt x="708705" y="473540"/>
                  <a:pt x="709776" y="471846"/>
                  <a:pt x="712790" y="470779"/>
                </a:cubicBezTo>
                <a:cubicBezTo>
                  <a:pt x="714599" y="470089"/>
                  <a:pt x="716474" y="470089"/>
                  <a:pt x="718350" y="469775"/>
                </a:cubicBezTo>
                <a:close/>
                <a:moveTo>
                  <a:pt x="448140" y="446651"/>
                </a:moveTo>
                <a:cubicBezTo>
                  <a:pt x="449611" y="447337"/>
                  <a:pt x="451082" y="448023"/>
                  <a:pt x="451082" y="449769"/>
                </a:cubicBezTo>
                <a:cubicBezTo>
                  <a:pt x="451082" y="451453"/>
                  <a:pt x="450680" y="452825"/>
                  <a:pt x="448875" y="453886"/>
                </a:cubicBezTo>
                <a:cubicBezTo>
                  <a:pt x="448140" y="454260"/>
                  <a:pt x="447739" y="454572"/>
                  <a:pt x="447338" y="454572"/>
                </a:cubicBezTo>
                <a:cubicBezTo>
                  <a:pt x="445867" y="454572"/>
                  <a:pt x="444062" y="453574"/>
                  <a:pt x="443260" y="452514"/>
                </a:cubicBezTo>
                <a:cubicBezTo>
                  <a:pt x="442925" y="451453"/>
                  <a:pt x="442524" y="450456"/>
                  <a:pt x="443661" y="449395"/>
                </a:cubicBezTo>
                <a:cubicBezTo>
                  <a:pt x="444062" y="449084"/>
                  <a:pt x="444396" y="448335"/>
                  <a:pt x="444797" y="447649"/>
                </a:cubicBezTo>
                <a:cubicBezTo>
                  <a:pt x="445533" y="446651"/>
                  <a:pt x="447003" y="446277"/>
                  <a:pt x="448140" y="446651"/>
                </a:cubicBezTo>
                <a:close/>
                <a:moveTo>
                  <a:pt x="676785" y="446284"/>
                </a:moveTo>
                <a:cubicBezTo>
                  <a:pt x="677762" y="446236"/>
                  <a:pt x="678789" y="446315"/>
                  <a:pt x="679731" y="446315"/>
                </a:cubicBezTo>
                <a:cubicBezTo>
                  <a:pt x="681214" y="446315"/>
                  <a:pt x="682358" y="445998"/>
                  <a:pt x="683436" y="446315"/>
                </a:cubicBezTo>
                <a:cubicBezTo>
                  <a:pt x="685323" y="446315"/>
                  <a:pt x="687208" y="448090"/>
                  <a:pt x="686804" y="449484"/>
                </a:cubicBezTo>
                <a:cubicBezTo>
                  <a:pt x="686063" y="452970"/>
                  <a:pt x="683100" y="456139"/>
                  <a:pt x="679328" y="456836"/>
                </a:cubicBezTo>
                <a:cubicBezTo>
                  <a:pt x="675623" y="457914"/>
                  <a:pt x="671918" y="455125"/>
                  <a:pt x="671514" y="451259"/>
                </a:cubicBezTo>
                <a:cubicBezTo>
                  <a:pt x="671514" y="449167"/>
                  <a:pt x="672255" y="448090"/>
                  <a:pt x="674140" y="447012"/>
                </a:cubicBezTo>
                <a:cubicBezTo>
                  <a:pt x="674882" y="446505"/>
                  <a:pt x="675808" y="446331"/>
                  <a:pt x="676785" y="446284"/>
                </a:cubicBezTo>
                <a:close/>
                <a:moveTo>
                  <a:pt x="432596" y="445470"/>
                </a:moveTo>
                <a:cubicBezTo>
                  <a:pt x="433811" y="445217"/>
                  <a:pt x="435034" y="445233"/>
                  <a:pt x="435604" y="445581"/>
                </a:cubicBezTo>
                <a:cubicBezTo>
                  <a:pt x="436677" y="446278"/>
                  <a:pt x="437816" y="446976"/>
                  <a:pt x="438554" y="448370"/>
                </a:cubicBezTo>
                <a:cubicBezTo>
                  <a:pt x="438889" y="449131"/>
                  <a:pt x="438889" y="449828"/>
                  <a:pt x="438889" y="450145"/>
                </a:cubicBezTo>
                <a:cubicBezTo>
                  <a:pt x="438151" y="451920"/>
                  <a:pt x="437414" y="453695"/>
                  <a:pt x="436677" y="455406"/>
                </a:cubicBezTo>
                <a:cubicBezTo>
                  <a:pt x="435202" y="455406"/>
                  <a:pt x="434464" y="455406"/>
                  <a:pt x="433325" y="455406"/>
                </a:cubicBezTo>
                <a:cubicBezTo>
                  <a:pt x="432587" y="455406"/>
                  <a:pt x="431850" y="455406"/>
                  <a:pt x="431112" y="455090"/>
                </a:cubicBezTo>
                <a:cubicBezTo>
                  <a:pt x="428498" y="454012"/>
                  <a:pt x="427358" y="449765"/>
                  <a:pt x="429638" y="446976"/>
                </a:cubicBezTo>
                <a:cubicBezTo>
                  <a:pt x="430174" y="446247"/>
                  <a:pt x="431381" y="445724"/>
                  <a:pt x="432596" y="445470"/>
                </a:cubicBezTo>
                <a:close/>
                <a:moveTo>
                  <a:pt x="654475" y="445297"/>
                </a:moveTo>
                <a:cubicBezTo>
                  <a:pt x="655418" y="445345"/>
                  <a:pt x="656360" y="445615"/>
                  <a:pt x="657269" y="445965"/>
                </a:cubicBezTo>
                <a:cubicBezTo>
                  <a:pt x="660297" y="446982"/>
                  <a:pt x="661038" y="448063"/>
                  <a:pt x="660634" y="451243"/>
                </a:cubicBezTo>
                <a:cubicBezTo>
                  <a:pt x="660634" y="451561"/>
                  <a:pt x="660634" y="451942"/>
                  <a:pt x="660634" y="452642"/>
                </a:cubicBezTo>
                <a:cubicBezTo>
                  <a:pt x="659893" y="453341"/>
                  <a:pt x="659153" y="454041"/>
                  <a:pt x="658413" y="454740"/>
                </a:cubicBezTo>
                <a:cubicBezTo>
                  <a:pt x="656932" y="456139"/>
                  <a:pt x="655048" y="456521"/>
                  <a:pt x="652827" y="455821"/>
                </a:cubicBezTo>
                <a:cubicBezTo>
                  <a:pt x="650605" y="454740"/>
                  <a:pt x="649058" y="453341"/>
                  <a:pt x="648721" y="450861"/>
                </a:cubicBezTo>
                <a:cubicBezTo>
                  <a:pt x="648318" y="448381"/>
                  <a:pt x="649798" y="446982"/>
                  <a:pt x="651683" y="445965"/>
                </a:cubicBezTo>
                <a:cubicBezTo>
                  <a:pt x="652591" y="445424"/>
                  <a:pt x="653533" y="445250"/>
                  <a:pt x="654475" y="445297"/>
                </a:cubicBezTo>
                <a:close/>
                <a:moveTo>
                  <a:pt x="535639" y="445025"/>
                </a:moveTo>
                <a:cubicBezTo>
                  <a:pt x="536783" y="444327"/>
                  <a:pt x="538265" y="444327"/>
                  <a:pt x="539747" y="445025"/>
                </a:cubicBezTo>
                <a:cubicBezTo>
                  <a:pt x="540555" y="445723"/>
                  <a:pt x="540891" y="446103"/>
                  <a:pt x="540891" y="447118"/>
                </a:cubicBezTo>
                <a:cubicBezTo>
                  <a:pt x="540891" y="448894"/>
                  <a:pt x="539006" y="450671"/>
                  <a:pt x="536447" y="450671"/>
                </a:cubicBezTo>
                <a:cubicBezTo>
                  <a:pt x="534562" y="450671"/>
                  <a:pt x="533821" y="449592"/>
                  <a:pt x="533821" y="448197"/>
                </a:cubicBezTo>
                <a:cubicBezTo>
                  <a:pt x="533821" y="447118"/>
                  <a:pt x="534158" y="445723"/>
                  <a:pt x="535639" y="445025"/>
                </a:cubicBezTo>
                <a:close/>
                <a:moveTo>
                  <a:pt x="632950" y="444605"/>
                </a:moveTo>
                <a:cubicBezTo>
                  <a:pt x="634443" y="444605"/>
                  <a:pt x="635936" y="444982"/>
                  <a:pt x="637089" y="446050"/>
                </a:cubicBezTo>
                <a:cubicBezTo>
                  <a:pt x="638582" y="447055"/>
                  <a:pt x="638921" y="448436"/>
                  <a:pt x="638921" y="449881"/>
                </a:cubicBezTo>
                <a:cubicBezTo>
                  <a:pt x="639328" y="452267"/>
                  <a:pt x="636275" y="455407"/>
                  <a:pt x="633696" y="455407"/>
                </a:cubicBezTo>
                <a:cubicBezTo>
                  <a:pt x="631050" y="455407"/>
                  <a:pt x="628811" y="454402"/>
                  <a:pt x="626911" y="452644"/>
                </a:cubicBezTo>
                <a:cubicBezTo>
                  <a:pt x="625418" y="451576"/>
                  <a:pt x="625418" y="450571"/>
                  <a:pt x="626165" y="448813"/>
                </a:cubicBezTo>
                <a:cubicBezTo>
                  <a:pt x="627658" y="446364"/>
                  <a:pt x="629897" y="444982"/>
                  <a:pt x="632950" y="444605"/>
                </a:cubicBezTo>
                <a:close/>
                <a:moveTo>
                  <a:pt x="463249" y="444327"/>
                </a:moveTo>
                <a:cubicBezTo>
                  <a:pt x="464759" y="444638"/>
                  <a:pt x="466337" y="444638"/>
                  <a:pt x="467435" y="446068"/>
                </a:cubicBezTo>
                <a:cubicBezTo>
                  <a:pt x="467435" y="448120"/>
                  <a:pt x="466337" y="449861"/>
                  <a:pt x="463661" y="450545"/>
                </a:cubicBezTo>
                <a:cubicBezTo>
                  <a:pt x="461397" y="451229"/>
                  <a:pt x="459476" y="449861"/>
                  <a:pt x="459818" y="447436"/>
                </a:cubicBezTo>
                <a:cubicBezTo>
                  <a:pt x="460230" y="445695"/>
                  <a:pt x="461740" y="444327"/>
                  <a:pt x="463249" y="444327"/>
                </a:cubicBezTo>
                <a:close/>
                <a:moveTo>
                  <a:pt x="381568" y="444167"/>
                </a:moveTo>
                <a:cubicBezTo>
                  <a:pt x="382832" y="443945"/>
                  <a:pt x="384138" y="444119"/>
                  <a:pt x="385427" y="444469"/>
                </a:cubicBezTo>
                <a:cubicBezTo>
                  <a:pt x="386988" y="444851"/>
                  <a:pt x="388073" y="445550"/>
                  <a:pt x="388480" y="446949"/>
                </a:cubicBezTo>
                <a:cubicBezTo>
                  <a:pt x="389226" y="449429"/>
                  <a:pt x="387327" y="453689"/>
                  <a:pt x="384341" y="454707"/>
                </a:cubicBezTo>
                <a:cubicBezTo>
                  <a:pt x="382035" y="455406"/>
                  <a:pt x="380202" y="455088"/>
                  <a:pt x="377963" y="454707"/>
                </a:cubicBezTo>
                <a:cubicBezTo>
                  <a:pt x="376810" y="454389"/>
                  <a:pt x="376403" y="453689"/>
                  <a:pt x="376064" y="452926"/>
                </a:cubicBezTo>
                <a:cubicBezTo>
                  <a:pt x="376064" y="451909"/>
                  <a:pt x="375657" y="451209"/>
                  <a:pt x="375657" y="450828"/>
                </a:cubicBezTo>
                <a:cubicBezTo>
                  <a:pt x="375317" y="448030"/>
                  <a:pt x="375657" y="448030"/>
                  <a:pt x="377556" y="446631"/>
                </a:cubicBezTo>
                <a:cubicBezTo>
                  <a:pt x="377556" y="446631"/>
                  <a:pt x="377963" y="446631"/>
                  <a:pt x="377963" y="446250"/>
                </a:cubicBezTo>
                <a:cubicBezTo>
                  <a:pt x="379083" y="445010"/>
                  <a:pt x="380304" y="444390"/>
                  <a:pt x="381568" y="444167"/>
                </a:cubicBezTo>
                <a:close/>
                <a:moveTo>
                  <a:pt x="508490" y="444150"/>
                </a:moveTo>
                <a:cubicBezTo>
                  <a:pt x="510349" y="443770"/>
                  <a:pt x="511477" y="444468"/>
                  <a:pt x="512207" y="445229"/>
                </a:cubicBezTo>
                <a:cubicBezTo>
                  <a:pt x="512938" y="446244"/>
                  <a:pt x="512938" y="447322"/>
                  <a:pt x="512207" y="448020"/>
                </a:cubicBezTo>
                <a:cubicBezTo>
                  <a:pt x="511477" y="448337"/>
                  <a:pt x="511079" y="448718"/>
                  <a:pt x="510349" y="449098"/>
                </a:cubicBezTo>
                <a:cubicBezTo>
                  <a:pt x="509221" y="449796"/>
                  <a:pt x="507760" y="450114"/>
                  <a:pt x="506698" y="449416"/>
                </a:cubicBezTo>
                <a:cubicBezTo>
                  <a:pt x="505569" y="448718"/>
                  <a:pt x="505967" y="447322"/>
                  <a:pt x="505967" y="446244"/>
                </a:cubicBezTo>
                <a:cubicBezTo>
                  <a:pt x="505967" y="445927"/>
                  <a:pt x="505967" y="445546"/>
                  <a:pt x="505967" y="445546"/>
                </a:cubicBezTo>
                <a:cubicBezTo>
                  <a:pt x="506299" y="445229"/>
                  <a:pt x="506698" y="444848"/>
                  <a:pt x="507029" y="444468"/>
                </a:cubicBezTo>
                <a:cubicBezTo>
                  <a:pt x="507760" y="444150"/>
                  <a:pt x="508490" y="444150"/>
                  <a:pt x="508490" y="444150"/>
                </a:cubicBezTo>
                <a:close/>
                <a:moveTo>
                  <a:pt x="549967" y="444047"/>
                </a:moveTo>
                <a:cubicBezTo>
                  <a:pt x="551173" y="443914"/>
                  <a:pt x="552471" y="444429"/>
                  <a:pt x="553403" y="445645"/>
                </a:cubicBezTo>
                <a:cubicBezTo>
                  <a:pt x="554868" y="447703"/>
                  <a:pt x="554469" y="449137"/>
                  <a:pt x="551872" y="450135"/>
                </a:cubicBezTo>
                <a:cubicBezTo>
                  <a:pt x="551539" y="450509"/>
                  <a:pt x="551539" y="450509"/>
                  <a:pt x="551140" y="450509"/>
                </a:cubicBezTo>
                <a:cubicBezTo>
                  <a:pt x="549343" y="451507"/>
                  <a:pt x="547479" y="450821"/>
                  <a:pt x="546014" y="449137"/>
                </a:cubicBezTo>
                <a:cubicBezTo>
                  <a:pt x="546347" y="448389"/>
                  <a:pt x="546747" y="447391"/>
                  <a:pt x="547080" y="446331"/>
                </a:cubicBezTo>
                <a:cubicBezTo>
                  <a:pt x="547645" y="444959"/>
                  <a:pt x="548760" y="444179"/>
                  <a:pt x="549967" y="444047"/>
                </a:cubicBezTo>
                <a:close/>
                <a:moveTo>
                  <a:pt x="1168645" y="443959"/>
                </a:moveTo>
                <a:cubicBezTo>
                  <a:pt x="1169572" y="444094"/>
                  <a:pt x="1170498" y="444537"/>
                  <a:pt x="1171240" y="445266"/>
                </a:cubicBezTo>
                <a:cubicBezTo>
                  <a:pt x="1172386" y="445964"/>
                  <a:pt x="1173127" y="447359"/>
                  <a:pt x="1172386" y="448373"/>
                </a:cubicBezTo>
                <a:cubicBezTo>
                  <a:pt x="1171240" y="450148"/>
                  <a:pt x="1170498" y="452240"/>
                  <a:pt x="1167937" y="452621"/>
                </a:cubicBezTo>
                <a:cubicBezTo>
                  <a:pt x="1167532" y="452621"/>
                  <a:pt x="1167128" y="452240"/>
                  <a:pt x="1166791" y="452240"/>
                </a:cubicBezTo>
                <a:cubicBezTo>
                  <a:pt x="1164162" y="451923"/>
                  <a:pt x="1163084" y="450148"/>
                  <a:pt x="1163084" y="446978"/>
                </a:cubicBezTo>
                <a:cubicBezTo>
                  <a:pt x="1164162" y="445964"/>
                  <a:pt x="1165308" y="444886"/>
                  <a:pt x="1166050" y="444506"/>
                </a:cubicBezTo>
                <a:cubicBezTo>
                  <a:pt x="1166791" y="443998"/>
                  <a:pt x="1167718" y="443824"/>
                  <a:pt x="1168645" y="443959"/>
                </a:cubicBezTo>
                <a:close/>
                <a:moveTo>
                  <a:pt x="1034917" y="443770"/>
                </a:moveTo>
                <a:cubicBezTo>
                  <a:pt x="1037557" y="443770"/>
                  <a:pt x="1038708" y="445200"/>
                  <a:pt x="1037963" y="447563"/>
                </a:cubicBezTo>
                <a:cubicBezTo>
                  <a:pt x="1037218" y="448247"/>
                  <a:pt x="1036812" y="449304"/>
                  <a:pt x="1036068" y="449988"/>
                </a:cubicBezTo>
                <a:cubicBezTo>
                  <a:pt x="1035661" y="450672"/>
                  <a:pt x="1034578" y="450672"/>
                  <a:pt x="1033833" y="450672"/>
                </a:cubicBezTo>
                <a:cubicBezTo>
                  <a:pt x="1032344" y="450672"/>
                  <a:pt x="1031193" y="449988"/>
                  <a:pt x="1030787" y="448620"/>
                </a:cubicBezTo>
                <a:cubicBezTo>
                  <a:pt x="1030448" y="447252"/>
                  <a:pt x="1030448" y="446195"/>
                  <a:pt x="1031599" y="445200"/>
                </a:cubicBezTo>
                <a:cubicBezTo>
                  <a:pt x="1032683" y="444143"/>
                  <a:pt x="1033833" y="443770"/>
                  <a:pt x="1034917" y="443770"/>
                </a:cubicBezTo>
                <a:close/>
                <a:moveTo>
                  <a:pt x="417405" y="443652"/>
                </a:moveTo>
                <a:cubicBezTo>
                  <a:pt x="418666" y="443558"/>
                  <a:pt x="420062" y="443903"/>
                  <a:pt x="421541" y="444594"/>
                </a:cubicBezTo>
                <a:cubicBezTo>
                  <a:pt x="422685" y="444971"/>
                  <a:pt x="423021" y="445662"/>
                  <a:pt x="423021" y="447043"/>
                </a:cubicBezTo>
                <a:cubicBezTo>
                  <a:pt x="423425" y="448802"/>
                  <a:pt x="422685" y="450560"/>
                  <a:pt x="420802" y="451942"/>
                </a:cubicBezTo>
                <a:cubicBezTo>
                  <a:pt x="418582" y="454014"/>
                  <a:pt x="415555" y="454014"/>
                  <a:pt x="413739" y="451565"/>
                </a:cubicBezTo>
                <a:cubicBezTo>
                  <a:pt x="412192" y="449179"/>
                  <a:pt x="412192" y="447734"/>
                  <a:pt x="414075" y="445348"/>
                </a:cubicBezTo>
                <a:cubicBezTo>
                  <a:pt x="415017" y="444280"/>
                  <a:pt x="416143" y="443746"/>
                  <a:pt x="417405" y="443652"/>
                </a:cubicBezTo>
                <a:close/>
                <a:moveTo>
                  <a:pt x="1012614" y="443432"/>
                </a:moveTo>
                <a:cubicBezTo>
                  <a:pt x="1013316" y="443385"/>
                  <a:pt x="1014061" y="443557"/>
                  <a:pt x="1014805" y="443901"/>
                </a:cubicBezTo>
                <a:cubicBezTo>
                  <a:pt x="1015956" y="444590"/>
                  <a:pt x="1016701" y="445655"/>
                  <a:pt x="1016701" y="447033"/>
                </a:cubicBezTo>
                <a:cubicBezTo>
                  <a:pt x="1016701" y="447408"/>
                  <a:pt x="1016701" y="447408"/>
                  <a:pt x="1016701" y="447722"/>
                </a:cubicBezTo>
                <a:cubicBezTo>
                  <a:pt x="1016701" y="449162"/>
                  <a:pt x="1014467" y="451229"/>
                  <a:pt x="1012910" y="451229"/>
                </a:cubicBezTo>
                <a:lnTo>
                  <a:pt x="1012572" y="451229"/>
                </a:lnTo>
                <a:cubicBezTo>
                  <a:pt x="1010676" y="450853"/>
                  <a:pt x="1009186" y="449475"/>
                  <a:pt x="1008780" y="448097"/>
                </a:cubicBezTo>
                <a:cubicBezTo>
                  <a:pt x="1008442" y="446720"/>
                  <a:pt x="1009186" y="444966"/>
                  <a:pt x="1010676" y="444277"/>
                </a:cubicBezTo>
                <a:cubicBezTo>
                  <a:pt x="1011251" y="443745"/>
                  <a:pt x="1011911" y="443479"/>
                  <a:pt x="1012614" y="443432"/>
                </a:cubicBezTo>
                <a:close/>
                <a:moveTo>
                  <a:pt x="607478" y="443247"/>
                </a:moveTo>
                <a:cubicBezTo>
                  <a:pt x="610439" y="442934"/>
                  <a:pt x="613064" y="443623"/>
                  <a:pt x="615284" y="445379"/>
                </a:cubicBezTo>
                <a:cubicBezTo>
                  <a:pt x="616025" y="446068"/>
                  <a:pt x="616429" y="446758"/>
                  <a:pt x="616025" y="447760"/>
                </a:cubicBezTo>
                <a:cubicBezTo>
                  <a:pt x="615689" y="448826"/>
                  <a:pt x="615284" y="449891"/>
                  <a:pt x="614948" y="450581"/>
                </a:cubicBezTo>
                <a:cubicBezTo>
                  <a:pt x="613804" y="452273"/>
                  <a:pt x="611920" y="452900"/>
                  <a:pt x="609698" y="452273"/>
                </a:cubicBezTo>
                <a:cubicBezTo>
                  <a:pt x="605190" y="450832"/>
                  <a:pt x="605190" y="450894"/>
                  <a:pt x="603709" y="446381"/>
                </a:cubicBezTo>
                <a:cubicBezTo>
                  <a:pt x="604449" y="445692"/>
                  <a:pt x="605190" y="444626"/>
                  <a:pt x="606334" y="443937"/>
                </a:cubicBezTo>
                <a:cubicBezTo>
                  <a:pt x="606738" y="443623"/>
                  <a:pt x="607074" y="443247"/>
                  <a:pt x="607478" y="443247"/>
                </a:cubicBezTo>
                <a:close/>
                <a:moveTo>
                  <a:pt x="522366" y="442934"/>
                </a:moveTo>
                <a:cubicBezTo>
                  <a:pt x="523495" y="443245"/>
                  <a:pt x="524623" y="443245"/>
                  <a:pt x="525686" y="443618"/>
                </a:cubicBezTo>
                <a:cubicBezTo>
                  <a:pt x="527212" y="446727"/>
                  <a:pt x="527212" y="446727"/>
                  <a:pt x="524955" y="448406"/>
                </a:cubicBezTo>
                <a:cubicBezTo>
                  <a:pt x="524623" y="448406"/>
                  <a:pt x="524623" y="448779"/>
                  <a:pt x="524225" y="448779"/>
                </a:cubicBezTo>
                <a:cubicBezTo>
                  <a:pt x="522765" y="449836"/>
                  <a:pt x="521305" y="449463"/>
                  <a:pt x="520574" y="447411"/>
                </a:cubicBezTo>
                <a:cubicBezTo>
                  <a:pt x="519844" y="445359"/>
                  <a:pt x="520906" y="443929"/>
                  <a:pt x="522366" y="442934"/>
                </a:cubicBezTo>
                <a:close/>
                <a:moveTo>
                  <a:pt x="252739" y="442934"/>
                </a:moveTo>
                <a:cubicBezTo>
                  <a:pt x="254559" y="442934"/>
                  <a:pt x="256109" y="443934"/>
                  <a:pt x="256446" y="445684"/>
                </a:cubicBezTo>
                <a:cubicBezTo>
                  <a:pt x="257188" y="448122"/>
                  <a:pt x="256109" y="449872"/>
                  <a:pt x="253817" y="451247"/>
                </a:cubicBezTo>
                <a:cubicBezTo>
                  <a:pt x="251593" y="452622"/>
                  <a:pt x="251256" y="452622"/>
                  <a:pt x="248627" y="450872"/>
                </a:cubicBezTo>
                <a:cubicBezTo>
                  <a:pt x="248627" y="450872"/>
                  <a:pt x="248222" y="450559"/>
                  <a:pt x="247885" y="450184"/>
                </a:cubicBezTo>
                <a:cubicBezTo>
                  <a:pt x="247885" y="449872"/>
                  <a:pt x="247481" y="449184"/>
                  <a:pt x="247481" y="447747"/>
                </a:cubicBezTo>
                <a:cubicBezTo>
                  <a:pt x="247144" y="444622"/>
                  <a:pt x="249368" y="442934"/>
                  <a:pt x="252739" y="442934"/>
                </a:cubicBezTo>
                <a:close/>
                <a:moveTo>
                  <a:pt x="221979" y="442757"/>
                </a:moveTo>
                <a:cubicBezTo>
                  <a:pt x="223843" y="443455"/>
                  <a:pt x="224176" y="444851"/>
                  <a:pt x="223111" y="446247"/>
                </a:cubicBezTo>
                <a:cubicBezTo>
                  <a:pt x="221979" y="447642"/>
                  <a:pt x="220181" y="448023"/>
                  <a:pt x="218650" y="448721"/>
                </a:cubicBezTo>
                <a:cubicBezTo>
                  <a:pt x="218317" y="448721"/>
                  <a:pt x="217585" y="448721"/>
                  <a:pt x="217185" y="448340"/>
                </a:cubicBezTo>
                <a:cubicBezTo>
                  <a:pt x="215720" y="447642"/>
                  <a:pt x="215320" y="446247"/>
                  <a:pt x="216120" y="444851"/>
                </a:cubicBezTo>
                <a:cubicBezTo>
                  <a:pt x="216453" y="444153"/>
                  <a:pt x="217185" y="443772"/>
                  <a:pt x="217585" y="443075"/>
                </a:cubicBezTo>
                <a:cubicBezTo>
                  <a:pt x="219049" y="442377"/>
                  <a:pt x="220514" y="442377"/>
                  <a:pt x="221979" y="442757"/>
                </a:cubicBezTo>
                <a:close/>
                <a:moveTo>
                  <a:pt x="236530" y="442600"/>
                </a:moveTo>
                <a:cubicBezTo>
                  <a:pt x="237168" y="442552"/>
                  <a:pt x="237815" y="442727"/>
                  <a:pt x="238379" y="443077"/>
                </a:cubicBezTo>
                <a:cubicBezTo>
                  <a:pt x="239839" y="443778"/>
                  <a:pt x="240237" y="444860"/>
                  <a:pt x="240237" y="446261"/>
                </a:cubicBezTo>
                <a:cubicBezTo>
                  <a:pt x="240237" y="447662"/>
                  <a:pt x="238379" y="450145"/>
                  <a:pt x="236920" y="450846"/>
                </a:cubicBezTo>
                <a:cubicBezTo>
                  <a:pt x="235062" y="451228"/>
                  <a:pt x="233204" y="450081"/>
                  <a:pt x="232475" y="448362"/>
                </a:cubicBezTo>
                <a:cubicBezTo>
                  <a:pt x="231678" y="446579"/>
                  <a:pt x="231745" y="445242"/>
                  <a:pt x="233602" y="444160"/>
                </a:cubicBezTo>
                <a:cubicBezTo>
                  <a:pt x="234001" y="444160"/>
                  <a:pt x="234332" y="443778"/>
                  <a:pt x="234730" y="443459"/>
                </a:cubicBezTo>
                <a:cubicBezTo>
                  <a:pt x="235261" y="442918"/>
                  <a:pt x="235891" y="442647"/>
                  <a:pt x="236530" y="442600"/>
                </a:cubicBezTo>
                <a:close/>
                <a:moveTo>
                  <a:pt x="293667" y="442519"/>
                </a:moveTo>
                <a:cubicBezTo>
                  <a:pt x="297060" y="441820"/>
                  <a:pt x="300860" y="444299"/>
                  <a:pt x="300860" y="447476"/>
                </a:cubicBezTo>
                <a:cubicBezTo>
                  <a:pt x="301199" y="449574"/>
                  <a:pt x="300114" y="451353"/>
                  <a:pt x="298214" y="452752"/>
                </a:cubicBezTo>
                <a:cubicBezTo>
                  <a:pt x="297468" y="453451"/>
                  <a:pt x="295975" y="454150"/>
                  <a:pt x="294482" y="454531"/>
                </a:cubicBezTo>
                <a:cubicBezTo>
                  <a:pt x="293667" y="454531"/>
                  <a:pt x="292921" y="454849"/>
                  <a:pt x="292175" y="454531"/>
                </a:cubicBezTo>
                <a:cubicBezTo>
                  <a:pt x="289529" y="453451"/>
                  <a:pt x="287291" y="451353"/>
                  <a:pt x="288037" y="447794"/>
                </a:cubicBezTo>
                <a:cubicBezTo>
                  <a:pt x="288783" y="444998"/>
                  <a:pt x="290682" y="443218"/>
                  <a:pt x="293667" y="442519"/>
                </a:cubicBezTo>
                <a:close/>
                <a:moveTo>
                  <a:pt x="494630" y="442377"/>
                </a:moveTo>
                <a:cubicBezTo>
                  <a:pt x="495764" y="443078"/>
                  <a:pt x="496498" y="443779"/>
                  <a:pt x="497231" y="444863"/>
                </a:cubicBezTo>
                <a:cubicBezTo>
                  <a:pt x="498365" y="445946"/>
                  <a:pt x="498365" y="447667"/>
                  <a:pt x="496898" y="448751"/>
                </a:cubicBezTo>
                <a:cubicBezTo>
                  <a:pt x="496164" y="449133"/>
                  <a:pt x="495364" y="449452"/>
                  <a:pt x="494630" y="449452"/>
                </a:cubicBezTo>
                <a:cubicBezTo>
                  <a:pt x="492830" y="449835"/>
                  <a:pt x="491296" y="448369"/>
                  <a:pt x="491296" y="446648"/>
                </a:cubicBezTo>
                <a:cubicBezTo>
                  <a:pt x="491696" y="445564"/>
                  <a:pt x="491696" y="444480"/>
                  <a:pt x="492430" y="443779"/>
                </a:cubicBezTo>
                <a:cubicBezTo>
                  <a:pt x="492830" y="443078"/>
                  <a:pt x="493563" y="443078"/>
                  <a:pt x="494630" y="442377"/>
                </a:cubicBezTo>
                <a:close/>
                <a:moveTo>
                  <a:pt x="481011" y="442377"/>
                </a:moveTo>
                <a:cubicBezTo>
                  <a:pt x="482174" y="443772"/>
                  <a:pt x="483337" y="444850"/>
                  <a:pt x="483337" y="446245"/>
                </a:cubicBezTo>
                <a:cubicBezTo>
                  <a:pt x="484089" y="447323"/>
                  <a:pt x="483610" y="448338"/>
                  <a:pt x="482516" y="449099"/>
                </a:cubicBezTo>
                <a:cubicBezTo>
                  <a:pt x="481353" y="449797"/>
                  <a:pt x="480258" y="450114"/>
                  <a:pt x="478753" y="449797"/>
                </a:cubicBezTo>
                <a:cubicBezTo>
                  <a:pt x="477588" y="449416"/>
                  <a:pt x="476836" y="448338"/>
                  <a:pt x="476494" y="447323"/>
                </a:cubicBezTo>
                <a:cubicBezTo>
                  <a:pt x="476494" y="445928"/>
                  <a:pt x="476425" y="444850"/>
                  <a:pt x="477588" y="444153"/>
                </a:cubicBezTo>
                <a:cubicBezTo>
                  <a:pt x="478685" y="443455"/>
                  <a:pt x="479506" y="443074"/>
                  <a:pt x="481011" y="442377"/>
                </a:cubicBezTo>
                <a:close/>
                <a:moveTo>
                  <a:pt x="707991" y="442198"/>
                </a:moveTo>
                <a:cubicBezTo>
                  <a:pt x="709079" y="441820"/>
                  <a:pt x="709826" y="442198"/>
                  <a:pt x="710574" y="442892"/>
                </a:cubicBezTo>
                <a:cubicBezTo>
                  <a:pt x="711730" y="444280"/>
                  <a:pt x="713225" y="445669"/>
                  <a:pt x="713633" y="447435"/>
                </a:cubicBezTo>
                <a:cubicBezTo>
                  <a:pt x="713633" y="448129"/>
                  <a:pt x="713973" y="448823"/>
                  <a:pt x="713633" y="449517"/>
                </a:cubicBezTo>
                <a:cubicBezTo>
                  <a:pt x="712885" y="450590"/>
                  <a:pt x="712138" y="451978"/>
                  <a:pt x="711390" y="453366"/>
                </a:cubicBezTo>
                <a:cubicBezTo>
                  <a:pt x="710574" y="454060"/>
                  <a:pt x="709826" y="454754"/>
                  <a:pt x="708739" y="455133"/>
                </a:cubicBezTo>
                <a:cubicBezTo>
                  <a:pt x="706088" y="456521"/>
                  <a:pt x="703844" y="455133"/>
                  <a:pt x="701534" y="454060"/>
                </a:cubicBezTo>
                <a:cubicBezTo>
                  <a:pt x="699290" y="452988"/>
                  <a:pt x="697387" y="451600"/>
                  <a:pt x="698543" y="448823"/>
                </a:cubicBezTo>
                <a:cubicBezTo>
                  <a:pt x="697387" y="446363"/>
                  <a:pt x="698950" y="444974"/>
                  <a:pt x="701194" y="443902"/>
                </a:cubicBezTo>
                <a:cubicBezTo>
                  <a:pt x="701534" y="443586"/>
                  <a:pt x="701534" y="443208"/>
                  <a:pt x="701941" y="443208"/>
                </a:cubicBezTo>
                <a:cubicBezTo>
                  <a:pt x="702689" y="442892"/>
                  <a:pt x="703437" y="442514"/>
                  <a:pt x="704184" y="442514"/>
                </a:cubicBezTo>
                <a:cubicBezTo>
                  <a:pt x="705680" y="442892"/>
                  <a:pt x="706836" y="442514"/>
                  <a:pt x="707991" y="442198"/>
                </a:cubicBezTo>
                <a:close/>
                <a:moveTo>
                  <a:pt x="361584" y="442198"/>
                </a:moveTo>
                <a:cubicBezTo>
                  <a:pt x="362669" y="442198"/>
                  <a:pt x="363416" y="442514"/>
                  <a:pt x="364569" y="442514"/>
                </a:cubicBezTo>
                <a:cubicBezTo>
                  <a:pt x="367215" y="442514"/>
                  <a:pt x="368708" y="443902"/>
                  <a:pt x="368708" y="446363"/>
                </a:cubicBezTo>
                <a:cubicBezTo>
                  <a:pt x="368708" y="447435"/>
                  <a:pt x="368301" y="448823"/>
                  <a:pt x="367215" y="451284"/>
                </a:cubicBezTo>
                <a:cubicBezTo>
                  <a:pt x="365723" y="455133"/>
                  <a:pt x="360430" y="456521"/>
                  <a:pt x="357038" y="452672"/>
                </a:cubicBezTo>
                <a:cubicBezTo>
                  <a:pt x="354799" y="450590"/>
                  <a:pt x="354799" y="448129"/>
                  <a:pt x="355545" y="445353"/>
                </a:cubicBezTo>
                <a:cubicBezTo>
                  <a:pt x="356292" y="442892"/>
                  <a:pt x="358938" y="441820"/>
                  <a:pt x="361584" y="442198"/>
                </a:cubicBezTo>
                <a:close/>
                <a:moveTo>
                  <a:pt x="568378" y="442098"/>
                </a:moveTo>
                <a:cubicBezTo>
                  <a:pt x="570295" y="442098"/>
                  <a:pt x="572211" y="443124"/>
                  <a:pt x="572964" y="445305"/>
                </a:cubicBezTo>
                <a:cubicBezTo>
                  <a:pt x="573307" y="446010"/>
                  <a:pt x="573307" y="446716"/>
                  <a:pt x="572554" y="447421"/>
                </a:cubicBezTo>
                <a:cubicBezTo>
                  <a:pt x="571801" y="448447"/>
                  <a:pt x="570295" y="449538"/>
                  <a:pt x="569132" y="450243"/>
                </a:cubicBezTo>
                <a:cubicBezTo>
                  <a:pt x="567625" y="450949"/>
                  <a:pt x="566118" y="450628"/>
                  <a:pt x="565364" y="449217"/>
                </a:cubicBezTo>
                <a:cubicBezTo>
                  <a:pt x="564953" y="448447"/>
                  <a:pt x="564953" y="447742"/>
                  <a:pt x="564611" y="447036"/>
                </a:cubicBezTo>
                <a:cubicBezTo>
                  <a:pt x="563858" y="444535"/>
                  <a:pt x="565707" y="442098"/>
                  <a:pt x="568378" y="442098"/>
                </a:cubicBezTo>
                <a:close/>
                <a:moveTo>
                  <a:pt x="271326" y="442098"/>
                </a:moveTo>
                <a:cubicBezTo>
                  <a:pt x="272818" y="442098"/>
                  <a:pt x="274311" y="442411"/>
                  <a:pt x="275804" y="442787"/>
                </a:cubicBezTo>
                <a:cubicBezTo>
                  <a:pt x="277364" y="443100"/>
                  <a:pt x="279195" y="445228"/>
                  <a:pt x="278856" y="446606"/>
                </a:cubicBezTo>
                <a:cubicBezTo>
                  <a:pt x="278449" y="448296"/>
                  <a:pt x="278110" y="450424"/>
                  <a:pt x="276550" y="451801"/>
                </a:cubicBezTo>
                <a:cubicBezTo>
                  <a:pt x="275804" y="452803"/>
                  <a:pt x="274718" y="453179"/>
                  <a:pt x="272411" y="453179"/>
                </a:cubicBezTo>
                <a:cubicBezTo>
                  <a:pt x="270918" y="453179"/>
                  <a:pt x="269426" y="452490"/>
                  <a:pt x="267526" y="451426"/>
                </a:cubicBezTo>
                <a:cubicBezTo>
                  <a:pt x="265286" y="449047"/>
                  <a:pt x="265286" y="446230"/>
                  <a:pt x="267186" y="443788"/>
                </a:cubicBezTo>
                <a:cubicBezTo>
                  <a:pt x="268340" y="442787"/>
                  <a:pt x="269426" y="442098"/>
                  <a:pt x="271326" y="442098"/>
                </a:cubicBezTo>
                <a:close/>
                <a:moveTo>
                  <a:pt x="1093270" y="441715"/>
                </a:moveTo>
                <a:cubicBezTo>
                  <a:pt x="1095932" y="440705"/>
                  <a:pt x="1098185" y="442094"/>
                  <a:pt x="1098185" y="444492"/>
                </a:cubicBezTo>
                <a:cubicBezTo>
                  <a:pt x="1098185" y="446260"/>
                  <a:pt x="1095932" y="448721"/>
                  <a:pt x="1094021" y="448721"/>
                </a:cubicBezTo>
                <a:cubicBezTo>
                  <a:pt x="1093680" y="448721"/>
                  <a:pt x="1093270" y="448721"/>
                  <a:pt x="1092861" y="448721"/>
                </a:cubicBezTo>
                <a:cubicBezTo>
                  <a:pt x="1091018" y="448342"/>
                  <a:pt x="1089926" y="446196"/>
                  <a:pt x="1090267" y="444492"/>
                </a:cubicBezTo>
                <a:cubicBezTo>
                  <a:pt x="1090677" y="442725"/>
                  <a:pt x="1091769" y="442410"/>
                  <a:pt x="1093270" y="441715"/>
                </a:cubicBezTo>
                <a:close/>
                <a:moveTo>
                  <a:pt x="971788" y="441541"/>
                </a:moveTo>
                <a:cubicBezTo>
                  <a:pt x="974022" y="441541"/>
                  <a:pt x="976256" y="442936"/>
                  <a:pt x="976256" y="444648"/>
                </a:cubicBezTo>
                <a:cubicBezTo>
                  <a:pt x="976256" y="446805"/>
                  <a:pt x="974022" y="449278"/>
                  <a:pt x="972127" y="449278"/>
                </a:cubicBezTo>
                <a:cubicBezTo>
                  <a:pt x="969893" y="449278"/>
                  <a:pt x="967997" y="447502"/>
                  <a:pt x="967997" y="445410"/>
                </a:cubicBezTo>
                <a:cubicBezTo>
                  <a:pt x="967997" y="443634"/>
                  <a:pt x="969148" y="441541"/>
                  <a:pt x="971788" y="441541"/>
                </a:cubicBezTo>
                <a:close/>
                <a:moveTo>
                  <a:pt x="338703" y="441541"/>
                </a:moveTo>
                <a:cubicBezTo>
                  <a:pt x="340537" y="441541"/>
                  <a:pt x="342032" y="441541"/>
                  <a:pt x="343934" y="441855"/>
                </a:cubicBezTo>
                <a:cubicBezTo>
                  <a:pt x="344682" y="442231"/>
                  <a:pt x="345429" y="442545"/>
                  <a:pt x="345837" y="442921"/>
                </a:cubicBezTo>
                <a:cubicBezTo>
                  <a:pt x="347331" y="444615"/>
                  <a:pt x="348486" y="446372"/>
                  <a:pt x="347739" y="448819"/>
                </a:cubicBezTo>
                <a:cubicBezTo>
                  <a:pt x="346923" y="451956"/>
                  <a:pt x="342032" y="455407"/>
                  <a:pt x="339043" y="455407"/>
                </a:cubicBezTo>
                <a:cubicBezTo>
                  <a:pt x="334898" y="455407"/>
                  <a:pt x="332656" y="453713"/>
                  <a:pt x="331161" y="451580"/>
                </a:cubicBezTo>
                <a:cubicBezTo>
                  <a:pt x="330409" y="450576"/>
                  <a:pt x="330409" y="449196"/>
                  <a:pt x="330409" y="448129"/>
                </a:cubicBezTo>
                <a:cubicBezTo>
                  <a:pt x="330754" y="444615"/>
                  <a:pt x="334898" y="441541"/>
                  <a:pt x="338703" y="441541"/>
                </a:cubicBezTo>
                <a:close/>
                <a:moveTo>
                  <a:pt x="314250" y="441363"/>
                </a:moveTo>
                <a:cubicBezTo>
                  <a:pt x="318338" y="440984"/>
                  <a:pt x="322090" y="443066"/>
                  <a:pt x="323565" y="446915"/>
                </a:cubicBezTo>
                <a:cubicBezTo>
                  <a:pt x="323565" y="447294"/>
                  <a:pt x="323901" y="447988"/>
                  <a:pt x="324303" y="448682"/>
                </a:cubicBezTo>
                <a:cubicBezTo>
                  <a:pt x="326180" y="451836"/>
                  <a:pt x="323163" y="455685"/>
                  <a:pt x="319477" y="455307"/>
                </a:cubicBezTo>
                <a:cubicBezTo>
                  <a:pt x="318338" y="455307"/>
                  <a:pt x="317266" y="454991"/>
                  <a:pt x="316126" y="454991"/>
                </a:cubicBezTo>
                <a:cubicBezTo>
                  <a:pt x="310900" y="454613"/>
                  <a:pt x="307215" y="450070"/>
                  <a:pt x="309091" y="445211"/>
                </a:cubicBezTo>
                <a:cubicBezTo>
                  <a:pt x="310163" y="442751"/>
                  <a:pt x="311637" y="441363"/>
                  <a:pt x="314250" y="441363"/>
                </a:cubicBezTo>
                <a:close/>
                <a:moveTo>
                  <a:pt x="1052091" y="440984"/>
                </a:moveTo>
                <a:cubicBezTo>
                  <a:pt x="1053223" y="440984"/>
                  <a:pt x="1053956" y="441681"/>
                  <a:pt x="1055087" y="442062"/>
                </a:cubicBezTo>
                <a:cubicBezTo>
                  <a:pt x="1056152" y="442760"/>
                  <a:pt x="1056552" y="443774"/>
                  <a:pt x="1055820" y="444852"/>
                </a:cubicBezTo>
                <a:cubicBezTo>
                  <a:pt x="1055087" y="445930"/>
                  <a:pt x="1054422" y="446628"/>
                  <a:pt x="1053623" y="447325"/>
                </a:cubicBezTo>
                <a:cubicBezTo>
                  <a:pt x="1052557" y="448340"/>
                  <a:pt x="1051026" y="448721"/>
                  <a:pt x="1049894" y="448340"/>
                </a:cubicBezTo>
                <a:cubicBezTo>
                  <a:pt x="1048429" y="448023"/>
                  <a:pt x="1047697" y="446628"/>
                  <a:pt x="1047697" y="445233"/>
                </a:cubicBezTo>
                <a:cubicBezTo>
                  <a:pt x="1047697" y="443077"/>
                  <a:pt x="1049561" y="440984"/>
                  <a:pt x="1052091" y="440984"/>
                </a:cubicBezTo>
                <a:close/>
                <a:moveTo>
                  <a:pt x="201730" y="440917"/>
                </a:moveTo>
                <a:cubicBezTo>
                  <a:pt x="202559" y="440878"/>
                  <a:pt x="203397" y="441051"/>
                  <a:pt x="203966" y="441396"/>
                </a:cubicBezTo>
                <a:cubicBezTo>
                  <a:pt x="205038" y="442086"/>
                  <a:pt x="205440" y="443780"/>
                  <a:pt x="205105" y="444846"/>
                </a:cubicBezTo>
                <a:cubicBezTo>
                  <a:pt x="204368" y="446603"/>
                  <a:pt x="203631" y="447293"/>
                  <a:pt x="201755" y="447293"/>
                </a:cubicBezTo>
                <a:cubicBezTo>
                  <a:pt x="201019" y="447607"/>
                  <a:pt x="199880" y="447293"/>
                  <a:pt x="199143" y="447293"/>
                </a:cubicBezTo>
                <a:cubicBezTo>
                  <a:pt x="198072" y="446227"/>
                  <a:pt x="198072" y="445223"/>
                  <a:pt x="198072" y="444156"/>
                </a:cubicBezTo>
                <a:cubicBezTo>
                  <a:pt x="198406" y="443090"/>
                  <a:pt x="198808" y="442399"/>
                  <a:pt x="199545" y="441709"/>
                </a:cubicBezTo>
                <a:cubicBezTo>
                  <a:pt x="200081" y="441207"/>
                  <a:pt x="200901" y="440956"/>
                  <a:pt x="201730" y="440917"/>
                </a:cubicBezTo>
                <a:close/>
                <a:moveTo>
                  <a:pt x="400407" y="440905"/>
                </a:moveTo>
                <a:cubicBezTo>
                  <a:pt x="402312" y="440148"/>
                  <a:pt x="403401" y="441599"/>
                  <a:pt x="404967" y="441914"/>
                </a:cubicBezTo>
                <a:cubicBezTo>
                  <a:pt x="407213" y="443302"/>
                  <a:pt x="407961" y="445068"/>
                  <a:pt x="407553" y="447528"/>
                </a:cubicBezTo>
                <a:cubicBezTo>
                  <a:pt x="407213" y="448222"/>
                  <a:pt x="406804" y="448916"/>
                  <a:pt x="406464" y="449294"/>
                </a:cubicBezTo>
                <a:cubicBezTo>
                  <a:pt x="405307" y="450303"/>
                  <a:pt x="403810" y="450997"/>
                  <a:pt x="402653" y="451691"/>
                </a:cubicBezTo>
                <a:cubicBezTo>
                  <a:pt x="398910" y="453457"/>
                  <a:pt x="394350" y="450682"/>
                  <a:pt x="394350" y="446834"/>
                </a:cubicBezTo>
                <a:cubicBezTo>
                  <a:pt x="394350" y="445068"/>
                  <a:pt x="395507" y="443681"/>
                  <a:pt x="396664" y="442293"/>
                </a:cubicBezTo>
                <a:cubicBezTo>
                  <a:pt x="397753" y="441221"/>
                  <a:pt x="398501" y="440527"/>
                  <a:pt x="400407" y="440905"/>
                </a:cubicBezTo>
                <a:close/>
                <a:moveTo>
                  <a:pt x="190029" y="440875"/>
                </a:moveTo>
                <a:cubicBezTo>
                  <a:pt x="190696" y="440964"/>
                  <a:pt x="191363" y="441222"/>
                  <a:pt x="191740" y="441738"/>
                </a:cubicBezTo>
                <a:cubicBezTo>
                  <a:pt x="192492" y="442447"/>
                  <a:pt x="192902" y="443157"/>
                  <a:pt x="193244" y="443867"/>
                </a:cubicBezTo>
                <a:cubicBezTo>
                  <a:pt x="192902" y="446383"/>
                  <a:pt x="190645" y="446060"/>
                  <a:pt x="188730" y="446770"/>
                </a:cubicBezTo>
                <a:cubicBezTo>
                  <a:pt x="187225" y="445350"/>
                  <a:pt x="187225" y="445350"/>
                  <a:pt x="186814" y="444254"/>
                </a:cubicBezTo>
                <a:cubicBezTo>
                  <a:pt x="186473" y="442834"/>
                  <a:pt x="186814" y="441738"/>
                  <a:pt x="188320" y="441028"/>
                </a:cubicBezTo>
                <a:cubicBezTo>
                  <a:pt x="188696" y="440867"/>
                  <a:pt x="189363" y="440786"/>
                  <a:pt x="190029" y="440875"/>
                </a:cubicBezTo>
                <a:close/>
                <a:moveTo>
                  <a:pt x="1127568" y="440805"/>
                </a:moveTo>
                <a:cubicBezTo>
                  <a:pt x="1129485" y="441500"/>
                  <a:pt x="1130991" y="442194"/>
                  <a:pt x="1132087" y="443898"/>
                </a:cubicBezTo>
                <a:cubicBezTo>
                  <a:pt x="1130991" y="444971"/>
                  <a:pt x="1129827" y="445981"/>
                  <a:pt x="1128321" y="447054"/>
                </a:cubicBezTo>
                <a:cubicBezTo>
                  <a:pt x="1126815" y="448064"/>
                  <a:pt x="1124898" y="448443"/>
                  <a:pt x="1122981" y="447054"/>
                </a:cubicBezTo>
                <a:cubicBezTo>
                  <a:pt x="1122981" y="445665"/>
                  <a:pt x="1122639" y="444592"/>
                  <a:pt x="1122981" y="443898"/>
                </a:cubicBezTo>
                <a:cubicBezTo>
                  <a:pt x="1122981" y="442194"/>
                  <a:pt x="1125651" y="440427"/>
                  <a:pt x="1127568" y="440805"/>
                </a:cubicBezTo>
                <a:close/>
                <a:moveTo>
                  <a:pt x="734892" y="440804"/>
                </a:moveTo>
                <a:cubicBezTo>
                  <a:pt x="735229" y="440804"/>
                  <a:pt x="735633" y="440804"/>
                  <a:pt x="735970" y="440804"/>
                </a:cubicBezTo>
                <a:cubicBezTo>
                  <a:pt x="736711" y="440804"/>
                  <a:pt x="737856" y="440804"/>
                  <a:pt x="739001" y="440804"/>
                </a:cubicBezTo>
                <a:cubicBezTo>
                  <a:pt x="742368" y="440427"/>
                  <a:pt x="744591" y="443884"/>
                  <a:pt x="743850" y="446713"/>
                </a:cubicBezTo>
                <a:cubicBezTo>
                  <a:pt x="743109" y="449855"/>
                  <a:pt x="741224" y="451553"/>
                  <a:pt x="737115" y="452244"/>
                </a:cubicBezTo>
                <a:cubicBezTo>
                  <a:pt x="734488" y="452621"/>
                  <a:pt x="731524" y="450547"/>
                  <a:pt x="730042" y="448095"/>
                </a:cubicBezTo>
                <a:cubicBezTo>
                  <a:pt x="728897" y="445644"/>
                  <a:pt x="729638" y="443884"/>
                  <a:pt x="730783" y="442187"/>
                </a:cubicBezTo>
                <a:cubicBezTo>
                  <a:pt x="731524" y="440427"/>
                  <a:pt x="733410" y="440804"/>
                  <a:pt x="734892" y="440804"/>
                </a:cubicBezTo>
                <a:close/>
                <a:moveTo>
                  <a:pt x="992863" y="440705"/>
                </a:moveTo>
                <a:cubicBezTo>
                  <a:pt x="993618" y="441413"/>
                  <a:pt x="994030" y="441734"/>
                  <a:pt x="994785" y="442120"/>
                </a:cubicBezTo>
                <a:cubicBezTo>
                  <a:pt x="995883" y="443148"/>
                  <a:pt x="995883" y="444241"/>
                  <a:pt x="995128" y="445656"/>
                </a:cubicBezTo>
                <a:cubicBezTo>
                  <a:pt x="994030" y="447455"/>
                  <a:pt x="992520" y="448163"/>
                  <a:pt x="990187" y="448163"/>
                </a:cubicBezTo>
                <a:cubicBezTo>
                  <a:pt x="989432" y="447777"/>
                  <a:pt x="988677" y="447455"/>
                  <a:pt x="988334" y="446748"/>
                </a:cubicBezTo>
                <a:cubicBezTo>
                  <a:pt x="988334" y="446363"/>
                  <a:pt x="987922" y="445656"/>
                  <a:pt x="987922" y="445334"/>
                </a:cubicBezTo>
                <a:cubicBezTo>
                  <a:pt x="987922" y="443855"/>
                  <a:pt x="988334" y="442441"/>
                  <a:pt x="990187" y="441734"/>
                </a:cubicBezTo>
                <a:cubicBezTo>
                  <a:pt x="990942" y="441413"/>
                  <a:pt x="991697" y="441027"/>
                  <a:pt x="992863" y="440705"/>
                </a:cubicBezTo>
                <a:close/>
                <a:moveTo>
                  <a:pt x="1110314" y="440563"/>
                </a:moveTo>
                <a:cubicBezTo>
                  <a:pt x="1111601" y="440475"/>
                  <a:pt x="1112939" y="441005"/>
                  <a:pt x="1113900" y="442420"/>
                </a:cubicBezTo>
                <a:cubicBezTo>
                  <a:pt x="1114243" y="442805"/>
                  <a:pt x="1114243" y="443127"/>
                  <a:pt x="1114243" y="443513"/>
                </a:cubicBezTo>
                <a:cubicBezTo>
                  <a:pt x="1113900" y="444927"/>
                  <a:pt x="1111636" y="447048"/>
                  <a:pt x="1109714" y="447048"/>
                </a:cubicBezTo>
                <a:cubicBezTo>
                  <a:pt x="1108959" y="447048"/>
                  <a:pt x="1107861" y="447048"/>
                  <a:pt x="1107449" y="446020"/>
                </a:cubicBezTo>
                <a:cubicBezTo>
                  <a:pt x="1107106" y="444927"/>
                  <a:pt x="1106282" y="443834"/>
                  <a:pt x="1107037" y="442420"/>
                </a:cubicBezTo>
                <a:cubicBezTo>
                  <a:pt x="1107792" y="441359"/>
                  <a:pt x="1109028" y="440652"/>
                  <a:pt x="1110314" y="440563"/>
                </a:cubicBezTo>
                <a:close/>
                <a:moveTo>
                  <a:pt x="1077642" y="440524"/>
                </a:moveTo>
                <a:cubicBezTo>
                  <a:pt x="1078397" y="440148"/>
                  <a:pt x="1079563" y="440524"/>
                  <a:pt x="1080318" y="441213"/>
                </a:cubicBezTo>
                <a:cubicBezTo>
                  <a:pt x="1081828" y="442278"/>
                  <a:pt x="1081828" y="444344"/>
                  <a:pt x="1080730" y="446098"/>
                </a:cubicBezTo>
                <a:cubicBezTo>
                  <a:pt x="1079563" y="447475"/>
                  <a:pt x="1078053" y="448164"/>
                  <a:pt x="1076544" y="447788"/>
                </a:cubicBezTo>
                <a:cubicBezTo>
                  <a:pt x="1074622" y="447100"/>
                  <a:pt x="1073867" y="446098"/>
                  <a:pt x="1073867" y="443655"/>
                </a:cubicBezTo>
                <a:cubicBezTo>
                  <a:pt x="1073867" y="443280"/>
                  <a:pt x="1074210" y="442591"/>
                  <a:pt x="1074622" y="441902"/>
                </a:cubicBezTo>
                <a:cubicBezTo>
                  <a:pt x="1075789" y="441213"/>
                  <a:pt x="1076544" y="440900"/>
                  <a:pt x="1077642" y="440524"/>
                </a:cubicBezTo>
                <a:close/>
                <a:moveTo>
                  <a:pt x="757278" y="440427"/>
                </a:moveTo>
                <a:cubicBezTo>
                  <a:pt x="758364" y="440427"/>
                  <a:pt x="759518" y="440807"/>
                  <a:pt x="760672" y="440807"/>
                </a:cubicBezTo>
                <a:cubicBezTo>
                  <a:pt x="761080" y="441124"/>
                  <a:pt x="761419" y="441504"/>
                  <a:pt x="761826" y="441821"/>
                </a:cubicBezTo>
                <a:cubicBezTo>
                  <a:pt x="763659" y="442518"/>
                  <a:pt x="764066" y="444293"/>
                  <a:pt x="764474" y="446068"/>
                </a:cubicBezTo>
                <a:cubicBezTo>
                  <a:pt x="764813" y="447779"/>
                  <a:pt x="763659" y="448856"/>
                  <a:pt x="762573" y="449934"/>
                </a:cubicBezTo>
                <a:cubicBezTo>
                  <a:pt x="762166" y="449934"/>
                  <a:pt x="762166" y="450251"/>
                  <a:pt x="761826" y="450631"/>
                </a:cubicBezTo>
                <a:cubicBezTo>
                  <a:pt x="761080" y="451645"/>
                  <a:pt x="759926" y="452025"/>
                  <a:pt x="758772" y="452342"/>
                </a:cubicBezTo>
                <a:cubicBezTo>
                  <a:pt x="757278" y="452342"/>
                  <a:pt x="756192" y="451645"/>
                  <a:pt x="755038" y="450948"/>
                </a:cubicBezTo>
                <a:cubicBezTo>
                  <a:pt x="752798" y="449934"/>
                  <a:pt x="752391" y="447779"/>
                  <a:pt x="752391" y="445687"/>
                </a:cubicBezTo>
                <a:cubicBezTo>
                  <a:pt x="752798" y="443913"/>
                  <a:pt x="753137" y="442518"/>
                  <a:pt x="754291" y="441504"/>
                </a:cubicBezTo>
                <a:cubicBezTo>
                  <a:pt x="755038" y="440807"/>
                  <a:pt x="756124" y="440427"/>
                  <a:pt x="757278" y="440427"/>
                </a:cubicBezTo>
                <a:close/>
                <a:moveTo>
                  <a:pt x="1065234" y="440148"/>
                </a:moveTo>
                <a:cubicBezTo>
                  <a:pt x="1065642" y="440524"/>
                  <a:pt x="1066390" y="440524"/>
                  <a:pt x="1067546" y="440900"/>
                </a:cubicBezTo>
                <a:cubicBezTo>
                  <a:pt x="1068293" y="441213"/>
                  <a:pt x="1069041" y="442591"/>
                  <a:pt x="1068633" y="443280"/>
                </a:cubicBezTo>
                <a:cubicBezTo>
                  <a:pt x="1067886" y="444657"/>
                  <a:pt x="1067138" y="446098"/>
                  <a:pt x="1065642" y="447100"/>
                </a:cubicBezTo>
                <a:cubicBezTo>
                  <a:pt x="1063739" y="448164"/>
                  <a:pt x="1061088" y="447100"/>
                  <a:pt x="1060340" y="445409"/>
                </a:cubicBezTo>
                <a:cubicBezTo>
                  <a:pt x="1059592" y="442591"/>
                  <a:pt x="1061496" y="440148"/>
                  <a:pt x="1065234" y="440148"/>
                </a:cubicBezTo>
                <a:close/>
                <a:moveTo>
                  <a:pt x="589044" y="440148"/>
                </a:moveTo>
                <a:cubicBezTo>
                  <a:pt x="590178" y="441230"/>
                  <a:pt x="591245" y="441612"/>
                  <a:pt x="592713" y="442630"/>
                </a:cubicBezTo>
                <a:cubicBezTo>
                  <a:pt x="595315" y="444411"/>
                  <a:pt x="595315" y="446511"/>
                  <a:pt x="593113" y="448610"/>
                </a:cubicBezTo>
                <a:cubicBezTo>
                  <a:pt x="591245" y="450392"/>
                  <a:pt x="588310" y="450392"/>
                  <a:pt x="586442" y="448992"/>
                </a:cubicBezTo>
                <a:cubicBezTo>
                  <a:pt x="584973" y="447910"/>
                  <a:pt x="584973" y="444729"/>
                  <a:pt x="586442" y="443011"/>
                </a:cubicBezTo>
                <a:cubicBezTo>
                  <a:pt x="587175" y="441930"/>
                  <a:pt x="587909" y="441230"/>
                  <a:pt x="589044" y="440148"/>
                </a:cubicBezTo>
                <a:close/>
                <a:moveTo>
                  <a:pt x="108027" y="440148"/>
                </a:moveTo>
                <a:cubicBezTo>
                  <a:pt x="109102" y="440148"/>
                  <a:pt x="110243" y="440148"/>
                  <a:pt x="111385" y="440148"/>
                </a:cubicBezTo>
                <a:cubicBezTo>
                  <a:pt x="113198" y="440525"/>
                  <a:pt x="115817" y="442597"/>
                  <a:pt x="116220" y="444356"/>
                </a:cubicBezTo>
                <a:cubicBezTo>
                  <a:pt x="116220" y="444670"/>
                  <a:pt x="116220" y="444670"/>
                  <a:pt x="116220" y="445047"/>
                </a:cubicBezTo>
                <a:cubicBezTo>
                  <a:pt x="115817" y="448187"/>
                  <a:pt x="113601" y="449945"/>
                  <a:pt x="110243" y="450636"/>
                </a:cubicBezTo>
                <a:cubicBezTo>
                  <a:pt x="107289" y="450950"/>
                  <a:pt x="105005" y="449945"/>
                  <a:pt x="102454" y="449254"/>
                </a:cubicBezTo>
                <a:cubicBezTo>
                  <a:pt x="101715" y="445737"/>
                  <a:pt x="102789" y="443288"/>
                  <a:pt x="105744" y="441907"/>
                </a:cubicBezTo>
                <a:cubicBezTo>
                  <a:pt x="106550" y="441593"/>
                  <a:pt x="107289" y="440902"/>
                  <a:pt x="108027" y="440148"/>
                </a:cubicBezTo>
                <a:close/>
                <a:moveTo>
                  <a:pt x="954688" y="439904"/>
                </a:moveTo>
                <a:cubicBezTo>
                  <a:pt x="957665" y="439591"/>
                  <a:pt x="960304" y="440280"/>
                  <a:pt x="961049" y="442721"/>
                </a:cubicBezTo>
                <a:cubicBezTo>
                  <a:pt x="961387" y="444411"/>
                  <a:pt x="961387" y="445851"/>
                  <a:pt x="960304" y="447229"/>
                </a:cubicBezTo>
                <a:cubicBezTo>
                  <a:pt x="959560" y="447917"/>
                  <a:pt x="958815" y="448981"/>
                  <a:pt x="958071" y="449670"/>
                </a:cubicBezTo>
                <a:cubicBezTo>
                  <a:pt x="956921" y="450359"/>
                  <a:pt x="955432" y="450672"/>
                  <a:pt x="954282" y="449983"/>
                </a:cubicBezTo>
                <a:cubicBezTo>
                  <a:pt x="952387" y="448606"/>
                  <a:pt x="950154" y="447229"/>
                  <a:pt x="950560" y="444787"/>
                </a:cubicBezTo>
                <a:cubicBezTo>
                  <a:pt x="950560" y="442033"/>
                  <a:pt x="952049" y="440280"/>
                  <a:pt x="954688" y="439904"/>
                </a:cubicBezTo>
                <a:close/>
                <a:moveTo>
                  <a:pt x="916025" y="439675"/>
                </a:moveTo>
                <a:cubicBezTo>
                  <a:pt x="917154" y="439769"/>
                  <a:pt x="918290" y="440037"/>
                  <a:pt x="919444" y="440384"/>
                </a:cubicBezTo>
                <a:cubicBezTo>
                  <a:pt x="920936" y="440762"/>
                  <a:pt x="922429" y="442841"/>
                  <a:pt x="922090" y="444227"/>
                </a:cubicBezTo>
                <a:cubicBezTo>
                  <a:pt x="921682" y="446307"/>
                  <a:pt x="920529" y="448386"/>
                  <a:pt x="918697" y="449457"/>
                </a:cubicBezTo>
                <a:cubicBezTo>
                  <a:pt x="918290" y="449457"/>
                  <a:pt x="917544" y="449835"/>
                  <a:pt x="917544" y="449835"/>
                </a:cubicBezTo>
                <a:cubicBezTo>
                  <a:pt x="914898" y="449835"/>
                  <a:pt x="913065" y="449142"/>
                  <a:pt x="911505" y="448386"/>
                </a:cubicBezTo>
                <a:cubicBezTo>
                  <a:pt x="910012" y="447693"/>
                  <a:pt x="908519" y="445992"/>
                  <a:pt x="908926" y="444227"/>
                </a:cubicBezTo>
                <a:cubicBezTo>
                  <a:pt x="909266" y="442148"/>
                  <a:pt x="910419" y="440762"/>
                  <a:pt x="912658" y="440006"/>
                </a:cubicBezTo>
                <a:cubicBezTo>
                  <a:pt x="913778" y="439659"/>
                  <a:pt x="914898" y="439580"/>
                  <a:pt x="916025" y="439675"/>
                </a:cubicBezTo>
                <a:close/>
                <a:moveTo>
                  <a:pt x="892535" y="439629"/>
                </a:moveTo>
                <a:cubicBezTo>
                  <a:pt x="893620" y="439581"/>
                  <a:pt x="894756" y="439850"/>
                  <a:pt x="895909" y="440388"/>
                </a:cubicBezTo>
                <a:cubicBezTo>
                  <a:pt x="896994" y="441084"/>
                  <a:pt x="898147" y="442159"/>
                  <a:pt x="899232" y="443171"/>
                </a:cubicBezTo>
                <a:cubicBezTo>
                  <a:pt x="898147" y="447030"/>
                  <a:pt x="896248" y="449876"/>
                  <a:pt x="893603" y="452660"/>
                </a:cubicBezTo>
                <a:cubicBezTo>
                  <a:pt x="893264" y="453356"/>
                  <a:pt x="892518" y="453735"/>
                  <a:pt x="891772" y="453735"/>
                </a:cubicBezTo>
                <a:cubicBezTo>
                  <a:pt x="890212" y="453735"/>
                  <a:pt x="888720" y="453356"/>
                  <a:pt x="887634" y="452280"/>
                </a:cubicBezTo>
                <a:cubicBezTo>
                  <a:pt x="887227" y="451584"/>
                  <a:pt x="886481" y="450889"/>
                  <a:pt x="885735" y="450193"/>
                </a:cubicBezTo>
                <a:cubicBezTo>
                  <a:pt x="883836" y="448421"/>
                  <a:pt x="883836" y="445575"/>
                  <a:pt x="885735" y="443867"/>
                </a:cubicBezTo>
                <a:cubicBezTo>
                  <a:pt x="886888" y="442792"/>
                  <a:pt x="887974" y="441780"/>
                  <a:pt x="889466" y="440767"/>
                </a:cubicBezTo>
                <a:cubicBezTo>
                  <a:pt x="890415" y="440040"/>
                  <a:pt x="891450" y="439676"/>
                  <a:pt x="892535" y="439629"/>
                </a:cubicBezTo>
                <a:close/>
                <a:moveTo>
                  <a:pt x="935134" y="439606"/>
                </a:moveTo>
                <a:cubicBezTo>
                  <a:pt x="935991" y="439296"/>
                  <a:pt x="936941" y="439296"/>
                  <a:pt x="938061" y="439836"/>
                </a:cubicBezTo>
                <a:cubicBezTo>
                  <a:pt x="938808" y="440154"/>
                  <a:pt x="939555" y="440154"/>
                  <a:pt x="939962" y="440535"/>
                </a:cubicBezTo>
                <a:cubicBezTo>
                  <a:pt x="942202" y="441615"/>
                  <a:pt x="942949" y="443014"/>
                  <a:pt x="942949" y="445111"/>
                </a:cubicBezTo>
                <a:cubicBezTo>
                  <a:pt x="942949" y="446510"/>
                  <a:pt x="942202" y="448289"/>
                  <a:pt x="941455" y="449687"/>
                </a:cubicBezTo>
                <a:cubicBezTo>
                  <a:pt x="941048" y="450069"/>
                  <a:pt x="940301" y="450387"/>
                  <a:pt x="939962" y="450768"/>
                </a:cubicBezTo>
                <a:cubicBezTo>
                  <a:pt x="936907" y="451785"/>
                  <a:pt x="933920" y="450768"/>
                  <a:pt x="932020" y="448289"/>
                </a:cubicBezTo>
                <a:cubicBezTo>
                  <a:pt x="930526" y="446192"/>
                  <a:pt x="930933" y="443014"/>
                  <a:pt x="932766" y="441234"/>
                </a:cubicBezTo>
                <a:cubicBezTo>
                  <a:pt x="933513" y="440535"/>
                  <a:pt x="934277" y="439915"/>
                  <a:pt x="935134" y="439606"/>
                </a:cubicBezTo>
                <a:close/>
                <a:moveTo>
                  <a:pt x="1146081" y="439591"/>
                </a:moveTo>
                <a:cubicBezTo>
                  <a:pt x="1147917" y="439908"/>
                  <a:pt x="1149072" y="440289"/>
                  <a:pt x="1149412" y="441367"/>
                </a:cubicBezTo>
                <a:cubicBezTo>
                  <a:pt x="1150228" y="442762"/>
                  <a:pt x="1149820" y="444157"/>
                  <a:pt x="1148664" y="445235"/>
                </a:cubicBezTo>
                <a:cubicBezTo>
                  <a:pt x="1148324" y="445552"/>
                  <a:pt x="1147917" y="445933"/>
                  <a:pt x="1147577" y="446250"/>
                </a:cubicBezTo>
                <a:cubicBezTo>
                  <a:pt x="1145674" y="447328"/>
                  <a:pt x="1142683" y="446630"/>
                  <a:pt x="1141935" y="444855"/>
                </a:cubicBezTo>
                <a:cubicBezTo>
                  <a:pt x="1140779" y="442762"/>
                  <a:pt x="1141527" y="440986"/>
                  <a:pt x="1144178" y="439908"/>
                </a:cubicBezTo>
                <a:cubicBezTo>
                  <a:pt x="1144926" y="439591"/>
                  <a:pt x="1145674" y="439591"/>
                  <a:pt x="1146081" y="439591"/>
                </a:cubicBezTo>
                <a:close/>
                <a:moveTo>
                  <a:pt x="47116" y="439562"/>
                </a:moveTo>
                <a:cubicBezTo>
                  <a:pt x="48611" y="439467"/>
                  <a:pt x="50106" y="439989"/>
                  <a:pt x="51416" y="441223"/>
                </a:cubicBezTo>
                <a:cubicBezTo>
                  <a:pt x="52155" y="441919"/>
                  <a:pt x="52894" y="442614"/>
                  <a:pt x="53633" y="443310"/>
                </a:cubicBezTo>
                <a:cubicBezTo>
                  <a:pt x="55111" y="444386"/>
                  <a:pt x="55850" y="445461"/>
                  <a:pt x="55515" y="447169"/>
                </a:cubicBezTo>
                <a:cubicBezTo>
                  <a:pt x="55515" y="447549"/>
                  <a:pt x="55111" y="448245"/>
                  <a:pt x="55111" y="448941"/>
                </a:cubicBezTo>
                <a:cubicBezTo>
                  <a:pt x="53633" y="450332"/>
                  <a:pt x="52155" y="451724"/>
                  <a:pt x="50677" y="453116"/>
                </a:cubicBezTo>
                <a:cubicBezTo>
                  <a:pt x="48795" y="454571"/>
                  <a:pt x="46914" y="454571"/>
                  <a:pt x="45436" y="453116"/>
                </a:cubicBezTo>
                <a:cubicBezTo>
                  <a:pt x="44361" y="452104"/>
                  <a:pt x="43218" y="451028"/>
                  <a:pt x="42479" y="450016"/>
                </a:cubicBezTo>
                <a:cubicBezTo>
                  <a:pt x="39859" y="446473"/>
                  <a:pt x="39859" y="445461"/>
                  <a:pt x="42479" y="442298"/>
                </a:cubicBezTo>
                <a:cubicBezTo>
                  <a:pt x="42479" y="441919"/>
                  <a:pt x="42815" y="441602"/>
                  <a:pt x="42815" y="441602"/>
                </a:cubicBezTo>
                <a:cubicBezTo>
                  <a:pt x="44125" y="440368"/>
                  <a:pt x="45621" y="439657"/>
                  <a:pt x="47116" y="439562"/>
                </a:cubicBezTo>
                <a:close/>
                <a:moveTo>
                  <a:pt x="869048" y="439449"/>
                </a:moveTo>
                <a:cubicBezTo>
                  <a:pt x="870025" y="439363"/>
                  <a:pt x="871052" y="439535"/>
                  <a:pt x="872163" y="440037"/>
                </a:cubicBezTo>
                <a:cubicBezTo>
                  <a:pt x="873712" y="440413"/>
                  <a:pt x="874790" y="441102"/>
                  <a:pt x="876272" y="441792"/>
                </a:cubicBezTo>
                <a:cubicBezTo>
                  <a:pt x="876676" y="442858"/>
                  <a:pt x="876676" y="443860"/>
                  <a:pt x="877013" y="444236"/>
                </a:cubicBezTo>
                <a:cubicBezTo>
                  <a:pt x="877821" y="445991"/>
                  <a:pt x="877417" y="447370"/>
                  <a:pt x="876676" y="448749"/>
                </a:cubicBezTo>
                <a:cubicBezTo>
                  <a:pt x="875935" y="450128"/>
                  <a:pt x="874790" y="450818"/>
                  <a:pt x="873308" y="451194"/>
                </a:cubicBezTo>
                <a:cubicBezTo>
                  <a:pt x="869940" y="451507"/>
                  <a:pt x="867313" y="450504"/>
                  <a:pt x="865091" y="448749"/>
                </a:cubicBezTo>
                <a:cubicBezTo>
                  <a:pt x="862127" y="446681"/>
                  <a:pt x="862464" y="442168"/>
                  <a:pt x="866236" y="440413"/>
                </a:cubicBezTo>
                <a:cubicBezTo>
                  <a:pt x="867145" y="439880"/>
                  <a:pt x="868071" y="439535"/>
                  <a:pt x="869048" y="439449"/>
                </a:cubicBezTo>
                <a:close/>
                <a:moveTo>
                  <a:pt x="126854" y="439149"/>
                </a:moveTo>
                <a:cubicBezTo>
                  <a:pt x="127874" y="439102"/>
                  <a:pt x="128893" y="439449"/>
                  <a:pt x="130163" y="440142"/>
                </a:cubicBezTo>
                <a:cubicBezTo>
                  <a:pt x="132436" y="441214"/>
                  <a:pt x="133171" y="443673"/>
                  <a:pt x="132436" y="445753"/>
                </a:cubicBezTo>
                <a:cubicBezTo>
                  <a:pt x="131634" y="448212"/>
                  <a:pt x="127957" y="450671"/>
                  <a:pt x="125350" y="450671"/>
                </a:cubicBezTo>
                <a:cubicBezTo>
                  <a:pt x="122743" y="450671"/>
                  <a:pt x="120538" y="449599"/>
                  <a:pt x="119468" y="447519"/>
                </a:cubicBezTo>
                <a:cubicBezTo>
                  <a:pt x="118666" y="445060"/>
                  <a:pt x="119802" y="443295"/>
                  <a:pt x="122008" y="441592"/>
                </a:cubicBezTo>
                <a:cubicBezTo>
                  <a:pt x="122409" y="441214"/>
                  <a:pt x="123144" y="440899"/>
                  <a:pt x="123546" y="440521"/>
                </a:cubicBezTo>
                <a:cubicBezTo>
                  <a:pt x="124815" y="439638"/>
                  <a:pt x="125835" y="439197"/>
                  <a:pt x="126854" y="439149"/>
                </a:cubicBezTo>
                <a:close/>
                <a:moveTo>
                  <a:pt x="827920" y="439138"/>
                </a:moveTo>
                <a:cubicBezTo>
                  <a:pt x="830529" y="439457"/>
                  <a:pt x="832738" y="441244"/>
                  <a:pt x="833808" y="444051"/>
                </a:cubicBezTo>
                <a:cubicBezTo>
                  <a:pt x="833072" y="446540"/>
                  <a:pt x="830864" y="447944"/>
                  <a:pt x="829793" y="449730"/>
                </a:cubicBezTo>
                <a:cubicBezTo>
                  <a:pt x="829392" y="450113"/>
                  <a:pt x="828656" y="450113"/>
                  <a:pt x="828254" y="450113"/>
                </a:cubicBezTo>
                <a:cubicBezTo>
                  <a:pt x="827518" y="450113"/>
                  <a:pt x="826448" y="450113"/>
                  <a:pt x="825712" y="450113"/>
                </a:cubicBezTo>
                <a:cubicBezTo>
                  <a:pt x="824173" y="450113"/>
                  <a:pt x="823437" y="449411"/>
                  <a:pt x="822701" y="448646"/>
                </a:cubicBezTo>
                <a:cubicBezTo>
                  <a:pt x="820493" y="446221"/>
                  <a:pt x="820493" y="443350"/>
                  <a:pt x="822701" y="440925"/>
                </a:cubicBezTo>
                <a:cubicBezTo>
                  <a:pt x="824173" y="439138"/>
                  <a:pt x="825712" y="438755"/>
                  <a:pt x="827920" y="439138"/>
                </a:cubicBezTo>
                <a:close/>
                <a:moveTo>
                  <a:pt x="177070" y="439138"/>
                </a:moveTo>
                <a:cubicBezTo>
                  <a:pt x="178965" y="438755"/>
                  <a:pt x="181606" y="440158"/>
                  <a:pt x="181944" y="441943"/>
                </a:cubicBezTo>
                <a:cubicBezTo>
                  <a:pt x="181944" y="442644"/>
                  <a:pt x="181944" y="443345"/>
                  <a:pt x="181606" y="443727"/>
                </a:cubicBezTo>
                <a:cubicBezTo>
                  <a:pt x="180455" y="445130"/>
                  <a:pt x="178965" y="445831"/>
                  <a:pt x="177476" y="446213"/>
                </a:cubicBezTo>
                <a:cubicBezTo>
                  <a:pt x="176731" y="445831"/>
                  <a:pt x="175580" y="445512"/>
                  <a:pt x="175174" y="444747"/>
                </a:cubicBezTo>
                <a:cubicBezTo>
                  <a:pt x="174429" y="444428"/>
                  <a:pt x="174091" y="443727"/>
                  <a:pt x="174091" y="443345"/>
                </a:cubicBezTo>
                <a:cubicBezTo>
                  <a:pt x="173684" y="441624"/>
                  <a:pt x="175174" y="439457"/>
                  <a:pt x="177070" y="439138"/>
                </a:cubicBezTo>
                <a:close/>
                <a:moveTo>
                  <a:pt x="779765" y="438856"/>
                </a:moveTo>
                <a:cubicBezTo>
                  <a:pt x="781706" y="438989"/>
                  <a:pt x="783546" y="439870"/>
                  <a:pt x="784650" y="441442"/>
                </a:cubicBezTo>
                <a:cubicBezTo>
                  <a:pt x="785788" y="442826"/>
                  <a:pt x="786524" y="444525"/>
                  <a:pt x="786524" y="446286"/>
                </a:cubicBezTo>
                <a:cubicBezTo>
                  <a:pt x="786189" y="449117"/>
                  <a:pt x="783914" y="450500"/>
                  <a:pt x="781706" y="451507"/>
                </a:cubicBezTo>
                <a:cubicBezTo>
                  <a:pt x="781371" y="451507"/>
                  <a:pt x="780568" y="451507"/>
                  <a:pt x="780234" y="451507"/>
                </a:cubicBezTo>
                <a:cubicBezTo>
                  <a:pt x="776487" y="451192"/>
                  <a:pt x="773208" y="447355"/>
                  <a:pt x="773208" y="443833"/>
                </a:cubicBezTo>
                <a:cubicBezTo>
                  <a:pt x="773208" y="442449"/>
                  <a:pt x="773542" y="441757"/>
                  <a:pt x="774278" y="440750"/>
                </a:cubicBezTo>
                <a:cubicBezTo>
                  <a:pt x="775784" y="439335"/>
                  <a:pt x="777825" y="438722"/>
                  <a:pt x="779765" y="438856"/>
                </a:cubicBezTo>
                <a:close/>
                <a:moveTo>
                  <a:pt x="802443" y="438516"/>
                </a:moveTo>
                <a:cubicBezTo>
                  <a:pt x="804682" y="438198"/>
                  <a:pt x="806921" y="439215"/>
                  <a:pt x="808074" y="441376"/>
                </a:cubicBezTo>
                <a:cubicBezTo>
                  <a:pt x="808482" y="441694"/>
                  <a:pt x="808482" y="442393"/>
                  <a:pt x="808821" y="443092"/>
                </a:cubicBezTo>
                <a:cubicBezTo>
                  <a:pt x="810314" y="446969"/>
                  <a:pt x="807667" y="451228"/>
                  <a:pt x="802782" y="451228"/>
                </a:cubicBezTo>
                <a:cubicBezTo>
                  <a:pt x="800950" y="451228"/>
                  <a:pt x="799050" y="450846"/>
                  <a:pt x="798304" y="449830"/>
                </a:cubicBezTo>
                <a:cubicBezTo>
                  <a:pt x="797558" y="448749"/>
                  <a:pt x="796811" y="447351"/>
                  <a:pt x="796404" y="446270"/>
                </a:cubicBezTo>
                <a:cubicBezTo>
                  <a:pt x="796404" y="445571"/>
                  <a:pt x="796404" y="444872"/>
                  <a:pt x="796404" y="444173"/>
                </a:cubicBezTo>
                <a:cubicBezTo>
                  <a:pt x="797150" y="440677"/>
                  <a:pt x="799050" y="438897"/>
                  <a:pt x="802443" y="438516"/>
                </a:cubicBezTo>
                <a:close/>
                <a:moveTo>
                  <a:pt x="90219" y="438515"/>
                </a:moveTo>
                <a:cubicBezTo>
                  <a:pt x="91672" y="438785"/>
                  <a:pt x="92981" y="439579"/>
                  <a:pt x="93932" y="440818"/>
                </a:cubicBezTo>
                <a:cubicBezTo>
                  <a:pt x="94680" y="441517"/>
                  <a:pt x="95088" y="442216"/>
                  <a:pt x="96175" y="442914"/>
                </a:cubicBezTo>
                <a:cubicBezTo>
                  <a:pt x="97331" y="443613"/>
                  <a:pt x="97739" y="444630"/>
                  <a:pt x="97739" y="445710"/>
                </a:cubicBezTo>
                <a:cubicBezTo>
                  <a:pt x="98079" y="448506"/>
                  <a:pt x="94340" y="452063"/>
                  <a:pt x="90941" y="452063"/>
                </a:cubicBezTo>
                <a:cubicBezTo>
                  <a:pt x="89446" y="452063"/>
                  <a:pt x="86387" y="450983"/>
                  <a:pt x="84892" y="449967"/>
                </a:cubicBezTo>
                <a:cubicBezTo>
                  <a:pt x="81493" y="447108"/>
                  <a:pt x="81901" y="441517"/>
                  <a:pt x="85639" y="439356"/>
                </a:cubicBezTo>
                <a:cubicBezTo>
                  <a:pt x="87169" y="438499"/>
                  <a:pt x="88766" y="438245"/>
                  <a:pt x="90219" y="438515"/>
                </a:cubicBezTo>
                <a:close/>
                <a:moveTo>
                  <a:pt x="69828" y="438513"/>
                </a:moveTo>
                <a:cubicBezTo>
                  <a:pt x="72440" y="438891"/>
                  <a:pt x="76191" y="440968"/>
                  <a:pt x="76928" y="444429"/>
                </a:cubicBezTo>
                <a:cubicBezTo>
                  <a:pt x="77263" y="446192"/>
                  <a:pt x="76526" y="447954"/>
                  <a:pt x="75789" y="449339"/>
                </a:cubicBezTo>
                <a:cubicBezTo>
                  <a:pt x="73914" y="452108"/>
                  <a:pt x="70967" y="453178"/>
                  <a:pt x="68020" y="451416"/>
                </a:cubicBezTo>
                <a:cubicBezTo>
                  <a:pt x="66881" y="451101"/>
                  <a:pt x="66144" y="450409"/>
                  <a:pt x="65005" y="449716"/>
                </a:cubicBezTo>
                <a:cubicBezTo>
                  <a:pt x="63532" y="448646"/>
                  <a:pt x="62460" y="447577"/>
                  <a:pt x="62795" y="445877"/>
                </a:cubicBezTo>
                <a:cubicBezTo>
                  <a:pt x="62460" y="442038"/>
                  <a:pt x="66144" y="438198"/>
                  <a:pt x="69828" y="438513"/>
                </a:cubicBezTo>
                <a:close/>
                <a:moveTo>
                  <a:pt x="21226" y="438512"/>
                </a:moveTo>
                <a:cubicBezTo>
                  <a:pt x="24949" y="438198"/>
                  <a:pt x="27589" y="440964"/>
                  <a:pt x="27589" y="444421"/>
                </a:cubicBezTo>
                <a:cubicBezTo>
                  <a:pt x="27589" y="444798"/>
                  <a:pt x="27589" y="444798"/>
                  <a:pt x="27589" y="445175"/>
                </a:cubicBezTo>
                <a:cubicBezTo>
                  <a:pt x="27251" y="448255"/>
                  <a:pt x="25355" y="450016"/>
                  <a:pt x="23121" y="450393"/>
                </a:cubicBezTo>
                <a:cubicBezTo>
                  <a:pt x="21564" y="446558"/>
                  <a:pt x="20481" y="443038"/>
                  <a:pt x="19330" y="438890"/>
                </a:cubicBezTo>
                <a:cubicBezTo>
                  <a:pt x="20075" y="438890"/>
                  <a:pt x="20481" y="438512"/>
                  <a:pt x="21226" y="438512"/>
                </a:cubicBezTo>
                <a:close/>
                <a:moveTo>
                  <a:pt x="848428" y="437920"/>
                </a:moveTo>
                <a:cubicBezTo>
                  <a:pt x="852121" y="437920"/>
                  <a:pt x="855815" y="440748"/>
                  <a:pt x="855815" y="444206"/>
                </a:cubicBezTo>
                <a:cubicBezTo>
                  <a:pt x="855815" y="444206"/>
                  <a:pt x="855815" y="444520"/>
                  <a:pt x="855479" y="444520"/>
                </a:cubicBezTo>
                <a:cubicBezTo>
                  <a:pt x="855479" y="446971"/>
                  <a:pt x="853598" y="448040"/>
                  <a:pt x="852121" y="449423"/>
                </a:cubicBezTo>
                <a:cubicBezTo>
                  <a:pt x="851383" y="450114"/>
                  <a:pt x="850644" y="450114"/>
                  <a:pt x="849905" y="450114"/>
                </a:cubicBezTo>
                <a:cubicBezTo>
                  <a:pt x="847689" y="450114"/>
                  <a:pt x="845809" y="448354"/>
                  <a:pt x="843929" y="447348"/>
                </a:cubicBezTo>
                <a:cubicBezTo>
                  <a:pt x="843593" y="447348"/>
                  <a:pt x="843190" y="446971"/>
                  <a:pt x="843190" y="446657"/>
                </a:cubicBezTo>
                <a:cubicBezTo>
                  <a:pt x="841310" y="442823"/>
                  <a:pt x="843929" y="438297"/>
                  <a:pt x="848428" y="437920"/>
                </a:cubicBezTo>
                <a:close/>
                <a:moveTo>
                  <a:pt x="145068" y="437122"/>
                </a:moveTo>
                <a:cubicBezTo>
                  <a:pt x="148095" y="437819"/>
                  <a:pt x="149978" y="439594"/>
                  <a:pt x="150718" y="442763"/>
                </a:cubicBezTo>
                <a:cubicBezTo>
                  <a:pt x="149978" y="444157"/>
                  <a:pt x="149171" y="445552"/>
                  <a:pt x="148835" y="446629"/>
                </a:cubicBezTo>
                <a:cubicBezTo>
                  <a:pt x="147355" y="448340"/>
                  <a:pt x="144731" y="448721"/>
                  <a:pt x="142848" y="447326"/>
                </a:cubicBezTo>
                <a:cubicBezTo>
                  <a:pt x="140628" y="445932"/>
                  <a:pt x="139888" y="443460"/>
                  <a:pt x="139888" y="440988"/>
                </a:cubicBezTo>
                <a:cubicBezTo>
                  <a:pt x="139484" y="438517"/>
                  <a:pt x="142511" y="436805"/>
                  <a:pt x="145068" y="437122"/>
                </a:cubicBezTo>
                <a:close/>
                <a:moveTo>
                  <a:pt x="161059" y="436520"/>
                </a:moveTo>
                <a:cubicBezTo>
                  <a:pt x="162089" y="436645"/>
                  <a:pt x="163129" y="437164"/>
                  <a:pt x="164268" y="438044"/>
                </a:cubicBezTo>
                <a:cubicBezTo>
                  <a:pt x="165341" y="439113"/>
                  <a:pt x="166481" y="440118"/>
                  <a:pt x="166078" y="441564"/>
                </a:cubicBezTo>
                <a:cubicBezTo>
                  <a:pt x="166078" y="443952"/>
                  <a:pt x="164604" y="446090"/>
                  <a:pt x="162793" y="446781"/>
                </a:cubicBezTo>
                <a:cubicBezTo>
                  <a:pt x="160178" y="448164"/>
                  <a:pt x="157899" y="447096"/>
                  <a:pt x="156424" y="444644"/>
                </a:cubicBezTo>
                <a:cubicBezTo>
                  <a:pt x="156089" y="443952"/>
                  <a:pt x="155687" y="443638"/>
                  <a:pt x="155687" y="442947"/>
                </a:cubicBezTo>
                <a:cubicBezTo>
                  <a:pt x="154949" y="440872"/>
                  <a:pt x="155620" y="438735"/>
                  <a:pt x="157899" y="437353"/>
                </a:cubicBezTo>
                <a:cubicBezTo>
                  <a:pt x="159005" y="436661"/>
                  <a:pt x="160028" y="436394"/>
                  <a:pt x="161059" y="436520"/>
                </a:cubicBezTo>
                <a:close/>
                <a:moveTo>
                  <a:pt x="27922" y="412160"/>
                </a:moveTo>
                <a:cubicBezTo>
                  <a:pt x="28748" y="412248"/>
                  <a:pt x="29575" y="412602"/>
                  <a:pt x="30136" y="413148"/>
                </a:cubicBezTo>
                <a:cubicBezTo>
                  <a:pt x="30136" y="413469"/>
                  <a:pt x="30467" y="413855"/>
                  <a:pt x="30467" y="414177"/>
                </a:cubicBezTo>
                <a:cubicBezTo>
                  <a:pt x="30467" y="414562"/>
                  <a:pt x="30467" y="414884"/>
                  <a:pt x="30863" y="414884"/>
                </a:cubicBezTo>
                <a:cubicBezTo>
                  <a:pt x="29740" y="416362"/>
                  <a:pt x="26832" y="416684"/>
                  <a:pt x="25709" y="415269"/>
                </a:cubicBezTo>
                <a:cubicBezTo>
                  <a:pt x="24982" y="414562"/>
                  <a:pt x="24982" y="413469"/>
                  <a:pt x="25709" y="412762"/>
                </a:cubicBezTo>
                <a:cubicBezTo>
                  <a:pt x="26270" y="412248"/>
                  <a:pt x="27096" y="412071"/>
                  <a:pt x="27922" y="412160"/>
                </a:cubicBezTo>
                <a:close/>
                <a:moveTo>
                  <a:pt x="979023" y="411734"/>
                </a:moveTo>
                <a:cubicBezTo>
                  <a:pt x="980945" y="411734"/>
                  <a:pt x="982798" y="413122"/>
                  <a:pt x="982798" y="414826"/>
                </a:cubicBezTo>
                <a:cubicBezTo>
                  <a:pt x="982798" y="417288"/>
                  <a:pt x="980945" y="419749"/>
                  <a:pt x="979023" y="419749"/>
                </a:cubicBezTo>
                <a:cubicBezTo>
                  <a:pt x="976758" y="419749"/>
                  <a:pt x="974837" y="417982"/>
                  <a:pt x="974837" y="415899"/>
                </a:cubicBezTo>
                <a:cubicBezTo>
                  <a:pt x="974837" y="414132"/>
                  <a:pt x="976758" y="412049"/>
                  <a:pt x="979023" y="411734"/>
                </a:cubicBezTo>
                <a:close/>
                <a:moveTo>
                  <a:pt x="949248" y="411455"/>
                </a:moveTo>
                <a:cubicBezTo>
                  <a:pt x="951875" y="411455"/>
                  <a:pt x="953358" y="413222"/>
                  <a:pt x="953021" y="415621"/>
                </a:cubicBezTo>
                <a:cubicBezTo>
                  <a:pt x="953021" y="417388"/>
                  <a:pt x="950730" y="419471"/>
                  <a:pt x="948911" y="419471"/>
                </a:cubicBezTo>
                <a:cubicBezTo>
                  <a:pt x="947361" y="419471"/>
                  <a:pt x="944801" y="417072"/>
                  <a:pt x="944801" y="415305"/>
                </a:cubicBezTo>
                <a:cubicBezTo>
                  <a:pt x="944801" y="413222"/>
                  <a:pt x="946620" y="411455"/>
                  <a:pt x="949248" y="411455"/>
                </a:cubicBezTo>
                <a:close/>
                <a:moveTo>
                  <a:pt x="44384" y="411358"/>
                </a:moveTo>
                <a:cubicBezTo>
                  <a:pt x="45129" y="411453"/>
                  <a:pt x="45789" y="411817"/>
                  <a:pt x="46364" y="412356"/>
                </a:cubicBezTo>
                <a:cubicBezTo>
                  <a:pt x="47448" y="413371"/>
                  <a:pt x="47515" y="415147"/>
                  <a:pt x="46364" y="416542"/>
                </a:cubicBezTo>
                <a:cubicBezTo>
                  <a:pt x="45620" y="417239"/>
                  <a:pt x="45281" y="417620"/>
                  <a:pt x="44537" y="418317"/>
                </a:cubicBezTo>
                <a:cubicBezTo>
                  <a:pt x="44130" y="418317"/>
                  <a:pt x="43724" y="418635"/>
                  <a:pt x="43386" y="418635"/>
                </a:cubicBezTo>
                <a:cubicBezTo>
                  <a:pt x="42980" y="418317"/>
                  <a:pt x="42641" y="418317"/>
                  <a:pt x="42235" y="418317"/>
                </a:cubicBezTo>
                <a:cubicBezTo>
                  <a:pt x="40746" y="417937"/>
                  <a:pt x="40001" y="416922"/>
                  <a:pt x="39595" y="415147"/>
                </a:cubicBezTo>
                <a:cubicBezTo>
                  <a:pt x="39256" y="413371"/>
                  <a:pt x="40407" y="412674"/>
                  <a:pt x="41896" y="411976"/>
                </a:cubicBezTo>
                <a:cubicBezTo>
                  <a:pt x="42810" y="411437"/>
                  <a:pt x="43640" y="411262"/>
                  <a:pt x="44384" y="411358"/>
                </a:cubicBezTo>
                <a:close/>
                <a:moveTo>
                  <a:pt x="525374" y="411041"/>
                </a:moveTo>
                <a:cubicBezTo>
                  <a:pt x="526442" y="411423"/>
                  <a:pt x="527976" y="412124"/>
                  <a:pt x="529044" y="412506"/>
                </a:cubicBezTo>
                <a:cubicBezTo>
                  <a:pt x="530178" y="414607"/>
                  <a:pt x="529044" y="416008"/>
                  <a:pt x="528310" y="417408"/>
                </a:cubicBezTo>
                <a:cubicBezTo>
                  <a:pt x="527576" y="417791"/>
                  <a:pt x="526842" y="418491"/>
                  <a:pt x="526108" y="418491"/>
                </a:cubicBezTo>
                <a:cubicBezTo>
                  <a:pt x="524240" y="419191"/>
                  <a:pt x="523172" y="418809"/>
                  <a:pt x="521638" y="417791"/>
                </a:cubicBezTo>
                <a:cubicBezTo>
                  <a:pt x="521304" y="417408"/>
                  <a:pt x="520904" y="416708"/>
                  <a:pt x="520570" y="416390"/>
                </a:cubicBezTo>
                <a:cubicBezTo>
                  <a:pt x="519836" y="415626"/>
                  <a:pt x="519836" y="414607"/>
                  <a:pt x="520170" y="413524"/>
                </a:cubicBezTo>
                <a:cubicBezTo>
                  <a:pt x="520904" y="411423"/>
                  <a:pt x="523172" y="410341"/>
                  <a:pt x="525374" y="411041"/>
                </a:cubicBezTo>
                <a:close/>
                <a:moveTo>
                  <a:pt x="848007" y="410931"/>
                </a:moveTo>
                <a:cubicBezTo>
                  <a:pt x="848752" y="410619"/>
                  <a:pt x="849496" y="410619"/>
                  <a:pt x="850241" y="410931"/>
                </a:cubicBezTo>
                <a:cubicBezTo>
                  <a:pt x="852137" y="411680"/>
                  <a:pt x="852543" y="413052"/>
                  <a:pt x="852543" y="414736"/>
                </a:cubicBezTo>
                <a:cubicBezTo>
                  <a:pt x="852543" y="416482"/>
                  <a:pt x="851392" y="418228"/>
                  <a:pt x="849158" y="418540"/>
                </a:cubicBezTo>
                <a:cubicBezTo>
                  <a:pt x="848413" y="418914"/>
                  <a:pt x="847262" y="418914"/>
                  <a:pt x="846518" y="418228"/>
                </a:cubicBezTo>
                <a:cubicBezTo>
                  <a:pt x="845028" y="417168"/>
                  <a:pt x="844284" y="415796"/>
                  <a:pt x="844622" y="414050"/>
                </a:cubicBezTo>
                <a:cubicBezTo>
                  <a:pt x="845028" y="412678"/>
                  <a:pt x="846112" y="411305"/>
                  <a:pt x="848007" y="410931"/>
                </a:cubicBezTo>
                <a:close/>
                <a:moveTo>
                  <a:pt x="824058" y="410898"/>
                </a:moveTo>
                <a:cubicBezTo>
                  <a:pt x="825217" y="410898"/>
                  <a:pt x="826376" y="410898"/>
                  <a:pt x="827467" y="411271"/>
                </a:cubicBezTo>
                <a:cubicBezTo>
                  <a:pt x="829786" y="411644"/>
                  <a:pt x="830536" y="413012"/>
                  <a:pt x="828967" y="414691"/>
                </a:cubicBezTo>
                <a:cubicBezTo>
                  <a:pt x="828217" y="415748"/>
                  <a:pt x="827467" y="416432"/>
                  <a:pt x="826376" y="417116"/>
                </a:cubicBezTo>
                <a:cubicBezTo>
                  <a:pt x="825626" y="417489"/>
                  <a:pt x="824808" y="417800"/>
                  <a:pt x="824467" y="417800"/>
                </a:cubicBezTo>
                <a:cubicBezTo>
                  <a:pt x="821466" y="417800"/>
                  <a:pt x="819898" y="415748"/>
                  <a:pt x="819898" y="414007"/>
                </a:cubicBezTo>
                <a:cubicBezTo>
                  <a:pt x="820307" y="412328"/>
                  <a:pt x="822216" y="410898"/>
                  <a:pt x="824058" y="410898"/>
                </a:cubicBezTo>
                <a:close/>
                <a:moveTo>
                  <a:pt x="444435" y="410714"/>
                </a:moveTo>
                <a:cubicBezTo>
                  <a:pt x="446679" y="410714"/>
                  <a:pt x="448582" y="412455"/>
                  <a:pt x="448990" y="414134"/>
                </a:cubicBezTo>
                <a:cubicBezTo>
                  <a:pt x="448990" y="415191"/>
                  <a:pt x="448582" y="415875"/>
                  <a:pt x="447834" y="416248"/>
                </a:cubicBezTo>
                <a:cubicBezTo>
                  <a:pt x="446339" y="416932"/>
                  <a:pt x="444843" y="416932"/>
                  <a:pt x="444095" y="417243"/>
                </a:cubicBezTo>
                <a:cubicBezTo>
                  <a:pt x="442192" y="417243"/>
                  <a:pt x="439949" y="415875"/>
                  <a:pt x="439541" y="414507"/>
                </a:cubicBezTo>
                <a:cubicBezTo>
                  <a:pt x="439541" y="413823"/>
                  <a:pt x="439541" y="413139"/>
                  <a:pt x="439949" y="412766"/>
                </a:cubicBezTo>
                <a:cubicBezTo>
                  <a:pt x="440697" y="411398"/>
                  <a:pt x="442532" y="410341"/>
                  <a:pt x="444435" y="410714"/>
                </a:cubicBezTo>
                <a:close/>
                <a:moveTo>
                  <a:pt x="346110" y="410579"/>
                </a:moveTo>
                <a:cubicBezTo>
                  <a:pt x="347216" y="410571"/>
                  <a:pt x="348323" y="410921"/>
                  <a:pt x="349429" y="411462"/>
                </a:cubicBezTo>
                <a:cubicBezTo>
                  <a:pt x="351306" y="412162"/>
                  <a:pt x="351708" y="413943"/>
                  <a:pt x="351708" y="415661"/>
                </a:cubicBezTo>
                <a:cubicBezTo>
                  <a:pt x="352043" y="417824"/>
                  <a:pt x="349429" y="419924"/>
                  <a:pt x="346814" y="419924"/>
                </a:cubicBezTo>
                <a:cubicBezTo>
                  <a:pt x="345742" y="420306"/>
                  <a:pt x="344602" y="419542"/>
                  <a:pt x="343529" y="419224"/>
                </a:cubicBezTo>
                <a:cubicBezTo>
                  <a:pt x="340915" y="417443"/>
                  <a:pt x="340512" y="413562"/>
                  <a:pt x="342792" y="411844"/>
                </a:cubicBezTo>
                <a:cubicBezTo>
                  <a:pt x="343898" y="410953"/>
                  <a:pt x="345004" y="410587"/>
                  <a:pt x="346110" y="410579"/>
                </a:cubicBezTo>
                <a:close/>
                <a:moveTo>
                  <a:pt x="901915" y="410559"/>
                </a:moveTo>
                <a:cubicBezTo>
                  <a:pt x="902747" y="410606"/>
                  <a:pt x="903579" y="410871"/>
                  <a:pt x="904312" y="411401"/>
                </a:cubicBezTo>
                <a:cubicBezTo>
                  <a:pt x="905776" y="412773"/>
                  <a:pt x="905044" y="414519"/>
                  <a:pt x="904711" y="415891"/>
                </a:cubicBezTo>
                <a:cubicBezTo>
                  <a:pt x="904711" y="416266"/>
                  <a:pt x="904312" y="416266"/>
                  <a:pt x="904312" y="416577"/>
                </a:cubicBezTo>
                <a:cubicBezTo>
                  <a:pt x="903180" y="418324"/>
                  <a:pt x="902447" y="418636"/>
                  <a:pt x="900650" y="418324"/>
                </a:cubicBezTo>
                <a:cubicBezTo>
                  <a:pt x="899118" y="417950"/>
                  <a:pt x="898053" y="417264"/>
                  <a:pt x="896921" y="415891"/>
                </a:cubicBezTo>
                <a:cubicBezTo>
                  <a:pt x="897321" y="415205"/>
                  <a:pt x="897321" y="414519"/>
                  <a:pt x="897654" y="413459"/>
                </a:cubicBezTo>
                <a:cubicBezTo>
                  <a:pt x="897321" y="412087"/>
                  <a:pt x="898386" y="411401"/>
                  <a:pt x="899518" y="411027"/>
                </a:cubicBezTo>
                <a:cubicBezTo>
                  <a:pt x="900250" y="410684"/>
                  <a:pt x="901082" y="410512"/>
                  <a:pt x="901915" y="410559"/>
                </a:cubicBezTo>
                <a:close/>
                <a:moveTo>
                  <a:pt x="275586" y="410379"/>
                </a:moveTo>
                <a:cubicBezTo>
                  <a:pt x="276322" y="410379"/>
                  <a:pt x="276724" y="410379"/>
                  <a:pt x="277460" y="410379"/>
                </a:cubicBezTo>
                <a:cubicBezTo>
                  <a:pt x="278932" y="410062"/>
                  <a:pt x="280404" y="410062"/>
                  <a:pt x="281206" y="410379"/>
                </a:cubicBezTo>
                <a:cubicBezTo>
                  <a:pt x="283749" y="412154"/>
                  <a:pt x="286024" y="414245"/>
                  <a:pt x="286024" y="417414"/>
                </a:cubicBezTo>
                <a:cubicBezTo>
                  <a:pt x="286024" y="418808"/>
                  <a:pt x="285623" y="419506"/>
                  <a:pt x="284485" y="420266"/>
                </a:cubicBezTo>
                <a:cubicBezTo>
                  <a:pt x="281541" y="421977"/>
                  <a:pt x="278597" y="421977"/>
                  <a:pt x="275252" y="420963"/>
                </a:cubicBezTo>
                <a:cubicBezTo>
                  <a:pt x="273378" y="420266"/>
                  <a:pt x="271906" y="419189"/>
                  <a:pt x="271170" y="417414"/>
                </a:cubicBezTo>
                <a:cubicBezTo>
                  <a:pt x="270032" y="414626"/>
                  <a:pt x="271170" y="410759"/>
                  <a:pt x="275586" y="410379"/>
                </a:cubicBezTo>
                <a:close/>
                <a:moveTo>
                  <a:pt x="545487" y="410341"/>
                </a:moveTo>
                <a:cubicBezTo>
                  <a:pt x="546619" y="410341"/>
                  <a:pt x="548085" y="410341"/>
                  <a:pt x="548818" y="411034"/>
                </a:cubicBezTo>
                <a:cubicBezTo>
                  <a:pt x="550683" y="413176"/>
                  <a:pt x="552482" y="415256"/>
                  <a:pt x="550683" y="418028"/>
                </a:cubicBezTo>
                <a:cubicBezTo>
                  <a:pt x="550683" y="418406"/>
                  <a:pt x="550284" y="418721"/>
                  <a:pt x="550284" y="419099"/>
                </a:cubicBezTo>
                <a:cubicBezTo>
                  <a:pt x="549218" y="419414"/>
                  <a:pt x="548085" y="419792"/>
                  <a:pt x="547352" y="420486"/>
                </a:cubicBezTo>
                <a:cubicBezTo>
                  <a:pt x="545887" y="420864"/>
                  <a:pt x="544421" y="420486"/>
                  <a:pt x="543288" y="419792"/>
                </a:cubicBezTo>
                <a:cubicBezTo>
                  <a:pt x="541089" y="418406"/>
                  <a:pt x="540357" y="415571"/>
                  <a:pt x="541089" y="413491"/>
                </a:cubicBezTo>
                <a:cubicBezTo>
                  <a:pt x="541422" y="411790"/>
                  <a:pt x="543288" y="410341"/>
                  <a:pt x="545487" y="410341"/>
                </a:cubicBezTo>
                <a:close/>
                <a:moveTo>
                  <a:pt x="505697" y="410341"/>
                </a:moveTo>
                <a:cubicBezTo>
                  <a:pt x="507601" y="410341"/>
                  <a:pt x="508688" y="410716"/>
                  <a:pt x="509844" y="412094"/>
                </a:cubicBezTo>
                <a:cubicBezTo>
                  <a:pt x="509844" y="412783"/>
                  <a:pt x="510252" y="413848"/>
                  <a:pt x="509844" y="414537"/>
                </a:cubicBezTo>
                <a:cubicBezTo>
                  <a:pt x="509504" y="416979"/>
                  <a:pt x="506445" y="418357"/>
                  <a:pt x="504202" y="417668"/>
                </a:cubicBezTo>
                <a:cubicBezTo>
                  <a:pt x="501551" y="416979"/>
                  <a:pt x="500803" y="414161"/>
                  <a:pt x="502299" y="412094"/>
                </a:cubicBezTo>
                <a:cubicBezTo>
                  <a:pt x="503046" y="411030"/>
                  <a:pt x="504202" y="410341"/>
                  <a:pt x="505697" y="410341"/>
                </a:cubicBezTo>
                <a:close/>
                <a:moveTo>
                  <a:pt x="303033" y="410252"/>
                </a:moveTo>
                <a:cubicBezTo>
                  <a:pt x="304795" y="410771"/>
                  <a:pt x="306366" y="411902"/>
                  <a:pt x="307101" y="413474"/>
                </a:cubicBezTo>
                <a:cubicBezTo>
                  <a:pt x="307435" y="414165"/>
                  <a:pt x="307435" y="414856"/>
                  <a:pt x="307435" y="415548"/>
                </a:cubicBezTo>
                <a:cubicBezTo>
                  <a:pt x="307435" y="419068"/>
                  <a:pt x="304495" y="421142"/>
                  <a:pt x="300819" y="420828"/>
                </a:cubicBezTo>
                <a:cubicBezTo>
                  <a:pt x="297478" y="420451"/>
                  <a:pt x="295607" y="418377"/>
                  <a:pt x="295607" y="415548"/>
                </a:cubicBezTo>
                <a:cubicBezTo>
                  <a:pt x="295607" y="412782"/>
                  <a:pt x="296342" y="411776"/>
                  <a:pt x="297812" y="410708"/>
                </a:cubicBezTo>
                <a:cubicBezTo>
                  <a:pt x="299316" y="409828"/>
                  <a:pt x="301270" y="409734"/>
                  <a:pt x="303033" y="410252"/>
                </a:cubicBezTo>
                <a:close/>
                <a:moveTo>
                  <a:pt x="921146" y="409913"/>
                </a:moveTo>
                <a:cubicBezTo>
                  <a:pt x="923457" y="409226"/>
                  <a:pt x="925700" y="411285"/>
                  <a:pt x="925700" y="413717"/>
                </a:cubicBezTo>
                <a:cubicBezTo>
                  <a:pt x="925700" y="413717"/>
                  <a:pt x="925292" y="414403"/>
                  <a:pt x="925292" y="414715"/>
                </a:cubicBezTo>
                <a:cubicBezTo>
                  <a:pt x="924205" y="415401"/>
                  <a:pt x="923457" y="416149"/>
                  <a:pt x="922301" y="416835"/>
                </a:cubicBezTo>
                <a:cubicBezTo>
                  <a:pt x="920398" y="417521"/>
                  <a:pt x="918563" y="417147"/>
                  <a:pt x="917407" y="415401"/>
                </a:cubicBezTo>
                <a:cubicBezTo>
                  <a:pt x="916252" y="413343"/>
                  <a:pt x="916659" y="412345"/>
                  <a:pt x="918563" y="410910"/>
                </a:cubicBezTo>
                <a:cubicBezTo>
                  <a:pt x="919310" y="410598"/>
                  <a:pt x="920398" y="410224"/>
                  <a:pt x="921146" y="409913"/>
                </a:cubicBezTo>
                <a:close/>
                <a:moveTo>
                  <a:pt x="876827" y="409885"/>
                </a:moveTo>
                <a:cubicBezTo>
                  <a:pt x="878998" y="410203"/>
                  <a:pt x="880491" y="411661"/>
                  <a:pt x="881645" y="413056"/>
                </a:cubicBezTo>
                <a:cubicBezTo>
                  <a:pt x="881984" y="413373"/>
                  <a:pt x="881645" y="414451"/>
                  <a:pt x="881645" y="414769"/>
                </a:cubicBezTo>
                <a:cubicBezTo>
                  <a:pt x="881238" y="415466"/>
                  <a:pt x="880491" y="415847"/>
                  <a:pt x="879745" y="416227"/>
                </a:cubicBezTo>
                <a:cubicBezTo>
                  <a:pt x="878659" y="416544"/>
                  <a:pt x="877166" y="416925"/>
                  <a:pt x="875673" y="417242"/>
                </a:cubicBezTo>
                <a:cubicBezTo>
                  <a:pt x="873026" y="415847"/>
                  <a:pt x="873026" y="415847"/>
                  <a:pt x="871941" y="413056"/>
                </a:cubicBezTo>
                <a:cubicBezTo>
                  <a:pt x="872280" y="412676"/>
                  <a:pt x="872619" y="411915"/>
                  <a:pt x="873026" y="411281"/>
                </a:cubicBezTo>
                <a:cubicBezTo>
                  <a:pt x="873773" y="409822"/>
                  <a:pt x="875334" y="409505"/>
                  <a:pt x="876827" y="409885"/>
                </a:cubicBezTo>
                <a:close/>
                <a:moveTo>
                  <a:pt x="320286" y="409699"/>
                </a:moveTo>
                <a:cubicBezTo>
                  <a:pt x="321137" y="409483"/>
                  <a:pt x="322090" y="409579"/>
                  <a:pt x="323042" y="409931"/>
                </a:cubicBezTo>
                <a:cubicBezTo>
                  <a:pt x="324540" y="410635"/>
                  <a:pt x="326037" y="411339"/>
                  <a:pt x="327535" y="412043"/>
                </a:cubicBezTo>
                <a:cubicBezTo>
                  <a:pt x="328692" y="412748"/>
                  <a:pt x="329440" y="413452"/>
                  <a:pt x="329440" y="414860"/>
                </a:cubicBezTo>
                <a:cubicBezTo>
                  <a:pt x="329032" y="416653"/>
                  <a:pt x="328692" y="417741"/>
                  <a:pt x="327194" y="418445"/>
                </a:cubicBezTo>
                <a:cubicBezTo>
                  <a:pt x="325697" y="418765"/>
                  <a:pt x="323791" y="419150"/>
                  <a:pt x="323042" y="419470"/>
                </a:cubicBezTo>
                <a:cubicBezTo>
                  <a:pt x="320728" y="419470"/>
                  <a:pt x="319639" y="418445"/>
                  <a:pt x="318142" y="417357"/>
                </a:cubicBezTo>
                <a:cubicBezTo>
                  <a:pt x="315828" y="415565"/>
                  <a:pt x="315828" y="414540"/>
                  <a:pt x="317394" y="412427"/>
                </a:cubicBezTo>
                <a:cubicBezTo>
                  <a:pt x="317734" y="412043"/>
                  <a:pt x="317734" y="411723"/>
                  <a:pt x="318142" y="411339"/>
                </a:cubicBezTo>
                <a:cubicBezTo>
                  <a:pt x="318687" y="410443"/>
                  <a:pt x="319435" y="409915"/>
                  <a:pt x="320286" y="409699"/>
                </a:cubicBezTo>
                <a:close/>
                <a:moveTo>
                  <a:pt x="207571" y="409623"/>
                </a:moveTo>
                <a:cubicBezTo>
                  <a:pt x="209338" y="409973"/>
                  <a:pt x="211012" y="410768"/>
                  <a:pt x="211950" y="411849"/>
                </a:cubicBezTo>
                <a:cubicBezTo>
                  <a:pt x="213758" y="413947"/>
                  <a:pt x="213758" y="416045"/>
                  <a:pt x="212285" y="418144"/>
                </a:cubicBezTo>
                <a:cubicBezTo>
                  <a:pt x="210811" y="419924"/>
                  <a:pt x="208935" y="420306"/>
                  <a:pt x="207127" y="420306"/>
                </a:cubicBezTo>
                <a:cubicBezTo>
                  <a:pt x="204113" y="419924"/>
                  <a:pt x="201903" y="418525"/>
                  <a:pt x="200429" y="416045"/>
                </a:cubicBezTo>
                <a:cubicBezTo>
                  <a:pt x="198956" y="412866"/>
                  <a:pt x="199692" y="411849"/>
                  <a:pt x="202639" y="410068"/>
                </a:cubicBezTo>
                <a:cubicBezTo>
                  <a:pt x="203945" y="409369"/>
                  <a:pt x="205804" y="409273"/>
                  <a:pt x="207571" y="409623"/>
                </a:cubicBezTo>
                <a:close/>
                <a:moveTo>
                  <a:pt x="424341" y="409505"/>
                </a:moveTo>
                <a:cubicBezTo>
                  <a:pt x="426236" y="409505"/>
                  <a:pt x="428470" y="411661"/>
                  <a:pt x="428470" y="413056"/>
                </a:cubicBezTo>
                <a:cubicBezTo>
                  <a:pt x="428470" y="415149"/>
                  <a:pt x="426575" y="417242"/>
                  <a:pt x="424341" y="417242"/>
                </a:cubicBezTo>
                <a:cubicBezTo>
                  <a:pt x="422107" y="417242"/>
                  <a:pt x="420211" y="415466"/>
                  <a:pt x="420211" y="413373"/>
                </a:cubicBezTo>
                <a:cubicBezTo>
                  <a:pt x="420211" y="411978"/>
                  <a:pt x="422851" y="409505"/>
                  <a:pt x="424341" y="409505"/>
                </a:cubicBezTo>
                <a:close/>
                <a:moveTo>
                  <a:pt x="381641" y="409505"/>
                </a:moveTo>
                <a:cubicBezTo>
                  <a:pt x="383136" y="409887"/>
                  <a:pt x="384290" y="410142"/>
                  <a:pt x="385037" y="410906"/>
                </a:cubicBezTo>
                <a:cubicBezTo>
                  <a:pt x="385377" y="411224"/>
                  <a:pt x="386124" y="411288"/>
                  <a:pt x="386532" y="411670"/>
                </a:cubicBezTo>
                <a:cubicBezTo>
                  <a:pt x="387686" y="412370"/>
                  <a:pt x="388026" y="413071"/>
                  <a:pt x="387279" y="414090"/>
                </a:cubicBezTo>
                <a:cubicBezTo>
                  <a:pt x="386939" y="414790"/>
                  <a:pt x="386124" y="415172"/>
                  <a:pt x="385377" y="415490"/>
                </a:cubicBezTo>
                <a:cubicBezTo>
                  <a:pt x="384630" y="415490"/>
                  <a:pt x="383543" y="416255"/>
                  <a:pt x="382796" y="416573"/>
                </a:cubicBezTo>
                <a:cubicBezTo>
                  <a:pt x="380147" y="418356"/>
                  <a:pt x="377090" y="415873"/>
                  <a:pt x="377090" y="413389"/>
                </a:cubicBezTo>
                <a:cubicBezTo>
                  <a:pt x="377090" y="411988"/>
                  <a:pt x="377498" y="410906"/>
                  <a:pt x="378992" y="410588"/>
                </a:cubicBezTo>
                <a:cubicBezTo>
                  <a:pt x="379739" y="410588"/>
                  <a:pt x="380894" y="409887"/>
                  <a:pt x="381641" y="409505"/>
                </a:cubicBezTo>
                <a:close/>
                <a:moveTo>
                  <a:pt x="251354" y="409505"/>
                </a:moveTo>
                <a:cubicBezTo>
                  <a:pt x="252496" y="409884"/>
                  <a:pt x="253570" y="410199"/>
                  <a:pt x="254309" y="410578"/>
                </a:cubicBezTo>
                <a:cubicBezTo>
                  <a:pt x="255854" y="411272"/>
                  <a:pt x="257264" y="412660"/>
                  <a:pt x="257667" y="414427"/>
                </a:cubicBezTo>
                <a:cubicBezTo>
                  <a:pt x="258003" y="416193"/>
                  <a:pt x="258070" y="418275"/>
                  <a:pt x="258070" y="420042"/>
                </a:cubicBezTo>
                <a:cubicBezTo>
                  <a:pt x="258070" y="421746"/>
                  <a:pt x="256190" y="423512"/>
                  <a:pt x="254309" y="423828"/>
                </a:cubicBezTo>
                <a:cubicBezTo>
                  <a:pt x="252832" y="424206"/>
                  <a:pt x="249139" y="422440"/>
                  <a:pt x="248400" y="420736"/>
                </a:cubicBezTo>
                <a:cubicBezTo>
                  <a:pt x="247997" y="420042"/>
                  <a:pt x="247661" y="419663"/>
                  <a:pt x="246922" y="418969"/>
                </a:cubicBezTo>
                <a:cubicBezTo>
                  <a:pt x="243565" y="416509"/>
                  <a:pt x="244303" y="412344"/>
                  <a:pt x="248400" y="410893"/>
                </a:cubicBezTo>
                <a:cubicBezTo>
                  <a:pt x="249474" y="410578"/>
                  <a:pt x="250213" y="410199"/>
                  <a:pt x="251354" y="409505"/>
                </a:cubicBezTo>
                <a:close/>
                <a:moveTo>
                  <a:pt x="364741" y="409325"/>
                </a:moveTo>
                <a:cubicBezTo>
                  <a:pt x="366217" y="409639"/>
                  <a:pt x="368029" y="410016"/>
                  <a:pt x="369573" y="410706"/>
                </a:cubicBezTo>
                <a:cubicBezTo>
                  <a:pt x="372525" y="412088"/>
                  <a:pt x="372860" y="415542"/>
                  <a:pt x="370311" y="417677"/>
                </a:cubicBezTo>
                <a:cubicBezTo>
                  <a:pt x="369908" y="417677"/>
                  <a:pt x="369573" y="417991"/>
                  <a:pt x="369170" y="418368"/>
                </a:cubicBezTo>
                <a:cubicBezTo>
                  <a:pt x="367694" y="419749"/>
                  <a:pt x="365815" y="419749"/>
                  <a:pt x="364339" y="419059"/>
                </a:cubicBezTo>
                <a:cubicBezTo>
                  <a:pt x="363198" y="418682"/>
                  <a:pt x="362460" y="417991"/>
                  <a:pt x="361386" y="417300"/>
                </a:cubicBezTo>
                <a:cubicBezTo>
                  <a:pt x="360245" y="416610"/>
                  <a:pt x="359843" y="415542"/>
                  <a:pt x="359843" y="414160"/>
                </a:cubicBezTo>
                <a:cubicBezTo>
                  <a:pt x="359843" y="413846"/>
                  <a:pt x="359843" y="413469"/>
                  <a:pt x="359843" y="413156"/>
                </a:cubicBezTo>
                <a:cubicBezTo>
                  <a:pt x="360245" y="410706"/>
                  <a:pt x="362460" y="408948"/>
                  <a:pt x="364741" y="409325"/>
                </a:cubicBezTo>
                <a:close/>
                <a:moveTo>
                  <a:pt x="999690" y="408990"/>
                </a:moveTo>
                <a:cubicBezTo>
                  <a:pt x="1001593" y="408669"/>
                  <a:pt x="1003497" y="409375"/>
                  <a:pt x="1004244" y="411106"/>
                </a:cubicBezTo>
                <a:cubicBezTo>
                  <a:pt x="1004584" y="411876"/>
                  <a:pt x="1004992" y="412902"/>
                  <a:pt x="1005400" y="413607"/>
                </a:cubicBezTo>
                <a:cubicBezTo>
                  <a:pt x="1004244" y="416109"/>
                  <a:pt x="1002749" y="417520"/>
                  <a:pt x="1000098" y="417520"/>
                </a:cubicBezTo>
                <a:cubicBezTo>
                  <a:pt x="998195" y="416493"/>
                  <a:pt x="996699" y="415403"/>
                  <a:pt x="996359" y="413287"/>
                </a:cubicBezTo>
                <a:cubicBezTo>
                  <a:pt x="995952" y="411876"/>
                  <a:pt x="995952" y="410786"/>
                  <a:pt x="997447" y="410080"/>
                </a:cubicBezTo>
                <a:cubicBezTo>
                  <a:pt x="998195" y="409695"/>
                  <a:pt x="998942" y="409375"/>
                  <a:pt x="999690" y="408990"/>
                </a:cubicBezTo>
                <a:close/>
                <a:moveTo>
                  <a:pt x="405180" y="408948"/>
                </a:moveTo>
                <a:cubicBezTo>
                  <a:pt x="405588" y="408948"/>
                  <a:pt x="407084" y="409330"/>
                  <a:pt x="408171" y="410350"/>
                </a:cubicBezTo>
                <a:cubicBezTo>
                  <a:pt x="409327" y="410733"/>
                  <a:pt x="409734" y="411816"/>
                  <a:pt x="409327" y="412836"/>
                </a:cubicBezTo>
                <a:cubicBezTo>
                  <a:pt x="408987" y="414621"/>
                  <a:pt x="406336" y="416406"/>
                  <a:pt x="404025" y="416406"/>
                </a:cubicBezTo>
                <a:cubicBezTo>
                  <a:pt x="402529" y="416406"/>
                  <a:pt x="400694" y="414621"/>
                  <a:pt x="400694" y="413537"/>
                </a:cubicBezTo>
                <a:cubicBezTo>
                  <a:pt x="400286" y="410733"/>
                  <a:pt x="402190" y="408948"/>
                  <a:pt x="405180" y="408948"/>
                </a:cubicBezTo>
                <a:close/>
                <a:moveTo>
                  <a:pt x="734592" y="408793"/>
                </a:moveTo>
                <a:cubicBezTo>
                  <a:pt x="736453" y="408706"/>
                  <a:pt x="738406" y="409321"/>
                  <a:pt x="740629" y="410015"/>
                </a:cubicBezTo>
                <a:cubicBezTo>
                  <a:pt x="741033" y="410330"/>
                  <a:pt x="741774" y="410709"/>
                  <a:pt x="742178" y="411403"/>
                </a:cubicBezTo>
                <a:cubicBezTo>
                  <a:pt x="743660" y="413169"/>
                  <a:pt x="743997" y="415250"/>
                  <a:pt x="743660" y="417331"/>
                </a:cubicBezTo>
                <a:cubicBezTo>
                  <a:pt x="743660" y="418719"/>
                  <a:pt x="741774" y="420864"/>
                  <a:pt x="740292" y="420485"/>
                </a:cubicBezTo>
                <a:cubicBezTo>
                  <a:pt x="738069" y="420170"/>
                  <a:pt x="735442" y="420485"/>
                  <a:pt x="733219" y="419791"/>
                </a:cubicBezTo>
                <a:cubicBezTo>
                  <a:pt x="730929" y="419097"/>
                  <a:pt x="729448" y="418025"/>
                  <a:pt x="729111" y="415565"/>
                </a:cubicBezTo>
                <a:cubicBezTo>
                  <a:pt x="728707" y="414871"/>
                  <a:pt x="728707" y="413862"/>
                  <a:pt x="728302" y="412790"/>
                </a:cubicBezTo>
                <a:cubicBezTo>
                  <a:pt x="728707" y="412475"/>
                  <a:pt x="729111" y="412096"/>
                  <a:pt x="729111" y="411781"/>
                </a:cubicBezTo>
                <a:cubicBezTo>
                  <a:pt x="730963" y="409668"/>
                  <a:pt x="732731" y="408879"/>
                  <a:pt x="734592" y="408793"/>
                </a:cubicBezTo>
                <a:close/>
                <a:moveTo>
                  <a:pt x="1023385" y="408669"/>
                </a:moveTo>
                <a:cubicBezTo>
                  <a:pt x="1024129" y="408982"/>
                  <a:pt x="1024874" y="408982"/>
                  <a:pt x="1025619" y="409357"/>
                </a:cubicBezTo>
                <a:cubicBezTo>
                  <a:pt x="1027514" y="409669"/>
                  <a:pt x="1028258" y="411044"/>
                  <a:pt x="1028597" y="412794"/>
                </a:cubicBezTo>
                <a:cubicBezTo>
                  <a:pt x="1028597" y="414857"/>
                  <a:pt x="1028258" y="416607"/>
                  <a:pt x="1026363" y="417669"/>
                </a:cubicBezTo>
                <a:cubicBezTo>
                  <a:pt x="1025957" y="417982"/>
                  <a:pt x="1025957" y="417982"/>
                  <a:pt x="1025619" y="417982"/>
                </a:cubicBezTo>
                <a:cubicBezTo>
                  <a:pt x="1023385" y="418357"/>
                  <a:pt x="1020746" y="417669"/>
                  <a:pt x="1020001" y="415919"/>
                </a:cubicBezTo>
                <a:cubicBezTo>
                  <a:pt x="1018850" y="413857"/>
                  <a:pt x="1019256" y="412107"/>
                  <a:pt x="1021084" y="410357"/>
                </a:cubicBezTo>
                <a:cubicBezTo>
                  <a:pt x="1021828" y="409669"/>
                  <a:pt x="1022573" y="409357"/>
                  <a:pt x="1023385" y="408669"/>
                </a:cubicBezTo>
                <a:close/>
                <a:moveTo>
                  <a:pt x="225624" y="408669"/>
                </a:moveTo>
                <a:cubicBezTo>
                  <a:pt x="225961" y="408669"/>
                  <a:pt x="226702" y="408984"/>
                  <a:pt x="227106" y="408984"/>
                </a:cubicBezTo>
                <a:cubicBezTo>
                  <a:pt x="230071" y="409676"/>
                  <a:pt x="232698" y="411060"/>
                  <a:pt x="234585" y="413198"/>
                </a:cubicBezTo>
                <a:cubicBezTo>
                  <a:pt x="237550" y="416344"/>
                  <a:pt x="235663" y="420873"/>
                  <a:pt x="231553" y="421565"/>
                </a:cubicBezTo>
                <a:cubicBezTo>
                  <a:pt x="229330" y="422257"/>
                  <a:pt x="227106" y="421879"/>
                  <a:pt x="224883" y="421187"/>
                </a:cubicBezTo>
                <a:cubicBezTo>
                  <a:pt x="222592" y="420495"/>
                  <a:pt x="221514" y="419111"/>
                  <a:pt x="220773" y="417350"/>
                </a:cubicBezTo>
                <a:cubicBezTo>
                  <a:pt x="220368" y="416658"/>
                  <a:pt x="220368" y="415589"/>
                  <a:pt x="220368" y="415274"/>
                </a:cubicBezTo>
                <a:cubicBezTo>
                  <a:pt x="220368" y="411060"/>
                  <a:pt x="222255" y="409361"/>
                  <a:pt x="225624" y="408669"/>
                </a:cubicBezTo>
                <a:close/>
                <a:moveTo>
                  <a:pt x="483001" y="408504"/>
                </a:moveTo>
                <a:cubicBezTo>
                  <a:pt x="484388" y="408332"/>
                  <a:pt x="485876" y="408676"/>
                  <a:pt x="486812" y="409518"/>
                </a:cubicBezTo>
                <a:cubicBezTo>
                  <a:pt x="486812" y="409892"/>
                  <a:pt x="487146" y="410204"/>
                  <a:pt x="487146" y="410578"/>
                </a:cubicBezTo>
                <a:cubicBezTo>
                  <a:pt x="487948" y="412324"/>
                  <a:pt x="486411" y="415068"/>
                  <a:pt x="484606" y="415754"/>
                </a:cubicBezTo>
                <a:cubicBezTo>
                  <a:pt x="484205" y="416129"/>
                  <a:pt x="483870" y="416129"/>
                  <a:pt x="483469" y="416129"/>
                </a:cubicBezTo>
                <a:cubicBezTo>
                  <a:pt x="481263" y="416129"/>
                  <a:pt x="479391" y="414008"/>
                  <a:pt x="479391" y="411638"/>
                </a:cubicBezTo>
                <a:cubicBezTo>
                  <a:pt x="479391" y="411264"/>
                  <a:pt x="479792" y="410890"/>
                  <a:pt x="479792" y="410578"/>
                </a:cubicBezTo>
                <a:cubicBezTo>
                  <a:pt x="480327" y="409362"/>
                  <a:pt x="481614" y="408676"/>
                  <a:pt x="483001" y="408504"/>
                </a:cubicBezTo>
                <a:close/>
                <a:moveTo>
                  <a:pt x="1044443" y="408486"/>
                </a:moveTo>
                <a:cubicBezTo>
                  <a:pt x="1048913" y="408112"/>
                  <a:pt x="1050381" y="408798"/>
                  <a:pt x="1051515" y="411605"/>
                </a:cubicBezTo>
                <a:cubicBezTo>
                  <a:pt x="1052983" y="414349"/>
                  <a:pt x="1052249" y="415721"/>
                  <a:pt x="1048913" y="416095"/>
                </a:cubicBezTo>
                <a:lnTo>
                  <a:pt x="1048513" y="416095"/>
                </a:lnTo>
                <a:cubicBezTo>
                  <a:pt x="1044443" y="416407"/>
                  <a:pt x="1044443" y="416407"/>
                  <a:pt x="1042641" y="412977"/>
                </a:cubicBezTo>
                <a:cubicBezTo>
                  <a:pt x="1042641" y="412603"/>
                  <a:pt x="1042641" y="412291"/>
                  <a:pt x="1042641" y="411916"/>
                </a:cubicBezTo>
                <a:cubicBezTo>
                  <a:pt x="1042975" y="410856"/>
                  <a:pt x="1043709" y="409858"/>
                  <a:pt x="1044443" y="408486"/>
                </a:cubicBezTo>
                <a:close/>
                <a:moveTo>
                  <a:pt x="621205" y="408182"/>
                </a:moveTo>
                <a:cubicBezTo>
                  <a:pt x="622423" y="408357"/>
                  <a:pt x="623550" y="408879"/>
                  <a:pt x="624491" y="409925"/>
                </a:cubicBezTo>
                <a:cubicBezTo>
                  <a:pt x="624491" y="410242"/>
                  <a:pt x="625230" y="410242"/>
                  <a:pt x="625566" y="410622"/>
                </a:cubicBezTo>
                <a:cubicBezTo>
                  <a:pt x="627448" y="412016"/>
                  <a:pt x="628928" y="413094"/>
                  <a:pt x="630407" y="414488"/>
                </a:cubicBezTo>
                <a:cubicBezTo>
                  <a:pt x="631886" y="415502"/>
                  <a:pt x="631886" y="416959"/>
                  <a:pt x="631146" y="418353"/>
                </a:cubicBezTo>
                <a:cubicBezTo>
                  <a:pt x="630407" y="419748"/>
                  <a:pt x="629331" y="420445"/>
                  <a:pt x="627448" y="420825"/>
                </a:cubicBezTo>
                <a:cubicBezTo>
                  <a:pt x="624087" y="421142"/>
                  <a:pt x="620726" y="420128"/>
                  <a:pt x="617768" y="418670"/>
                </a:cubicBezTo>
                <a:cubicBezTo>
                  <a:pt x="617365" y="418670"/>
                  <a:pt x="617365" y="418353"/>
                  <a:pt x="617028" y="417973"/>
                </a:cubicBezTo>
                <a:cubicBezTo>
                  <a:pt x="615146" y="416959"/>
                  <a:pt x="615146" y="414805"/>
                  <a:pt x="614810" y="413094"/>
                </a:cubicBezTo>
                <a:cubicBezTo>
                  <a:pt x="614407" y="411319"/>
                  <a:pt x="615550" y="410242"/>
                  <a:pt x="616625" y="408848"/>
                </a:cubicBezTo>
                <a:cubicBezTo>
                  <a:pt x="617028" y="408848"/>
                  <a:pt x="617365" y="408848"/>
                  <a:pt x="617365" y="408531"/>
                </a:cubicBezTo>
                <a:cubicBezTo>
                  <a:pt x="618675" y="408182"/>
                  <a:pt x="619986" y="408008"/>
                  <a:pt x="621205" y="408182"/>
                </a:cubicBezTo>
                <a:close/>
                <a:moveTo>
                  <a:pt x="1065834" y="408151"/>
                </a:moveTo>
                <a:cubicBezTo>
                  <a:pt x="1068493" y="407834"/>
                  <a:pt x="1069994" y="408151"/>
                  <a:pt x="1071153" y="410623"/>
                </a:cubicBezTo>
                <a:cubicBezTo>
                  <a:pt x="1072312" y="412398"/>
                  <a:pt x="1071153" y="413793"/>
                  <a:pt x="1069994" y="414808"/>
                </a:cubicBezTo>
                <a:cubicBezTo>
                  <a:pt x="1069653" y="415188"/>
                  <a:pt x="1069243" y="415505"/>
                  <a:pt x="1068902" y="415885"/>
                </a:cubicBezTo>
                <a:cubicBezTo>
                  <a:pt x="1067743" y="416963"/>
                  <a:pt x="1066652" y="416963"/>
                  <a:pt x="1065493" y="416583"/>
                </a:cubicBezTo>
                <a:cubicBezTo>
                  <a:pt x="1063584" y="416266"/>
                  <a:pt x="1061674" y="413793"/>
                  <a:pt x="1061674" y="411701"/>
                </a:cubicBezTo>
                <a:cubicBezTo>
                  <a:pt x="1061674" y="411321"/>
                  <a:pt x="1062083" y="410940"/>
                  <a:pt x="1062083" y="410623"/>
                </a:cubicBezTo>
                <a:cubicBezTo>
                  <a:pt x="1062833" y="408848"/>
                  <a:pt x="1064334" y="408531"/>
                  <a:pt x="1065834" y="408151"/>
                </a:cubicBezTo>
                <a:close/>
                <a:moveTo>
                  <a:pt x="465433" y="407998"/>
                </a:moveTo>
                <a:cubicBezTo>
                  <a:pt x="466192" y="407912"/>
                  <a:pt x="466950" y="407990"/>
                  <a:pt x="467690" y="408147"/>
                </a:cubicBezTo>
                <a:cubicBezTo>
                  <a:pt x="468769" y="408147"/>
                  <a:pt x="469510" y="408838"/>
                  <a:pt x="469510" y="409904"/>
                </a:cubicBezTo>
                <a:cubicBezTo>
                  <a:pt x="469510" y="411284"/>
                  <a:pt x="469173" y="412665"/>
                  <a:pt x="467690" y="413355"/>
                </a:cubicBezTo>
                <a:cubicBezTo>
                  <a:pt x="466208" y="414045"/>
                  <a:pt x="465063" y="414735"/>
                  <a:pt x="463581" y="413731"/>
                </a:cubicBezTo>
                <a:cubicBezTo>
                  <a:pt x="462435" y="413041"/>
                  <a:pt x="461694" y="412351"/>
                  <a:pt x="460953" y="411975"/>
                </a:cubicBezTo>
                <a:cubicBezTo>
                  <a:pt x="460953" y="410218"/>
                  <a:pt x="461694" y="409214"/>
                  <a:pt x="463176" y="408838"/>
                </a:cubicBezTo>
                <a:cubicBezTo>
                  <a:pt x="463917" y="408336"/>
                  <a:pt x="464675" y="408085"/>
                  <a:pt x="465433" y="407998"/>
                </a:cubicBezTo>
                <a:close/>
                <a:moveTo>
                  <a:pt x="805259" y="407937"/>
                </a:moveTo>
                <a:cubicBezTo>
                  <a:pt x="805994" y="407937"/>
                  <a:pt x="806395" y="408255"/>
                  <a:pt x="807130" y="408255"/>
                </a:cubicBezTo>
                <a:cubicBezTo>
                  <a:pt x="810071" y="408955"/>
                  <a:pt x="811207" y="411054"/>
                  <a:pt x="810806" y="414236"/>
                </a:cubicBezTo>
                <a:cubicBezTo>
                  <a:pt x="810472" y="416399"/>
                  <a:pt x="808600" y="417799"/>
                  <a:pt x="805660" y="417799"/>
                </a:cubicBezTo>
                <a:cubicBezTo>
                  <a:pt x="805259" y="417799"/>
                  <a:pt x="804925" y="417799"/>
                  <a:pt x="804190" y="417799"/>
                </a:cubicBezTo>
                <a:cubicBezTo>
                  <a:pt x="801182" y="417099"/>
                  <a:pt x="799378" y="414617"/>
                  <a:pt x="799712" y="411436"/>
                </a:cubicBezTo>
                <a:cubicBezTo>
                  <a:pt x="800113" y="409336"/>
                  <a:pt x="802318" y="407555"/>
                  <a:pt x="805259" y="407937"/>
                </a:cubicBezTo>
                <a:close/>
                <a:moveTo>
                  <a:pt x="60681" y="407935"/>
                </a:moveTo>
                <a:cubicBezTo>
                  <a:pt x="62940" y="407555"/>
                  <a:pt x="64447" y="408633"/>
                  <a:pt x="65200" y="410028"/>
                </a:cubicBezTo>
                <a:cubicBezTo>
                  <a:pt x="65953" y="411423"/>
                  <a:pt x="65200" y="412501"/>
                  <a:pt x="64104" y="413516"/>
                </a:cubicBezTo>
                <a:cubicBezTo>
                  <a:pt x="63693" y="413896"/>
                  <a:pt x="63351" y="414214"/>
                  <a:pt x="62940" y="414594"/>
                </a:cubicBezTo>
                <a:cubicBezTo>
                  <a:pt x="61776" y="415292"/>
                  <a:pt x="59517" y="415292"/>
                  <a:pt x="58764" y="414594"/>
                </a:cubicBezTo>
                <a:cubicBezTo>
                  <a:pt x="57669" y="413896"/>
                  <a:pt x="56505" y="412501"/>
                  <a:pt x="56847" y="411043"/>
                </a:cubicBezTo>
                <a:cubicBezTo>
                  <a:pt x="56847" y="409648"/>
                  <a:pt x="58011" y="408633"/>
                  <a:pt x="59517" y="408252"/>
                </a:cubicBezTo>
                <a:cubicBezTo>
                  <a:pt x="59928" y="407935"/>
                  <a:pt x="60270" y="407935"/>
                  <a:pt x="60681" y="407935"/>
                </a:cubicBezTo>
                <a:close/>
                <a:moveTo>
                  <a:pt x="1083347" y="407834"/>
                </a:moveTo>
                <a:cubicBezTo>
                  <a:pt x="1084836" y="407834"/>
                  <a:pt x="1085580" y="407834"/>
                  <a:pt x="1086324" y="408154"/>
                </a:cubicBezTo>
                <a:cubicBezTo>
                  <a:pt x="1088625" y="408538"/>
                  <a:pt x="1090113" y="409242"/>
                  <a:pt x="1090858" y="411355"/>
                </a:cubicBezTo>
                <a:cubicBezTo>
                  <a:pt x="1091940" y="414556"/>
                  <a:pt x="1091940" y="414876"/>
                  <a:pt x="1088963" y="416668"/>
                </a:cubicBezTo>
                <a:cubicBezTo>
                  <a:pt x="1088625" y="416668"/>
                  <a:pt x="1088219" y="417052"/>
                  <a:pt x="1087813" y="417052"/>
                </a:cubicBezTo>
                <a:cubicBezTo>
                  <a:pt x="1084836" y="418077"/>
                  <a:pt x="1081453" y="417373"/>
                  <a:pt x="1079626" y="414876"/>
                </a:cubicBezTo>
                <a:cubicBezTo>
                  <a:pt x="1079220" y="414556"/>
                  <a:pt x="1079220" y="413852"/>
                  <a:pt x="1079220" y="413467"/>
                </a:cubicBezTo>
                <a:cubicBezTo>
                  <a:pt x="1079220" y="412059"/>
                  <a:pt x="1079626" y="410650"/>
                  <a:pt x="1080709" y="409562"/>
                </a:cubicBezTo>
                <a:cubicBezTo>
                  <a:pt x="1081453" y="408858"/>
                  <a:pt x="1082603" y="408538"/>
                  <a:pt x="1083347" y="407834"/>
                </a:cubicBezTo>
                <a:close/>
                <a:moveTo>
                  <a:pt x="108324" y="407834"/>
                </a:moveTo>
                <a:cubicBezTo>
                  <a:pt x="108725" y="407834"/>
                  <a:pt x="109059" y="408146"/>
                  <a:pt x="109460" y="408146"/>
                </a:cubicBezTo>
                <a:cubicBezTo>
                  <a:pt x="112802" y="409521"/>
                  <a:pt x="113537" y="412646"/>
                  <a:pt x="110930" y="415084"/>
                </a:cubicBezTo>
                <a:cubicBezTo>
                  <a:pt x="109794" y="416459"/>
                  <a:pt x="108324" y="417521"/>
                  <a:pt x="106119" y="417146"/>
                </a:cubicBezTo>
                <a:cubicBezTo>
                  <a:pt x="105384" y="416459"/>
                  <a:pt x="104649" y="416146"/>
                  <a:pt x="104248" y="415396"/>
                </a:cubicBezTo>
                <a:cubicBezTo>
                  <a:pt x="101708" y="413021"/>
                  <a:pt x="102443" y="409896"/>
                  <a:pt x="105718" y="408521"/>
                </a:cubicBezTo>
                <a:cubicBezTo>
                  <a:pt x="106520" y="408146"/>
                  <a:pt x="107589" y="408146"/>
                  <a:pt x="108324" y="407834"/>
                </a:cubicBezTo>
                <a:close/>
                <a:moveTo>
                  <a:pt x="759719" y="407548"/>
                </a:moveTo>
                <a:cubicBezTo>
                  <a:pt x="760970" y="407556"/>
                  <a:pt x="762262" y="407922"/>
                  <a:pt x="763538" y="408464"/>
                </a:cubicBezTo>
                <a:cubicBezTo>
                  <a:pt x="765821" y="409484"/>
                  <a:pt x="766157" y="411652"/>
                  <a:pt x="766560" y="413373"/>
                </a:cubicBezTo>
                <a:cubicBezTo>
                  <a:pt x="766896" y="414776"/>
                  <a:pt x="766560" y="416242"/>
                  <a:pt x="765418" y="417262"/>
                </a:cubicBezTo>
                <a:cubicBezTo>
                  <a:pt x="764344" y="418346"/>
                  <a:pt x="763202" y="419749"/>
                  <a:pt x="761725" y="419047"/>
                </a:cubicBezTo>
                <a:cubicBezTo>
                  <a:pt x="758703" y="419047"/>
                  <a:pt x="756151" y="418346"/>
                  <a:pt x="754271" y="416242"/>
                </a:cubicBezTo>
                <a:cubicBezTo>
                  <a:pt x="752391" y="414776"/>
                  <a:pt x="752391" y="413373"/>
                  <a:pt x="753532" y="411652"/>
                </a:cubicBezTo>
                <a:cubicBezTo>
                  <a:pt x="754271" y="410568"/>
                  <a:pt x="755010" y="409484"/>
                  <a:pt x="756151" y="408783"/>
                </a:cubicBezTo>
                <a:cubicBezTo>
                  <a:pt x="757259" y="407890"/>
                  <a:pt x="758468" y="407540"/>
                  <a:pt x="759719" y="407548"/>
                </a:cubicBezTo>
                <a:close/>
                <a:moveTo>
                  <a:pt x="1133733" y="407417"/>
                </a:moveTo>
                <a:cubicBezTo>
                  <a:pt x="1134479" y="407417"/>
                  <a:pt x="1135226" y="407417"/>
                  <a:pt x="1135972" y="407797"/>
                </a:cubicBezTo>
                <a:cubicBezTo>
                  <a:pt x="1138618" y="408811"/>
                  <a:pt x="1141197" y="409508"/>
                  <a:pt x="1141197" y="412678"/>
                </a:cubicBezTo>
                <a:cubicBezTo>
                  <a:pt x="1141604" y="414770"/>
                  <a:pt x="1140858" y="416228"/>
                  <a:pt x="1138618" y="416925"/>
                </a:cubicBezTo>
                <a:cubicBezTo>
                  <a:pt x="1137465" y="416925"/>
                  <a:pt x="1136718" y="417242"/>
                  <a:pt x="1135972" y="417242"/>
                </a:cubicBezTo>
                <a:cubicBezTo>
                  <a:pt x="1134819" y="416925"/>
                  <a:pt x="1134072" y="416925"/>
                  <a:pt x="1132580" y="416925"/>
                </a:cubicBezTo>
                <a:cubicBezTo>
                  <a:pt x="1131087" y="416925"/>
                  <a:pt x="1130001" y="416164"/>
                  <a:pt x="1128848" y="414770"/>
                </a:cubicBezTo>
                <a:cubicBezTo>
                  <a:pt x="1127762" y="413312"/>
                  <a:pt x="1127694" y="410903"/>
                  <a:pt x="1128848" y="409508"/>
                </a:cubicBezTo>
                <a:cubicBezTo>
                  <a:pt x="1129933" y="407797"/>
                  <a:pt x="1131426" y="406719"/>
                  <a:pt x="1133733" y="407417"/>
                </a:cubicBezTo>
                <a:close/>
                <a:moveTo>
                  <a:pt x="568071" y="407376"/>
                </a:moveTo>
                <a:cubicBezTo>
                  <a:pt x="571056" y="406998"/>
                  <a:pt x="574786" y="410528"/>
                  <a:pt x="572955" y="413681"/>
                </a:cubicBezTo>
                <a:cubicBezTo>
                  <a:pt x="572955" y="414374"/>
                  <a:pt x="572548" y="414689"/>
                  <a:pt x="572548" y="415383"/>
                </a:cubicBezTo>
                <a:cubicBezTo>
                  <a:pt x="571802" y="418220"/>
                  <a:pt x="569157" y="418914"/>
                  <a:pt x="566918" y="418914"/>
                </a:cubicBezTo>
                <a:cubicBezTo>
                  <a:pt x="564273" y="418914"/>
                  <a:pt x="562034" y="417527"/>
                  <a:pt x="560542" y="415068"/>
                </a:cubicBezTo>
                <a:cubicBezTo>
                  <a:pt x="559389" y="413302"/>
                  <a:pt x="559796" y="410844"/>
                  <a:pt x="561627" y="409457"/>
                </a:cubicBezTo>
                <a:cubicBezTo>
                  <a:pt x="563527" y="408070"/>
                  <a:pt x="565765" y="407376"/>
                  <a:pt x="568071" y="407376"/>
                </a:cubicBezTo>
                <a:close/>
                <a:moveTo>
                  <a:pt x="783996" y="407375"/>
                </a:moveTo>
                <a:cubicBezTo>
                  <a:pt x="786271" y="406998"/>
                  <a:pt x="788813" y="408065"/>
                  <a:pt x="789550" y="410138"/>
                </a:cubicBezTo>
                <a:cubicBezTo>
                  <a:pt x="790687" y="412273"/>
                  <a:pt x="789951" y="413969"/>
                  <a:pt x="787743" y="415350"/>
                </a:cubicBezTo>
                <a:cubicBezTo>
                  <a:pt x="787341" y="415350"/>
                  <a:pt x="787007" y="415727"/>
                  <a:pt x="786605" y="416104"/>
                </a:cubicBezTo>
                <a:cubicBezTo>
                  <a:pt x="784397" y="417799"/>
                  <a:pt x="781052" y="417423"/>
                  <a:pt x="778843" y="415350"/>
                </a:cubicBezTo>
                <a:cubicBezTo>
                  <a:pt x="777706" y="414283"/>
                  <a:pt x="777371" y="413655"/>
                  <a:pt x="777371" y="412273"/>
                </a:cubicBezTo>
                <a:cubicBezTo>
                  <a:pt x="777371" y="409824"/>
                  <a:pt x="779178" y="408065"/>
                  <a:pt x="781453" y="407751"/>
                </a:cubicBezTo>
                <a:cubicBezTo>
                  <a:pt x="782524" y="407751"/>
                  <a:pt x="783260" y="407375"/>
                  <a:pt x="783996" y="407375"/>
                </a:cubicBezTo>
                <a:close/>
                <a:moveTo>
                  <a:pt x="129729" y="406998"/>
                </a:moveTo>
                <a:cubicBezTo>
                  <a:pt x="132394" y="406998"/>
                  <a:pt x="134650" y="408786"/>
                  <a:pt x="134650" y="410894"/>
                </a:cubicBezTo>
                <a:cubicBezTo>
                  <a:pt x="134650" y="414088"/>
                  <a:pt x="131643" y="416963"/>
                  <a:pt x="129729" y="416579"/>
                </a:cubicBezTo>
                <a:cubicBezTo>
                  <a:pt x="126722" y="416963"/>
                  <a:pt x="123715" y="414471"/>
                  <a:pt x="123715" y="411980"/>
                </a:cubicBezTo>
                <a:cubicBezTo>
                  <a:pt x="123715" y="408786"/>
                  <a:pt x="125560" y="406998"/>
                  <a:pt x="129729" y="406998"/>
                </a:cubicBezTo>
                <a:close/>
                <a:moveTo>
                  <a:pt x="595892" y="406816"/>
                </a:moveTo>
                <a:cubicBezTo>
                  <a:pt x="600378" y="406441"/>
                  <a:pt x="604525" y="410636"/>
                  <a:pt x="604185" y="414080"/>
                </a:cubicBezTo>
                <a:cubicBezTo>
                  <a:pt x="604185" y="414769"/>
                  <a:pt x="603437" y="415457"/>
                  <a:pt x="603029" y="416209"/>
                </a:cubicBezTo>
                <a:cubicBezTo>
                  <a:pt x="601534" y="417899"/>
                  <a:pt x="599631" y="418588"/>
                  <a:pt x="597387" y="418964"/>
                </a:cubicBezTo>
                <a:cubicBezTo>
                  <a:pt x="592086" y="420028"/>
                  <a:pt x="587939" y="415833"/>
                  <a:pt x="589095" y="410949"/>
                </a:cubicBezTo>
                <a:cubicBezTo>
                  <a:pt x="589095" y="409571"/>
                  <a:pt x="590250" y="408570"/>
                  <a:pt x="591338" y="408194"/>
                </a:cubicBezTo>
                <a:cubicBezTo>
                  <a:pt x="592833" y="407505"/>
                  <a:pt x="594736" y="407129"/>
                  <a:pt x="595892" y="406816"/>
                </a:cubicBezTo>
                <a:close/>
                <a:moveTo>
                  <a:pt x="656286" y="406719"/>
                </a:moveTo>
                <a:cubicBezTo>
                  <a:pt x="658511" y="406719"/>
                  <a:pt x="659657" y="407788"/>
                  <a:pt x="660736" y="409485"/>
                </a:cubicBezTo>
                <a:cubicBezTo>
                  <a:pt x="662219" y="412314"/>
                  <a:pt x="661478" y="415771"/>
                  <a:pt x="658916" y="417154"/>
                </a:cubicBezTo>
                <a:cubicBezTo>
                  <a:pt x="657028" y="418222"/>
                  <a:pt x="654803" y="418914"/>
                  <a:pt x="652511" y="418537"/>
                </a:cubicBezTo>
                <a:cubicBezTo>
                  <a:pt x="651432" y="418537"/>
                  <a:pt x="650286" y="418537"/>
                  <a:pt x="649140" y="418222"/>
                </a:cubicBezTo>
                <a:cubicBezTo>
                  <a:pt x="648061" y="417845"/>
                  <a:pt x="647319" y="417531"/>
                  <a:pt x="646173" y="417154"/>
                </a:cubicBezTo>
                <a:cubicBezTo>
                  <a:pt x="644690" y="416462"/>
                  <a:pt x="643207" y="415394"/>
                  <a:pt x="642061" y="414011"/>
                </a:cubicBezTo>
                <a:cubicBezTo>
                  <a:pt x="640577" y="412314"/>
                  <a:pt x="640915" y="408794"/>
                  <a:pt x="643948" y="408102"/>
                </a:cubicBezTo>
                <a:cubicBezTo>
                  <a:pt x="645027" y="407788"/>
                  <a:pt x="645836" y="407411"/>
                  <a:pt x="646578" y="407411"/>
                </a:cubicBezTo>
                <a:cubicBezTo>
                  <a:pt x="649544" y="406719"/>
                  <a:pt x="652915" y="406719"/>
                  <a:pt x="656286" y="406719"/>
                </a:cubicBezTo>
                <a:close/>
                <a:moveTo>
                  <a:pt x="1111484" y="406580"/>
                </a:moveTo>
                <a:cubicBezTo>
                  <a:pt x="1112288" y="406530"/>
                  <a:pt x="1113117" y="406658"/>
                  <a:pt x="1113942" y="407009"/>
                </a:cubicBezTo>
                <a:cubicBezTo>
                  <a:pt x="1115490" y="407774"/>
                  <a:pt x="1116568" y="408795"/>
                  <a:pt x="1117308" y="410199"/>
                </a:cubicBezTo>
                <a:cubicBezTo>
                  <a:pt x="1119598" y="414091"/>
                  <a:pt x="1116972" y="416963"/>
                  <a:pt x="1113201" y="416963"/>
                </a:cubicBezTo>
                <a:cubicBezTo>
                  <a:pt x="1111383" y="416963"/>
                  <a:pt x="1108353" y="415495"/>
                  <a:pt x="1106535" y="414091"/>
                </a:cubicBezTo>
                <a:cubicBezTo>
                  <a:pt x="1105727" y="413070"/>
                  <a:pt x="1105390" y="411986"/>
                  <a:pt x="1105727" y="410582"/>
                </a:cubicBezTo>
                <a:cubicBezTo>
                  <a:pt x="1106888" y="408476"/>
                  <a:pt x="1109073" y="406730"/>
                  <a:pt x="1111484" y="406580"/>
                </a:cubicBezTo>
                <a:close/>
                <a:moveTo>
                  <a:pt x="181635" y="406476"/>
                </a:moveTo>
                <a:cubicBezTo>
                  <a:pt x="182723" y="406476"/>
                  <a:pt x="183471" y="406852"/>
                  <a:pt x="184628" y="406852"/>
                </a:cubicBezTo>
                <a:cubicBezTo>
                  <a:pt x="185784" y="407917"/>
                  <a:pt x="186532" y="408920"/>
                  <a:pt x="186532" y="410299"/>
                </a:cubicBezTo>
                <a:cubicBezTo>
                  <a:pt x="188776" y="413809"/>
                  <a:pt x="186124" y="417946"/>
                  <a:pt x="181635" y="418322"/>
                </a:cubicBezTo>
                <a:cubicBezTo>
                  <a:pt x="178982" y="418635"/>
                  <a:pt x="177078" y="417632"/>
                  <a:pt x="175173" y="415877"/>
                </a:cubicBezTo>
                <a:cubicBezTo>
                  <a:pt x="174085" y="414812"/>
                  <a:pt x="173677" y="413120"/>
                  <a:pt x="174425" y="411741"/>
                </a:cubicBezTo>
                <a:cubicBezTo>
                  <a:pt x="174834" y="410675"/>
                  <a:pt x="175173" y="409609"/>
                  <a:pt x="175990" y="408920"/>
                </a:cubicBezTo>
                <a:cubicBezTo>
                  <a:pt x="177078" y="407165"/>
                  <a:pt x="179322" y="406162"/>
                  <a:pt x="181635" y="406476"/>
                </a:cubicBezTo>
                <a:close/>
                <a:moveTo>
                  <a:pt x="683018" y="406421"/>
                </a:moveTo>
                <a:cubicBezTo>
                  <a:pt x="684131" y="406507"/>
                  <a:pt x="685252" y="406852"/>
                  <a:pt x="686389" y="407541"/>
                </a:cubicBezTo>
                <a:cubicBezTo>
                  <a:pt x="687460" y="408231"/>
                  <a:pt x="688932" y="409296"/>
                  <a:pt x="690069" y="409986"/>
                </a:cubicBezTo>
                <a:cubicBezTo>
                  <a:pt x="690471" y="411364"/>
                  <a:pt x="690471" y="412430"/>
                  <a:pt x="690069" y="413433"/>
                </a:cubicBezTo>
                <a:cubicBezTo>
                  <a:pt x="690471" y="415188"/>
                  <a:pt x="689735" y="416567"/>
                  <a:pt x="687862" y="417256"/>
                </a:cubicBezTo>
                <a:cubicBezTo>
                  <a:pt x="687126" y="417632"/>
                  <a:pt x="686389" y="417946"/>
                  <a:pt x="685653" y="417946"/>
                </a:cubicBezTo>
                <a:cubicBezTo>
                  <a:pt x="681572" y="418635"/>
                  <a:pt x="678561" y="416943"/>
                  <a:pt x="675616" y="414499"/>
                </a:cubicBezTo>
                <a:cubicBezTo>
                  <a:pt x="675215" y="414122"/>
                  <a:pt x="674880" y="413433"/>
                  <a:pt x="674880" y="412744"/>
                </a:cubicBezTo>
                <a:cubicBezTo>
                  <a:pt x="674479" y="409609"/>
                  <a:pt x="676754" y="407541"/>
                  <a:pt x="679698" y="406852"/>
                </a:cubicBezTo>
                <a:cubicBezTo>
                  <a:pt x="680802" y="406507"/>
                  <a:pt x="681906" y="406334"/>
                  <a:pt x="683018" y="406421"/>
                </a:cubicBezTo>
                <a:close/>
                <a:moveTo>
                  <a:pt x="708553" y="405605"/>
                </a:moveTo>
                <a:cubicBezTo>
                  <a:pt x="711513" y="406677"/>
                  <a:pt x="714137" y="407371"/>
                  <a:pt x="717097" y="408065"/>
                </a:cubicBezTo>
                <a:cubicBezTo>
                  <a:pt x="718577" y="408759"/>
                  <a:pt x="719318" y="409453"/>
                  <a:pt x="719318" y="411219"/>
                </a:cubicBezTo>
                <a:cubicBezTo>
                  <a:pt x="719318" y="414372"/>
                  <a:pt x="715617" y="418220"/>
                  <a:pt x="712253" y="418535"/>
                </a:cubicBezTo>
                <a:cubicBezTo>
                  <a:pt x="709630" y="418914"/>
                  <a:pt x="706669" y="418220"/>
                  <a:pt x="704449" y="417148"/>
                </a:cubicBezTo>
                <a:cubicBezTo>
                  <a:pt x="698865" y="414372"/>
                  <a:pt x="701085" y="409831"/>
                  <a:pt x="704045" y="407750"/>
                </a:cubicBezTo>
                <a:cubicBezTo>
                  <a:pt x="704449" y="407371"/>
                  <a:pt x="704786" y="407371"/>
                  <a:pt x="705526" y="406993"/>
                </a:cubicBezTo>
                <a:cubicBezTo>
                  <a:pt x="706669" y="406299"/>
                  <a:pt x="707813" y="405984"/>
                  <a:pt x="708553" y="405605"/>
                </a:cubicBezTo>
                <a:close/>
                <a:moveTo>
                  <a:pt x="1156392" y="405425"/>
                </a:moveTo>
                <a:cubicBezTo>
                  <a:pt x="1156729" y="405048"/>
                  <a:pt x="1157470" y="405425"/>
                  <a:pt x="1157875" y="405425"/>
                </a:cubicBezTo>
                <a:cubicBezTo>
                  <a:pt x="1161986" y="406808"/>
                  <a:pt x="1165692" y="408568"/>
                  <a:pt x="1164614" y="414477"/>
                </a:cubicBezTo>
                <a:cubicBezTo>
                  <a:pt x="1164210" y="414791"/>
                  <a:pt x="1164210" y="414791"/>
                  <a:pt x="1164210" y="415168"/>
                </a:cubicBezTo>
                <a:cubicBezTo>
                  <a:pt x="1162727" y="416551"/>
                  <a:pt x="1161245" y="416928"/>
                  <a:pt x="1159358" y="416928"/>
                </a:cubicBezTo>
                <a:cubicBezTo>
                  <a:pt x="1157470" y="417242"/>
                  <a:pt x="1155988" y="416551"/>
                  <a:pt x="1154101" y="416551"/>
                </a:cubicBezTo>
                <a:cubicBezTo>
                  <a:pt x="1152281" y="416551"/>
                  <a:pt x="1150394" y="415482"/>
                  <a:pt x="1148912" y="414477"/>
                </a:cubicBezTo>
                <a:cubicBezTo>
                  <a:pt x="1147429" y="413408"/>
                  <a:pt x="1147025" y="412025"/>
                  <a:pt x="1147766" y="410265"/>
                </a:cubicBezTo>
                <a:cubicBezTo>
                  <a:pt x="1148170" y="409574"/>
                  <a:pt x="1148912" y="408882"/>
                  <a:pt x="1149653" y="408191"/>
                </a:cubicBezTo>
                <a:cubicBezTo>
                  <a:pt x="1151540" y="406431"/>
                  <a:pt x="1154101" y="406117"/>
                  <a:pt x="1156392" y="405425"/>
                </a:cubicBezTo>
                <a:close/>
                <a:moveTo>
                  <a:pt x="85785" y="405267"/>
                </a:moveTo>
                <a:cubicBezTo>
                  <a:pt x="86392" y="405393"/>
                  <a:pt x="86948" y="405738"/>
                  <a:pt x="87521" y="406428"/>
                </a:cubicBezTo>
                <a:cubicBezTo>
                  <a:pt x="87858" y="407118"/>
                  <a:pt x="88667" y="407494"/>
                  <a:pt x="89004" y="407870"/>
                </a:cubicBezTo>
                <a:cubicBezTo>
                  <a:pt x="89745" y="409564"/>
                  <a:pt x="88667" y="410630"/>
                  <a:pt x="87858" y="412010"/>
                </a:cubicBezTo>
                <a:cubicBezTo>
                  <a:pt x="86375" y="414080"/>
                  <a:pt x="83746" y="414457"/>
                  <a:pt x="81521" y="413077"/>
                </a:cubicBezTo>
                <a:cubicBezTo>
                  <a:pt x="80443" y="412387"/>
                  <a:pt x="79701" y="411320"/>
                  <a:pt x="79701" y="409940"/>
                </a:cubicBezTo>
                <a:cubicBezTo>
                  <a:pt x="80038" y="409250"/>
                  <a:pt x="80443" y="408560"/>
                  <a:pt x="81184" y="407494"/>
                </a:cubicBezTo>
                <a:cubicBezTo>
                  <a:pt x="81521" y="406114"/>
                  <a:pt x="82263" y="405424"/>
                  <a:pt x="83746" y="405424"/>
                </a:cubicBezTo>
                <a:cubicBezTo>
                  <a:pt x="84521" y="405236"/>
                  <a:pt x="85178" y="405142"/>
                  <a:pt x="85785" y="405267"/>
                </a:cubicBezTo>
                <a:close/>
                <a:moveTo>
                  <a:pt x="153650" y="404033"/>
                </a:moveTo>
                <a:cubicBezTo>
                  <a:pt x="155132" y="403655"/>
                  <a:pt x="156278" y="404349"/>
                  <a:pt x="157760" y="405043"/>
                </a:cubicBezTo>
                <a:cubicBezTo>
                  <a:pt x="158906" y="405421"/>
                  <a:pt x="159243" y="406115"/>
                  <a:pt x="159243" y="407124"/>
                </a:cubicBezTo>
                <a:cubicBezTo>
                  <a:pt x="159243" y="407881"/>
                  <a:pt x="159983" y="408575"/>
                  <a:pt x="160725" y="409269"/>
                </a:cubicBezTo>
                <a:cubicBezTo>
                  <a:pt x="161466" y="409584"/>
                  <a:pt x="161870" y="409962"/>
                  <a:pt x="162207" y="410278"/>
                </a:cubicBezTo>
                <a:cubicBezTo>
                  <a:pt x="164093" y="412044"/>
                  <a:pt x="163756" y="414819"/>
                  <a:pt x="161466" y="416270"/>
                </a:cubicBezTo>
                <a:cubicBezTo>
                  <a:pt x="160725" y="416585"/>
                  <a:pt x="159647" y="416963"/>
                  <a:pt x="159243" y="416963"/>
                </a:cubicBezTo>
                <a:cubicBezTo>
                  <a:pt x="153987" y="416963"/>
                  <a:pt x="150685" y="415197"/>
                  <a:pt x="148799" y="412044"/>
                </a:cubicBezTo>
                <a:cubicBezTo>
                  <a:pt x="146912" y="408575"/>
                  <a:pt x="148058" y="405421"/>
                  <a:pt x="152168" y="404349"/>
                </a:cubicBezTo>
                <a:cubicBezTo>
                  <a:pt x="152505" y="404349"/>
                  <a:pt x="153246" y="404033"/>
                  <a:pt x="153650" y="404033"/>
                </a:cubicBezTo>
                <a:close/>
                <a:moveTo>
                  <a:pt x="98486" y="381648"/>
                </a:moveTo>
                <a:cubicBezTo>
                  <a:pt x="100688" y="382341"/>
                  <a:pt x="102222" y="383035"/>
                  <a:pt x="102555" y="385117"/>
                </a:cubicBezTo>
                <a:cubicBezTo>
                  <a:pt x="102555" y="386189"/>
                  <a:pt x="102555" y="386883"/>
                  <a:pt x="101822" y="387577"/>
                </a:cubicBezTo>
                <a:cubicBezTo>
                  <a:pt x="101488" y="388270"/>
                  <a:pt x="100688" y="388270"/>
                  <a:pt x="99954" y="388270"/>
                </a:cubicBezTo>
                <a:cubicBezTo>
                  <a:pt x="98887" y="387955"/>
                  <a:pt x="97686" y="387198"/>
                  <a:pt x="96619" y="386504"/>
                </a:cubicBezTo>
                <a:cubicBezTo>
                  <a:pt x="95485" y="385747"/>
                  <a:pt x="95552" y="383729"/>
                  <a:pt x="96619" y="383035"/>
                </a:cubicBezTo>
                <a:cubicBezTo>
                  <a:pt x="97019" y="382341"/>
                  <a:pt x="97753" y="381963"/>
                  <a:pt x="98486" y="381648"/>
                </a:cubicBezTo>
                <a:close/>
                <a:moveTo>
                  <a:pt x="1168610" y="381090"/>
                </a:moveTo>
                <a:cubicBezTo>
                  <a:pt x="1168945" y="381090"/>
                  <a:pt x="1170085" y="381467"/>
                  <a:pt x="1171158" y="381780"/>
                </a:cubicBezTo>
                <a:cubicBezTo>
                  <a:pt x="1174175" y="382847"/>
                  <a:pt x="1174912" y="384603"/>
                  <a:pt x="1173035" y="387049"/>
                </a:cubicBezTo>
                <a:cubicBezTo>
                  <a:pt x="1172700" y="387739"/>
                  <a:pt x="1171962" y="388429"/>
                  <a:pt x="1171158" y="389119"/>
                </a:cubicBezTo>
                <a:cubicBezTo>
                  <a:pt x="1170420" y="390123"/>
                  <a:pt x="1169683" y="390499"/>
                  <a:pt x="1168208" y="390499"/>
                </a:cubicBezTo>
                <a:cubicBezTo>
                  <a:pt x="1166331" y="390499"/>
                  <a:pt x="1164118" y="389119"/>
                  <a:pt x="1163783" y="387363"/>
                </a:cubicBezTo>
                <a:cubicBezTo>
                  <a:pt x="1163783" y="387049"/>
                  <a:pt x="1163381" y="386297"/>
                  <a:pt x="1163381" y="385983"/>
                </a:cubicBezTo>
                <a:cubicBezTo>
                  <a:pt x="1163783" y="384917"/>
                  <a:pt x="1163783" y="383913"/>
                  <a:pt x="1164118" y="382847"/>
                </a:cubicBezTo>
                <a:cubicBezTo>
                  <a:pt x="1165258" y="381780"/>
                  <a:pt x="1166331" y="381090"/>
                  <a:pt x="1168610" y="381090"/>
                </a:cubicBezTo>
                <a:close/>
                <a:moveTo>
                  <a:pt x="924874" y="380941"/>
                </a:moveTo>
                <a:cubicBezTo>
                  <a:pt x="927758" y="381144"/>
                  <a:pt x="930440" y="383386"/>
                  <a:pt x="931053" y="386056"/>
                </a:cubicBezTo>
                <a:cubicBezTo>
                  <a:pt x="931053" y="386756"/>
                  <a:pt x="931053" y="387455"/>
                  <a:pt x="930644" y="387837"/>
                </a:cubicBezTo>
                <a:cubicBezTo>
                  <a:pt x="929146" y="389554"/>
                  <a:pt x="927238" y="391016"/>
                  <a:pt x="924582" y="391016"/>
                </a:cubicBezTo>
                <a:cubicBezTo>
                  <a:pt x="921176" y="391334"/>
                  <a:pt x="918928" y="389236"/>
                  <a:pt x="918928" y="385675"/>
                </a:cubicBezTo>
                <a:cubicBezTo>
                  <a:pt x="919337" y="384657"/>
                  <a:pt x="919337" y="383576"/>
                  <a:pt x="919677" y="382495"/>
                </a:cubicBezTo>
                <a:cubicBezTo>
                  <a:pt x="920427" y="382177"/>
                  <a:pt x="921176" y="381796"/>
                  <a:pt x="921993" y="381478"/>
                </a:cubicBezTo>
                <a:cubicBezTo>
                  <a:pt x="922930" y="381033"/>
                  <a:pt x="923913" y="380874"/>
                  <a:pt x="924874" y="380941"/>
                </a:cubicBezTo>
                <a:close/>
                <a:moveTo>
                  <a:pt x="1008258" y="380572"/>
                </a:moveTo>
                <a:cubicBezTo>
                  <a:pt x="1011237" y="380952"/>
                  <a:pt x="1013132" y="384123"/>
                  <a:pt x="1011643" y="386216"/>
                </a:cubicBezTo>
                <a:cubicBezTo>
                  <a:pt x="1011237" y="386913"/>
                  <a:pt x="1010154" y="387611"/>
                  <a:pt x="1009341" y="387611"/>
                </a:cubicBezTo>
                <a:cubicBezTo>
                  <a:pt x="1007107" y="387991"/>
                  <a:pt x="1006769" y="385835"/>
                  <a:pt x="1005618" y="384821"/>
                </a:cubicBezTo>
                <a:cubicBezTo>
                  <a:pt x="1004873" y="384123"/>
                  <a:pt x="1005279" y="382664"/>
                  <a:pt x="1005618" y="381967"/>
                </a:cubicBezTo>
                <a:cubicBezTo>
                  <a:pt x="1006363" y="380952"/>
                  <a:pt x="1007107" y="380255"/>
                  <a:pt x="1008258" y="380572"/>
                </a:cubicBezTo>
                <a:close/>
                <a:moveTo>
                  <a:pt x="79289" y="380255"/>
                </a:moveTo>
                <a:cubicBezTo>
                  <a:pt x="80456" y="380566"/>
                  <a:pt x="81554" y="380941"/>
                  <a:pt x="82309" y="381627"/>
                </a:cubicBezTo>
                <a:cubicBezTo>
                  <a:pt x="83475" y="381939"/>
                  <a:pt x="83818" y="382999"/>
                  <a:pt x="83818" y="383685"/>
                </a:cubicBezTo>
                <a:cubicBezTo>
                  <a:pt x="83818" y="385057"/>
                  <a:pt x="83063" y="386429"/>
                  <a:pt x="81966" y="387489"/>
                </a:cubicBezTo>
                <a:cubicBezTo>
                  <a:pt x="80799" y="388550"/>
                  <a:pt x="79701" y="388550"/>
                  <a:pt x="78534" y="387489"/>
                </a:cubicBezTo>
                <a:cubicBezTo>
                  <a:pt x="77779" y="386803"/>
                  <a:pt x="76613" y="386117"/>
                  <a:pt x="76270" y="384745"/>
                </a:cubicBezTo>
                <a:cubicBezTo>
                  <a:pt x="75858" y="382313"/>
                  <a:pt x="76613" y="381627"/>
                  <a:pt x="79289" y="380255"/>
                </a:cubicBezTo>
                <a:close/>
                <a:moveTo>
                  <a:pt x="635735" y="379513"/>
                </a:moveTo>
                <a:cubicBezTo>
                  <a:pt x="637245" y="379140"/>
                  <a:pt x="638755" y="379140"/>
                  <a:pt x="640677" y="379513"/>
                </a:cubicBezTo>
                <a:cubicBezTo>
                  <a:pt x="641020" y="379140"/>
                  <a:pt x="641432" y="380197"/>
                  <a:pt x="641432" y="381565"/>
                </a:cubicBezTo>
                <a:cubicBezTo>
                  <a:pt x="641432" y="385359"/>
                  <a:pt x="638412" y="386043"/>
                  <a:pt x="635323" y="385359"/>
                </a:cubicBezTo>
                <a:cubicBezTo>
                  <a:pt x="633813" y="384986"/>
                  <a:pt x="633470" y="383307"/>
                  <a:pt x="633470" y="381876"/>
                </a:cubicBezTo>
                <a:cubicBezTo>
                  <a:pt x="633470" y="380881"/>
                  <a:pt x="634225" y="379513"/>
                  <a:pt x="635735" y="379513"/>
                </a:cubicBezTo>
                <a:close/>
                <a:moveTo>
                  <a:pt x="199002" y="379513"/>
                </a:moveTo>
                <a:cubicBezTo>
                  <a:pt x="200097" y="379140"/>
                  <a:pt x="201604" y="379513"/>
                  <a:pt x="203521" y="379824"/>
                </a:cubicBezTo>
                <a:cubicBezTo>
                  <a:pt x="203932" y="380508"/>
                  <a:pt x="204274" y="380881"/>
                  <a:pt x="204274" y="381565"/>
                </a:cubicBezTo>
                <a:cubicBezTo>
                  <a:pt x="204274" y="382249"/>
                  <a:pt x="204274" y="382933"/>
                  <a:pt x="203521" y="383307"/>
                </a:cubicBezTo>
                <a:cubicBezTo>
                  <a:pt x="202015" y="383618"/>
                  <a:pt x="201261" y="384675"/>
                  <a:pt x="200097" y="385359"/>
                </a:cubicBezTo>
                <a:cubicBezTo>
                  <a:pt x="198591" y="386043"/>
                  <a:pt x="197427" y="386043"/>
                  <a:pt x="196674" y="385359"/>
                </a:cubicBezTo>
                <a:cubicBezTo>
                  <a:pt x="195167" y="383991"/>
                  <a:pt x="194825" y="382249"/>
                  <a:pt x="195578" y="381192"/>
                </a:cubicBezTo>
                <a:cubicBezTo>
                  <a:pt x="195920" y="380197"/>
                  <a:pt x="197427" y="379513"/>
                  <a:pt x="199002" y="379513"/>
                </a:cubicBezTo>
                <a:close/>
                <a:moveTo>
                  <a:pt x="573880" y="379497"/>
                </a:moveTo>
                <a:cubicBezTo>
                  <a:pt x="575026" y="379489"/>
                  <a:pt x="576174" y="380085"/>
                  <a:pt x="577132" y="381308"/>
                </a:cubicBezTo>
                <a:cubicBezTo>
                  <a:pt x="578982" y="383692"/>
                  <a:pt x="577886" y="386201"/>
                  <a:pt x="576379" y="387267"/>
                </a:cubicBezTo>
                <a:cubicBezTo>
                  <a:pt x="574804" y="388271"/>
                  <a:pt x="573297" y="388271"/>
                  <a:pt x="571449" y="387581"/>
                </a:cubicBezTo>
                <a:cubicBezTo>
                  <a:pt x="570286" y="386891"/>
                  <a:pt x="569534" y="385824"/>
                  <a:pt x="569876" y="383441"/>
                </a:cubicBezTo>
                <a:cubicBezTo>
                  <a:pt x="569876" y="383064"/>
                  <a:pt x="570286" y="381998"/>
                  <a:pt x="570628" y="381308"/>
                </a:cubicBezTo>
                <a:cubicBezTo>
                  <a:pt x="571586" y="380116"/>
                  <a:pt x="572734" y="379505"/>
                  <a:pt x="573880" y="379497"/>
                </a:cubicBezTo>
                <a:close/>
                <a:moveTo>
                  <a:pt x="659228" y="378862"/>
                </a:moveTo>
                <a:cubicBezTo>
                  <a:pt x="660688" y="378862"/>
                  <a:pt x="662547" y="380242"/>
                  <a:pt x="662547" y="381622"/>
                </a:cubicBezTo>
                <a:cubicBezTo>
                  <a:pt x="662547" y="383379"/>
                  <a:pt x="660356" y="385763"/>
                  <a:pt x="658896" y="385763"/>
                </a:cubicBezTo>
                <a:cubicBezTo>
                  <a:pt x="657037" y="385763"/>
                  <a:pt x="655178" y="383630"/>
                  <a:pt x="655178" y="381936"/>
                </a:cubicBezTo>
                <a:cubicBezTo>
                  <a:pt x="655178" y="380179"/>
                  <a:pt x="656639" y="378862"/>
                  <a:pt x="659228" y="378862"/>
                </a:cubicBezTo>
                <a:close/>
                <a:moveTo>
                  <a:pt x="550274" y="378780"/>
                </a:moveTo>
                <a:cubicBezTo>
                  <a:pt x="552859" y="378403"/>
                  <a:pt x="554427" y="379785"/>
                  <a:pt x="555514" y="381543"/>
                </a:cubicBezTo>
                <a:cubicBezTo>
                  <a:pt x="556668" y="383615"/>
                  <a:pt x="556260" y="385688"/>
                  <a:pt x="554427" y="387446"/>
                </a:cubicBezTo>
                <a:cubicBezTo>
                  <a:pt x="553267" y="388514"/>
                  <a:pt x="552110" y="388828"/>
                  <a:pt x="550614" y="388514"/>
                </a:cubicBezTo>
                <a:cubicBezTo>
                  <a:pt x="548710" y="388137"/>
                  <a:pt x="546874" y="387823"/>
                  <a:pt x="545378" y="386755"/>
                </a:cubicBezTo>
                <a:cubicBezTo>
                  <a:pt x="543473" y="385374"/>
                  <a:pt x="543065" y="383992"/>
                  <a:pt x="544222" y="381857"/>
                </a:cubicBezTo>
                <a:cubicBezTo>
                  <a:pt x="545718" y="379785"/>
                  <a:pt x="547214" y="378026"/>
                  <a:pt x="550274" y="378780"/>
                </a:cubicBezTo>
                <a:close/>
                <a:moveTo>
                  <a:pt x="616219" y="378702"/>
                </a:moveTo>
                <a:cubicBezTo>
                  <a:pt x="617105" y="378570"/>
                  <a:pt x="618115" y="378648"/>
                  <a:pt x="619024" y="378991"/>
                </a:cubicBezTo>
                <a:cubicBezTo>
                  <a:pt x="620170" y="379365"/>
                  <a:pt x="620911" y="380737"/>
                  <a:pt x="620574" y="382109"/>
                </a:cubicBezTo>
                <a:cubicBezTo>
                  <a:pt x="620574" y="382795"/>
                  <a:pt x="620574" y="383169"/>
                  <a:pt x="620574" y="383855"/>
                </a:cubicBezTo>
                <a:cubicBezTo>
                  <a:pt x="620170" y="385539"/>
                  <a:pt x="618687" y="386600"/>
                  <a:pt x="616801" y="386225"/>
                </a:cubicBezTo>
                <a:cubicBezTo>
                  <a:pt x="613836" y="385913"/>
                  <a:pt x="612355" y="382109"/>
                  <a:pt x="614173" y="379677"/>
                </a:cubicBezTo>
                <a:cubicBezTo>
                  <a:pt x="614577" y="379178"/>
                  <a:pt x="615335" y="378835"/>
                  <a:pt x="616219" y="378702"/>
                </a:cubicBezTo>
                <a:close/>
                <a:moveTo>
                  <a:pt x="953807" y="378686"/>
                </a:moveTo>
                <a:cubicBezTo>
                  <a:pt x="956390" y="378305"/>
                  <a:pt x="958294" y="379385"/>
                  <a:pt x="959449" y="381800"/>
                </a:cubicBezTo>
                <a:cubicBezTo>
                  <a:pt x="960197" y="384279"/>
                  <a:pt x="959449" y="386059"/>
                  <a:pt x="957206" y="387457"/>
                </a:cubicBezTo>
                <a:cubicBezTo>
                  <a:pt x="954895" y="388855"/>
                  <a:pt x="952244" y="389936"/>
                  <a:pt x="949253" y="390635"/>
                </a:cubicBezTo>
                <a:cubicBezTo>
                  <a:pt x="945854" y="391334"/>
                  <a:pt x="943611" y="390254"/>
                  <a:pt x="943611" y="386377"/>
                </a:cubicBezTo>
                <a:cubicBezTo>
                  <a:pt x="943611" y="385360"/>
                  <a:pt x="943611" y="384279"/>
                  <a:pt x="944767" y="383580"/>
                </a:cubicBezTo>
                <a:cubicBezTo>
                  <a:pt x="947350" y="381101"/>
                  <a:pt x="950001" y="379004"/>
                  <a:pt x="953807" y="378686"/>
                </a:cubicBezTo>
                <a:close/>
                <a:moveTo>
                  <a:pt x="11963" y="378404"/>
                </a:moveTo>
                <a:cubicBezTo>
                  <a:pt x="13108" y="378404"/>
                  <a:pt x="13849" y="378782"/>
                  <a:pt x="14590" y="378782"/>
                </a:cubicBezTo>
                <a:cubicBezTo>
                  <a:pt x="15735" y="378782"/>
                  <a:pt x="16476" y="379475"/>
                  <a:pt x="17553" y="380168"/>
                </a:cubicBezTo>
                <a:cubicBezTo>
                  <a:pt x="20180" y="382248"/>
                  <a:pt x="19103" y="385713"/>
                  <a:pt x="16812" y="386785"/>
                </a:cubicBezTo>
                <a:cubicBezTo>
                  <a:pt x="14253" y="387856"/>
                  <a:pt x="11626" y="388549"/>
                  <a:pt x="8595" y="387856"/>
                </a:cubicBezTo>
                <a:cubicBezTo>
                  <a:pt x="5631" y="387478"/>
                  <a:pt x="4486" y="384705"/>
                  <a:pt x="5631" y="381870"/>
                </a:cubicBezTo>
                <a:cubicBezTo>
                  <a:pt x="6372" y="380862"/>
                  <a:pt x="7113" y="379790"/>
                  <a:pt x="8258" y="379097"/>
                </a:cubicBezTo>
                <a:cubicBezTo>
                  <a:pt x="9403" y="378026"/>
                  <a:pt x="10885" y="378782"/>
                  <a:pt x="11963" y="378404"/>
                </a:cubicBezTo>
                <a:close/>
                <a:moveTo>
                  <a:pt x="991943" y="378169"/>
                </a:moveTo>
                <a:cubicBezTo>
                  <a:pt x="994583" y="377469"/>
                  <a:pt x="996479" y="379252"/>
                  <a:pt x="996479" y="382053"/>
                </a:cubicBezTo>
                <a:cubicBezTo>
                  <a:pt x="996479" y="382435"/>
                  <a:pt x="996479" y="382754"/>
                  <a:pt x="996072" y="383136"/>
                </a:cubicBezTo>
                <a:cubicBezTo>
                  <a:pt x="995666" y="384537"/>
                  <a:pt x="994922" y="385619"/>
                  <a:pt x="993094" y="385938"/>
                </a:cubicBezTo>
                <a:cubicBezTo>
                  <a:pt x="991537" y="386320"/>
                  <a:pt x="990047" y="385237"/>
                  <a:pt x="989303" y="383836"/>
                </a:cubicBezTo>
                <a:cubicBezTo>
                  <a:pt x="988964" y="383136"/>
                  <a:pt x="988558" y="382435"/>
                  <a:pt x="988558" y="382053"/>
                </a:cubicBezTo>
                <a:cubicBezTo>
                  <a:pt x="988219" y="379952"/>
                  <a:pt x="989303" y="378169"/>
                  <a:pt x="991943" y="378169"/>
                </a:cubicBezTo>
                <a:close/>
                <a:moveTo>
                  <a:pt x="61541" y="378153"/>
                </a:moveTo>
                <a:cubicBezTo>
                  <a:pt x="62697" y="378598"/>
                  <a:pt x="63720" y="379393"/>
                  <a:pt x="64088" y="380093"/>
                </a:cubicBezTo>
                <a:cubicBezTo>
                  <a:pt x="64491" y="380793"/>
                  <a:pt x="64491" y="381493"/>
                  <a:pt x="64088" y="382193"/>
                </a:cubicBezTo>
                <a:cubicBezTo>
                  <a:pt x="64088" y="382893"/>
                  <a:pt x="63351" y="383274"/>
                  <a:pt x="63016" y="383974"/>
                </a:cubicBezTo>
                <a:cubicBezTo>
                  <a:pt x="61876" y="386392"/>
                  <a:pt x="59999" y="387156"/>
                  <a:pt x="57451" y="386774"/>
                </a:cubicBezTo>
                <a:cubicBezTo>
                  <a:pt x="56647" y="386774"/>
                  <a:pt x="55909" y="386774"/>
                  <a:pt x="54837" y="386774"/>
                </a:cubicBezTo>
                <a:cubicBezTo>
                  <a:pt x="54434" y="386392"/>
                  <a:pt x="54099" y="386074"/>
                  <a:pt x="54099" y="385692"/>
                </a:cubicBezTo>
                <a:cubicBezTo>
                  <a:pt x="52960" y="383592"/>
                  <a:pt x="52960" y="382893"/>
                  <a:pt x="54837" y="381111"/>
                </a:cubicBezTo>
                <a:cubicBezTo>
                  <a:pt x="55909" y="380093"/>
                  <a:pt x="57049" y="379393"/>
                  <a:pt x="58189" y="378312"/>
                </a:cubicBezTo>
                <a:cubicBezTo>
                  <a:pt x="59094" y="377612"/>
                  <a:pt x="60384" y="377707"/>
                  <a:pt x="61541" y="378153"/>
                </a:cubicBezTo>
                <a:close/>
                <a:moveTo>
                  <a:pt x="594902" y="378068"/>
                </a:moveTo>
                <a:cubicBezTo>
                  <a:pt x="595239" y="378068"/>
                  <a:pt x="595980" y="378453"/>
                  <a:pt x="596383" y="378453"/>
                </a:cubicBezTo>
                <a:cubicBezTo>
                  <a:pt x="598269" y="379543"/>
                  <a:pt x="598605" y="379864"/>
                  <a:pt x="598605" y="381980"/>
                </a:cubicBezTo>
                <a:cubicBezTo>
                  <a:pt x="598605" y="384866"/>
                  <a:pt x="596383" y="386598"/>
                  <a:pt x="593756" y="386277"/>
                </a:cubicBezTo>
                <a:cubicBezTo>
                  <a:pt x="592611" y="385892"/>
                  <a:pt x="591533" y="385572"/>
                  <a:pt x="591129" y="384481"/>
                </a:cubicBezTo>
                <a:cubicBezTo>
                  <a:pt x="590792" y="383776"/>
                  <a:pt x="590388" y="382686"/>
                  <a:pt x="590388" y="381980"/>
                </a:cubicBezTo>
                <a:cubicBezTo>
                  <a:pt x="590052" y="379543"/>
                  <a:pt x="592274" y="377748"/>
                  <a:pt x="594902" y="378068"/>
                </a:cubicBezTo>
                <a:close/>
                <a:moveTo>
                  <a:pt x="262952" y="378066"/>
                </a:moveTo>
                <a:cubicBezTo>
                  <a:pt x="263691" y="378066"/>
                  <a:pt x="264431" y="378829"/>
                  <a:pt x="265573" y="378829"/>
                </a:cubicBezTo>
                <a:cubicBezTo>
                  <a:pt x="267791" y="379147"/>
                  <a:pt x="268530" y="380547"/>
                  <a:pt x="269269" y="382328"/>
                </a:cubicBezTo>
                <a:cubicBezTo>
                  <a:pt x="270008" y="384110"/>
                  <a:pt x="269672" y="385128"/>
                  <a:pt x="268194" y="385828"/>
                </a:cubicBezTo>
                <a:cubicBezTo>
                  <a:pt x="265573" y="387291"/>
                  <a:pt x="262952" y="387991"/>
                  <a:pt x="260331" y="387991"/>
                </a:cubicBezTo>
                <a:cubicBezTo>
                  <a:pt x="258853" y="387991"/>
                  <a:pt x="257374" y="387291"/>
                  <a:pt x="256232" y="386528"/>
                </a:cubicBezTo>
                <a:cubicBezTo>
                  <a:pt x="254014" y="384810"/>
                  <a:pt x="254014" y="381247"/>
                  <a:pt x="256635" y="379529"/>
                </a:cubicBezTo>
                <a:cubicBezTo>
                  <a:pt x="258450" y="378066"/>
                  <a:pt x="260331" y="377748"/>
                  <a:pt x="262952" y="378066"/>
                </a:cubicBezTo>
                <a:close/>
                <a:moveTo>
                  <a:pt x="676839" y="377938"/>
                </a:moveTo>
                <a:cubicBezTo>
                  <a:pt x="679803" y="376912"/>
                  <a:pt x="682769" y="378707"/>
                  <a:pt x="682769" y="381529"/>
                </a:cubicBezTo>
                <a:cubicBezTo>
                  <a:pt x="682769" y="382940"/>
                  <a:pt x="682431" y="384030"/>
                  <a:pt x="680949" y="384736"/>
                </a:cubicBezTo>
                <a:cubicBezTo>
                  <a:pt x="679399" y="385762"/>
                  <a:pt x="677580" y="385762"/>
                  <a:pt x="676435" y="384030"/>
                </a:cubicBezTo>
                <a:cubicBezTo>
                  <a:pt x="676030" y="383646"/>
                  <a:pt x="675693" y="382940"/>
                  <a:pt x="675289" y="382555"/>
                </a:cubicBezTo>
                <a:cubicBezTo>
                  <a:pt x="674210" y="380824"/>
                  <a:pt x="674548" y="379028"/>
                  <a:pt x="676839" y="377938"/>
                </a:cubicBezTo>
                <a:close/>
                <a:moveTo>
                  <a:pt x="241831" y="377847"/>
                </a:moveTo>
                <a:cubicBezTo>
                  <a:pt x="244042" y="378540"/>
                  <a:pt x="245917" y="381313"/>
                  <a:pt x="245180" y="383455"/>
                </a:cubicBezTo>
                <a:cubicBezTo>
                  <a:pt x="245180" y="384148"/>
                  <a:pt x="244443" y="384463"/>
                  <a:pt x="244042" y="385156"/>
                </a:cubicBezTo>
                <a:cubicBezTo>
                  <a:pt x="241831" y="387299"/>
                  <a:pt x="239621" y="387992"/>
                  <a:pt x="236607" y="387992"/>
                </a:cubicBezTo>
                <a:cubicBezTo>
                  <a:pt x="236272" y="387992"/>
                  <a:pt x="235535" y="387992"/>
                  <a:pt x="234798" y="387614"/>
                </a:cubicBezTo>
                <a:cubicBezTo>
                  <a:pt x="232923" y="386542"/>
                  <a:pt x="231449" y="385849"/>
                  <a:pt x="229976" y="384841"/>
                </a:cubicBezTo>
                <a:cubicBezTo>
                  <a:pt x="228436" y="383770"/>
                  <a:pt x="228838" y="382006"/>
                  <a:pt x="230311" y="380997"/>
                </a:cubicBezTo>
                <a:cubicBezTo>
                  <a:pt x="232186" y="379926"/>
                  <a:pt x="233660" y="378540"/>
                  <a:pt x="235870" y="378162"/>
                </a:cubicBezTo>
                <a:cubicBezTo>
                  <a:pt x="237746" y="377847"/>
                  <a:pt x="239621" y="377469"/>
                  <a:pt x="241831" y="377847"/>
                </a:cubicBezTo>
                <a:close/>
                <a:moveTo>
                  <a:pt x="894784" y="377783"/>
                </a:moveTo>
                <a:cubicBezTo>
                  <a:pt x="895811" y="377736"/>
                  <a:pt x="896839" y="377815"/>
                  <a:pt x="897950" y="378160"/>
                </a:cubicBezTo>
                <a:cubicBezTo>
                  <a:pt x="899837" y="378915"/>
                  <a:pt x="901656" y="379920"/>
                  <a:pt x="902060" y="381995"/>
                </a:cubicBezTo>
                <a:cubicBezTo>
                  <a:pt x="902802" y="385138"/>
                  <a:pt x="900915" y="387966"/>
                  <a:pt x="897950" y="388658"/>
                </a:cubicBezTo>
                <a:cubicBezTo>
                  <a:pt x="896064" y="389349"/>
                  <a:pt x="894582" y="389349"/>
                  <a:pt x="892695" y="389663"/>
                </a:cubicBezTo>
                <a:cubicBezTo>
                  <a:pt x="891617" y="389349"/>
                  <a:pt x="890067" y="389349"/>
                  <a:pt x="888585" y="388972"/>
                </a:cubicBezTo>
                <a:cubicBezTo>
                  <a:pt x="886766" y="388658"/>
                  <a:pt x="885620" y="387589"/>
                  <a:pt x="885958" y="385515"/>
                </a:cubicBezTo>
                <a:cubicBezTo>
                  <a:pt x="885958" y="384446"/>
                  <a:pt x="886362" y="383755"/>
                  <a:pt x="886766" y="382686"/>
                </a:cubicBezTo>
                <a:cubicBezTo>
                  <a:pt x="887103" y="381995"/>
                  <a:pt x="887507" y="381303"/>
                  <a:pt x="887844" y="380612"/>
                </a:cubicBezTo>
                <a:cubicBezTo>
                  <a:pt x="888585" y="379229"/>
                  <a:pt x="889731" y="378538"/>
                  <a:pt x="891617" y="378160"/>
                </a:cubicBezTo>
                <a:cubicBezTo>
                  <a:pt x="892729" y="378003"/>
                  <a:pt x="893756" y="377830"/>
                  <a:pt x="894784" y="377783"/>
                </a:cubicBezTo>
                <a:close/>
                <a:moveTo>
                  <a:pt x="181017" y="377748"/>
                </a:moveTo>
                <a:cubicBezTo>
                  <a:pt x="182866" y="378065"/>
                  <a:pt x="184372" y="379143"/>
                  <a:pt x="185194" y="380918"/>
                </a:cubicBezTo>
                <a:cubicBezTo>
                  <a:pt x="185536" y="381616"/>
                  <a:pt x="185536" y="382631"/>
                  <a:pt x="184783" y="383391"/>
                </a:cubicBezTo>
                <a:cubicBezTo>
                  <a:pt x="183619" y="384787"/>
                  <a:pt x="182112" y="385104"/>
                  <a:pt x="180195" y="385484"/>
                </a:cubicBezTo>
                <a:cubicBezTo>
                  <a:pt x="179442" y="385484"/>
                  <a:pt x="179100" y="385104"/>
                  <a:pt x="178346" y="385104"/>
                </a:cubicBezTo>
                <a:cubicBezTo>
                  <a:pt x="176840" y="384406"/>
                  <a:pt x="176087" y="382314"/>
                  <a:pt x="176840" y="380221"/>
                </a:cubicBezTo>
                <a:cubicBezTo>
                  <a:pt x="177593" y="378445"/>
                  <a:pt x="179100" y="377748"/>
                  <a:pt x="181017" y="377748"/>
                </a:cubicBezTo>
                <a:close/>
                <a:moveTo>
                  <a:pt x="216830" y="377540"/>
                </a:moveTo>
                <a:cubicBezTo>
                  <a:pt x="217396" y="377594"/>
                  <a:pt x="217962" y="377781"/>
                  <a:pt x="218495" y="377936"/>
                </a:cubicBezTo>
                <a:cubicBezTo>
                  <a:pt x="219228" y="378309"/>
                  <a:pt x="220027" y="378993"/>
                  <a:pt x="220359" y="379676"/>
                </a:cubicBezTo>
                <a:cubicBezTo>
                  <a:pt x="221824" y="382100"/>
                  <a:pt x="220759" y="384150"/>
                  <a:pt x="217763" y="384834"/>
                </a:cubicBezTo>
                <a:cubicBezTo>
                  <a:pt x="217429" y="385207"/>
                  <a:pt x="216297" y="385207"/>
                  <a:pt x="215565" y="385207"/>
                </a:cubicBezTo>
                <a:cubicBezTo>
                  <a:pt x="214100" y="384150"/>
                  <a:pt x="213701" y="383156"/>
                  <a:pt x="213368" y="381416"/>
                </a:cubicBezTo>
                <a:cubicBezTo>
                  <a:pt x="212968" y="379676"/>
                  <a:pt x="214034" y="378620"/>
                  <a:pt x="215166" y="377936"/>
                </a:cubicBezTo>
                <a:cubicBezTo>
                  <a:pt x="215698" y="377563"/>
                  <a:pt x="216264" y="377486"/>
                  <a:pt x="216830" y="377540"/>
                </a:cubicBezTo>
                <a:close/>
                <a:moveTo>
                  <a:pt x="1029798" y="377469"/>
                </a:moveTo>
                <a:cubicBezTo>
                  <a:pt x="1031686" y="377469"/>
                  <a:pt x="1034247" y="380334"/>
                  <a:pt x="1033910" y="382053"/>
                </a:cubicBezTo>
                <a:cubicBezTo>
                  <a:pt x="1033506" y="384537"/>
                  <a:pt x="1031686" y="386320"/>
                  <a:pt x="1029057" y="386320"/>
                </a:cubicBezTo>
                <a:cubicBezTo>
                  <a:pt x="1027169" y="386320"/>
                  <a:pt x="1026428" y="384919"/>
                  <a:pt x="1025686" y="383836"/>
                </a:cubicBezTo>
                <a:cubicBezTo>
                  <a:pt x="1025282" y="383518"/>
                  <a:pt x="1025282" y="383136"/>
                  <a:pt x="1025282" y="382435"/>
                </a:cubicBezTo>
                <a:cubicBezTo>
                  <a:pt x="1024945" y="381353"/>
                  <a:pt x="1024203" y="379952"/>
                  <a:pt x="1025282" y="378933"/>
                </a:cubicBezTo>
                <a:cubicBezTo>
                  <a:pt x="1026428" y="377851"/>
                  <a:pt x="1028315" y="377469"/>
                  <a:pt x="1029798" y="377469"/>
                </a:cubicBezTo>
                <a:close/>
                <a:moveTo>
                  <a:pt x="122023" y="377469"/>
                </a:moveTo>
                <a:cubicBezTo>
                  <a:pt x="123887" y="377469"/>
                  <a:pt x="125752" y="378899"/>
                  <a:pt x="125752" y="380951"/>
                </a:cubicBezTo>
                <a:cubicBezTo>
                  <a:pt x="125352" y="381635"/>
                  <a:pt x="125352" y="382630"/>
                  <a:pt x="124620" y="383376"/>
                </a:cubicBezTo>
                <a:cubicBezTo>
                  <a:pt x="124287" y="384060"/>
                  <a:pt x="123555" y="384371"/>
                  <a:pt x="122423" y="384060"/>
                </a:cubicBezTo>
                <a:cubicBezTo>
                  <a:pt x="120958" y="383687"/>
                  <a:pt x="119826" y="383003"/>
                  <a:pt x="118361" y="382319"/>
                </a:cubicBezTo>
                <a:cubicBezTo>
                  <a:pt x="117629" y="381946"/>
                  <a:pt x="116897" y="381262"/>
                  <a:pt x="117229" y="380267"/>
                </a:cubicBezTo>
                <a:cubicBezTo>
                  <a:pt x="117229" y="379583"/>
                  <a:pt x="117962" y="378899"/>
                  <a:pt x="118694" y="378526"/>
                </a:cubicBezTo>
                <a:cubicBezTo>
                  <a:pt x="119826" y="378153"/>
                  <a:pt x="120958" y="377842"/>
                  <a:pt x="122023" y="377469"/>
                </a:cubicBezTo>
                <a:close/>
                <a:moveTo>
                  <a:pt x="1116696" y="377226"/>
                </a:moveTo>
                <a:cubicBezTo>
                  <a:pt x="1117846" y="377226"/>
                  <a:pt x="1118928" y="377226"/>
                  <a:pt x="1118928" y="377226"/>
                </a:cubicBezTo>
                <a:cubicBezTo>
                  <a:pt x="1120078" y="377226"/>
                  <a:pt x="1120823" y="377226"/>
                  <a:pt x="1121228" y="377226"/>
                </a:cubicBezTo>
                <a:cubicBezTo>
                  <a:pt x="1124611" y="376912"/>
                  <a:pt x="1126099" y="378986"/>
                  <a:pt x="1126437" y="381438"/>
                </a:cubicBezTo>
                <a:cubicBezTo>
                  <a:pt x="1126437" y="382129"/>
                  <a:pt x="1126437" y="382820"/>
                  <a:pt x="1125693" y="383512"/>
                </a:cubicBezTo>
                <a:cubicBezTo>
                  <a:pt x="1124611" y="384580"/>
                  <a:pt x="1123866" y="385586"/>
                  <a:pt x="1122716" y="386655"/>
                </a:cubicBezTo>
                <a:cubicBezTo>
                  <a:pt x="1121228" y="388415"/>
                  <a:pt x="1118928" y="389106"/>
                  <a:pt x="1116696" y="388729"/>
                </a:cubicBezTo>
                <a:cubicBezTo>
                  <a:pt x="1113314" y="388415"/>
                  <a:pt x="1110743" y="384203"/>
                  <a:pt x="1111487" y="381060"/>
                </a:cubicBezTo>
                <a:cubicBezTo>
                  <a:pt x="1111826" y="379363"/>
                  <a:pt x="1114870" y="377226"/>
                  <a:pt x="1116696" y="377226"/>
                </a:cubicBezTo>
                <a:close/>
                <a:moveTo>
                  <a:pt x="1144152" y="377225"/>
                </a:moveTo>
                <a:cubicBezTo>
                  <a:pt x="1146796" y="376912"/>
                  <a:pt x="1149034" y="378291"/>
                  <a:pt x="1149780" y="380735"/>
                </a:cubicBezTo>
                <a:cubicBezTo>
                  <a:pt x="1150525" y="383493"/>
                  <a:pt x="1149780" y="385561"/>
                  <a:pt x="1147135" y="387003"/>
                </a:cubicBezTo>
                <a:cubicBezTo>
                  <a:pt x="1145644" y="387693"/>
                  <a:pt x="1143745" y="388382"/>
                  <a:pt x="1141914" y="389385"/>
                </a:cubicBezTo>
                <a:cubicBezTo>
                  <a:pt x="1140016" y="389385"/>
                  <a:pt x="1138117" y="388696"/>
                  <a:pt x="1136219" y="388006"/>
                </a:cubicBezTo>
                <a:cubicBezTo>
                  <a:pt x="1134727" y="386627"/>
                  <a:pt x="1133642" y="385561"/>
                  <a:pt x="1133642" y="383493"/>
                </a:cubicBezTo>
                <a:cubicBezTo>
                  <a:pt x="1133981" y="383180"/>
                  <a:pt x="1133981" y="382428"/>
                  <a:pt x="1134388" y="382114"/>
                </a:cubicBezTo>
                <a:cubicBezTo>
                  <a:pt x="1135134" y="380046"/>
                  <a:pt x="1136626" y="378667"/>
                  <a:pt x="1139270" y="378667"/>
                </a:cubicBezTo>
                <a:cubicBezTo>
                  <a:pt x="1140016" y="378667"/>
                  <a:pt x="1140762" y="377915"/>
                  <a:pt x="1141101" y="377915"/>
                </a:cubicBezTo>
                <a:cubicBezTo>
                  <a:pt x="1142253" y="377601"/>
                  <a:pt x="1142999" y="377225"/>
                  <a:pt x="1144152" y="377225"/>
                </a:cubicBezTo>
                <a:close/>
                <a:moveTo>
                  <a:pt x="694062" y="377009"/>
                </a:moveTo>
                <a:cubicBezTo>
                  <a:pt x="696296" y="377322"/>
                  <a:pt x="698529" y="379451"/>
                  <a:pt x="698191" y="381142"/>
                </a:cubicBezTo>
                <a:cubicBezTo>
                  <a:pt x="698191" y="382896"/>
                  <a:pt x="695551" y="384649"/>
                  <a:pt x="693655" y="384273"/>
                </a:cubicBezTo>
                <a:cubicBezTo>
                  <a:pt x="691759" y="383960"/>
                  <a:pt x="690270" y="382207"/>
                  <a:pt x="690270" y="380453"/>
                </a:cubicBezTo>
                <a:cubicBezTo>
                  <a:pt x="690677" y="378011"/>
                  <a:pt x="692166" y="376633"/>
                  <a:pt x="694062" y="377009"/>
                </a:cubicBezTo>
                <a:close/>
                <a:moveTo>
                  <a:pt x="733332" y="377006"/>
                </a:moveTo>
                <a:cubicBezTo>
                  <a:pt x="734069" y="376633"/>
                  <a:pt x="735140" y="377006"/>
                  <a:pt x="735542" y="377690"/>
                </a:cubicBezTo>
                <a:cubicBezTo>
                  <a:pt x="736279" y="378374"/>
                  <a:pt x="736614" y="379058"/>
                  <a:pt x="737015" y="379742"/>
                </a:cubicBezTo>
                <a:cubicBezTo>
                  <a:pt x="737752" y="381794"/>
                  <a:pt x="736279" y="383535"/>
                  <a:pt x="734069" y="383535"/>
                </a:cubicBezTo>
                <a:lnTo>
                  <a:pt x="733332" y="383535"/>
                </a:lnTo>
                <a:cubicBezTo>
                  <a:pt x="731792" y="382851"/>
                  <a:pt x="730319" y="382167"/>
                  <a:pt x="728846" y="381110"/>
                </a:cubicBezTo>
                <a:cubicBezTo>
                  <a:pt x="727708" y="380426"/>
                  <a:pt x="728109" y="378747"/>
                  <a:pt x="729583" y="378001"/>
                </a:cubicBezTo>
                <a:cubicBezTo>
                  <a:pt x="730721" y="377690"/>
                  <a:pt x="732194" y="377317"/>
                  <a:pt x="733332" y="377006"/>
                </a:cubicBezTo>
                <a:close/>
                <a:moveTo>
                  <a:pt x="521342" y="376917"/>
                </a:moveTo>
                <a:cubicBezTo>
                  <a:pt x="522458" y="377131"/>
                  <a:pt x="523584" y="377559"/>
                  <a:pt x="524726" y="378066"/>
                </a:cubicBezTo>
                <a:cubicBezTo>
                  <a:pt x="526542" y="378826"/>
                  <a:pt x="527348" y="380220"/>
                  <a:pt x="527684" y="381615"/>
                </a:cubicBezTo>
                <a:cubicBezTo>
                  <a:pt x="528424" y="383706"/>
                  <a:pt x="527684" y="385480"/>
                  <a:pt x="526206" y="386494"/>
                </a:cubicBezTo>
                <a:cubicBezTo>
                  <a:pt x="524323" y="388269"/>
                  <a:pt x="522105" y="389663"/>
                  <a:pt x="519487" y="389346"/>
                </a:cubicBezTo>
                <a:cubicBezTo>
                  <a:pt x="518004" y="388966"/>
                  <a:pt x="516528" y="388649"/>
                  <a:pt x="515047" y="388269"/>
                </a:cubicBezTo>
                <a:cubicBezTo>
                  <a:pt x="512761" y="387952"/>
                  <a:pt x="512022" y="386494"/>
                  <a:pt x="511283" y="384783"/>
                </a:cubicBezTo>
                <a:cubicBezTo>
                  <a:pt x="510946" y="383009"/>
                  <a:pt x="511283" y="381615"/>
                  <a:pt x="512761" y="380220"/>
                </a:cubicBezTo>
                <a:cubicBezTo>
                  <a:pt x="514307" y="378826"/>
                  <a:pt x="516122" y="377749"/>
                  <a:pt x="518004" y="377052"/>
                </a:cubicBezTo>
                <a:cubicBezTo>
                  <a:pt x="519115" y="376703"/>
                  <a:pt x="520229" y="376703"/>
                  <a:pt x="521342" y="376917"/>
                </a:cubicBezTo>
                <a:close/>
                <a:moveTo>
                  <a:pt x="970153" y="376912"/>
                </a:moveTo>
                <a:cubicBezTo>
                  <a:pt x="972386" y="377922"/>
                  <a:pt x="974620" y="378996"/>
                  <a:pt x="975364" y="381458"/>
                </a:cubicBezTo>
                <a:cubicBezTo>
                  <a:pt x="975026" y="383921"/>
                  <a:pt x="973875" y="386004"/>
                  <a:pt x="970897" y="386320"/>
                </a:cubicBezTo>
                <a:cubicBezTo>
                  <a:pt x="968258" y="386004"/>
                  <a:pt x="967513" y="383921"/>
                  <a:pt x="966362" y="381774"/>
                </a:cubicBezTo>
                <a:cubicBezTo>
                  <a:pt x="965618" y="380385"/>
                  <a:pt x="966362" y="378617"/>
                  <a:pt x="967852" y="377922"/>
                </a:cubicBezTo>
                <a:cubicBezTo>
                  <a:pt x="968596" y="377543"/>
                  <a:pt x="969340" y="377227"/>
                  <a:pt x="970153" y="376912"/>
                </a:cubicBezTo>
                <a:close/>
                <a:moveTo>
                  <a:pt x="490394" y="376912"/>
                </a:moveTo>
                <a:cubicBezTo>
                  <a:pt x="491891" y="376912"/>
                  <a:pt x="493046" y="376912"/>
                  <a:pt x="494133" y="377229"/>
                </a:cubicBezTo>
                <a:cubicBezTo>
                  <a:pt x="496034" y="377609"/>
                  <a:pt x="497189" y="378306"/>
                  <a:pt x="497936" y="380080"/>
                </a:cubicBezTo>
                <a:cubicBezTo>
                  <a:pt x="498276" y="381094"/>
                  <a:pt x="498686" y="382172"/>
                  <a:pt x="498686" y="383249"/>
                </a:cubicBezTo>
                <a:cubicBezTo>
                  <a:pt x="498686" y="385340"/>
                  <a:pt x="498276" y="387115"/>
                  <a:pt x="496034" y="388129"/>
                </a:cubicBezTo>
                <a:cubicBezTo>
                  <a:pt x="494540" y="388826"/>
                  <a:pt x="492638" y="389523"/>
                  <a:pt x="490734" y="389903"/>
                </a:cubicBezTo>
                <a:cubicBezTo>
                  <a:pt x="488148" y="390220"/>
                  <a:pt x="483596" y="388129"/>
                  <a:pt x="482441" y="385657"/>
                </a:cubicBezTo>
                <a:cubicBezTo>
                  <a:pt x="482102" y="384960"/>
                  <a:pt x="482102" y="384263"/>
                  <a:pt x="482102" y="383566"/>
                </a:cubicBezTo>
                <a:cubicBezTo>
                  <a:pt x="482102" y="382488"/>
                  <a:pt x="482441" y="381475"/>
                  <a:pt x="482441" y="380397"/>
                </a:cubicBezTo>
                <a:cubicBezTo>
                  <a:pt x="482849" y="379003"/>
                  <a:pt x="483596" y="377926"/>
                  <a:pt x="485498" y="377609"/>
                </a:cubicBezTo>
                <a:cubicBezTo>
                  <a:pt x="486992" y="376912"/>
                  <a:pt x="488896" y="376912"/>
                  <a:pt x="490394" y="376912"/>
                </a:cubicBezTo>
                <a:close/>
                <a:moveTo>
                  <a:pt x="145909" y="376912"/>
                </a:moveTo>
                <a:cubicBezTo>
                  <a:pt x="148174" y="376912"/>
                  <a:pt x="150439" y="378280"/>
                  <a:pt x="150439" y="380332"/>
                </a:cubicBezTo>
                <a:cubicBezTo>
                  <a:pt x="150439" y="382384"/>
                  <a:pt x="148929" y="383814"/>
                  <a:pt x="146252" y="383814"/>
                </a:cubicBezTo>
                <a:cubicBezTo>
                  <a:pt x="144742" y="383814"/>
                  <a:pt x="142477" y="382011"/>
                  <a:pt x="142477" y="380332"/>
                </a:cubicBezTo>
                <a:cubicBezTo>
                  <a:pt x="142477" y="378591"/>
                  <a:pt x="143575" y="377223"/>
                  <a:pt x="145909" y="376912"/>
                </a:cubicBezTo>
                <a:close/>
                <a:moveTo>
                  <a:pt x="365040" y="376670"/>
                </a:moveTo>
                <a:cubicBezTo>
                  <a:pt x="368417" y="377049"/>
                  <a:pt x="371389" y="376355"/>
                  <a:pt x="374023" y="376670"/>
                </a:cubicBezTo>
                <a:cubicBezTo>
                  <a:pt x="375914" y="377743"/>
                  <a:pt x="376657" y="379509"/>
                  <a:pt x="377400" y="381213"/>
                </a:cubicBezTo>
                <a:cubicBezTo>
                  <a:pt x="378548" y="382980"/>
                  <a:pt x="377400" y="386135"/>
                  <a:pt x="375509" y="387523"/>
                </a:cubicBezTo>
                <a:cubicBezTo>
                  <a:pt x="372537" y="389605"/>
                  <a:pt x="366189" y="391056"/>
                  <a:pt x="362069" y="387523"/>
                </a:cubicBezTo>
                <a:cubicBezTo>
                  <a:pt x="358692" y="384746"/>
                  <a:pt x="359030" y="379131"/>
                  <a:pt x="363150" y="377049"/>
                </a:cubicBezTo>
                <a:cubicBezTo>
                  <a:pt x="363555" y="376670"/>
                  <a:pt x="364298" y="376355"/>
                  <a:pt x="365040" y="376670"/>
                </a:cubicBezTo>
                <a:close/>
                <a:moveTo>
                  <a:pt x="747781" y="376355"/>
                </a:moveTo>
                <a:cubicBezTo>
                  <a:pt x="750304" y="376355"/>
                  <a:pt x="751432" y="377350"/>
                  <a:pt x="751432" y="379775"/>
                </a:cubicBezTo>
                <a:cubicBezTo>
                  <a:pt x="751432" y="381143"/>
                  <a:pt x="749242" y="383257"/>
                  <a:pt x="747383" y="383257"/>
                </a:cubicBezTo>
                <a:cubicBezTo>
                  <a:pt x="745923" y="383257"/>
                  <a:pt x="744064" y="381516"/>
                  <a:pt x="744064" y="380148"/>
                </a:cubicBezTo>
                <a:cubicBezTo>
                  <a:pt x="744064" y="378034"/>
                  <a:pt x="745524" y="376355"/>
                  <a:pt x="747781" y="376355"/>
                </a:cubicBezTo>
                <a:close/>
                <a:moveTo>
                  <a:pt x="340276" y="376355"/>
                </a:moveTo>
                <a:cubicBezTo>
                  <a:pt x="343652" y="376355"/>
                  <a:pt x="346623" y="378429"/>
                  <a:pt x="347771" y="381195"/>
                </a:cubicBezTo>
                <a:cubicBezTo>
                  <a:pt x="348514" y="382577"/>
                  <a:pt x="347771" y="384023"/>
                  <a:pt x="347771" y="385406"/>
                </a:cubicBezTo>
                <a:cubicBezTo>
                  <a:pt x="347771" y="385720"/>
                  <a:pt x="347366" y="386098"/>
                  <a:pt x="346961" y="386098"/>
                </a:cubicBezTo>
                <a:cubicBezTo>
                  <a:pt x="345137" y="386789"/>
                  <a:pt x="343652" y="387858"/>
                  <a:pt x="341761" y="388172"/>
                </a:cubicBezTo>
                <a:cubicBezTo>
                  <a:pt x="340276" y="388549"/>
                  <a:pt x="338790" y="388549"/>
                  <a:pt x="337237" y="387480"/>
                </a:cubicBezTo>
                <a:cubicBezTo>
                  <a:pt x="336900" y="387166"/>
                  <a:pt x="336157" y="386789"/>
                  <a:pt x="335752" y="386412"/>
                </a:cubicBezTo>
                <a:cubicBezTo>
                  <a:pt x="335009" y="386098"/>
                  <a:pt x="333861" y="385720"/>
                  <a:pt x="333861" y="385029"/>
                </a:cubicBezTo>
                <a:cubicBezTo>
                  <a:pt x="333524" y="384023"/>
                  <a:pt x="333118" y="382955"/>
                  <a:pt x="333524" y="381886"/>
                </a:cubicBezTo>
                <a:cubicBezTo>
                  <a:pt x="333118" y="378806"/>
                  <a:pt x="336157" y="376355"/>
                  <a:pt x="340276" y="376355"/>
                </a:cubicBezTo>
                <a:close/>
                <a:moveTo>
                  <a:pt x="161661" y="376355"/>
                </a:moveTo>
                <a:cubicBezTo>
                  <a:pt x="162796" y="376670"/>
                  <a:pt x="163530" y="376670"/>
                  <a:pt x="163864" y="377049"/>
                </a:cubicBezTo>
                <a:cubicBezTo>
                  <a:pt x="166466" y="378059"/>
                  <a:pt x="166800" y="380899"/>
                  <a:pt x="164598" y="382603"/>
                </a:cubicBezTo>
                <a:cubicBezTo>
                  <a:pt x="163130" y="383676"/>
                  <a:pt x="161661" y="384370"/>
                  <a:pt x="159793" y="383360"/>
                </a:cubicBezTo>
                <a:cubicBezTo>
                  <a:pt x="156456" y="381593"/>
                  <a:pt x="157190" y="380520"/>
                  <a:pt x="158725" y="377743"/>
                </a:cubicBezTo>
                <a:cubicBezTo>
                  <a:pt x="159459" y="377049"/>
                  <a:pt x="160927" y="376670"/>
                  <a:pt x="161661" y="376355"/>
                </a:cubicBezTo>
                <a:close/>
                <a:moveTo>
                  <a:pt x="1048002" y="376076"/>
                </a:moveTo>
                <a:cubicBezTo>
                  <a:pt x="1051791" y="376076"/>
                  <a:pt x="1053280" y="377851"/>
                  <a:pt x="1053280" y="381020"/>
                </a:cubicBezTo>
                <a:cubicBezTo>
                  <a:pt x="1053280" y="382732"/>
                  <a:pt x="1052130" y="383809"/>
                  <a:pt x="1051047" y="384507"/>
                </a:cubicBezTo>
                <a:cubicBezTo>
                  <a:pt x="1050303" y="385204"/>
                  <a:pt x="1049152" y="385584"/>
                  <a:pt x="1048002" y="385901"/>
                </a:cubicBezTo>
                <a:cubicBezTo>
                  <a:pt x="1046514" y="386599"/>
                  <a:pt x="1045431" y="386599"/>
                  <a:pt x="1044281" y="385584"/>
                </a:cubicBezTo>
                <a:cubicBezTo>
                  <a:pt x="1042048" y="383809"/>
                  <a:pt x="1040560" y="381020"/>
                  <a:pt x="1042387" y="378548"/>
                </a:cubicBezTo>
                <a:cubicBezTo>
                  <a:pt x="1042792" y="377851"/>
                  <a:pt x="1043537" y="377154"/>
                  <a:pt x="1044281" y="377154"/>
                </a:cubicBezTo>
                <a:cubicBezTo>
                  <a:pt x="1045431" y="376773"/>
                  <a:pt x="1046920" y="376456"/>
                  <a:pt x="1048002" y="376076"/>
                </a:cubicBezTo>
                <a:close/>
                <a:moveTo>
                  <a:pt x="39744" y="376076"/>
                </a:moveTo>
                <a:cubicBezTo>
                  <a:pt x="43553" y="376076"/>
                  <a:pt x="45457" y="379216"/>
                  <a:pt x="43553" y="382356"/>
                </a:cubicBezTo>
                <a:cubicBezTo>
                  <a:pt x="42397" y="384114"/>
                  <a:pt x="40900" y="385810"/>
                  <a:pt x="38248" y="385810"/>
                </a:cubicBezTo>
                <a:cubicBezTo>
                  <a:pt x="37908" y="385810"/>
                  <a:pt x="37500" y="386187"/>
                  <a:pt x="37160" y="386187"/>
                </a:cubicBezTo>
                <a:cubicBezTo>
                  <a:pt x="34099" y="386878"/>
                  <a:pt x="32263" y="385810"/>
                  <a:pt x="31107" y="383047"/>
                </a:cubicBezTo>
                <a:cubicBezTo>
                  <a:pt x="30358" y="381289"/>
                  <a:pt x="31107" y="379907"/>
                  <a:pt x="32263" y="378525"/>
                </a:cubicBezTo>
                <a:cubicBezTo>
                  <a:pt x="34847" y="377144"/>
                  <a:pt x="36752" y="376076"/>
                  <a:pt x="39744" y="376076"/>
                </a:cubicBezTo>
                <a:close/>
                <a:moveTo>
                  <a:pt x="285843" y="375648"/>
                </a:moveTo>
                <a:cubicBezTo>
                  <a:pt x="288798" y="376335"/>
                  <a:pt x="291418" y="377708"/>
                  <a:pt x="292157" y="380454"/>
                </a:cubicBezTo>
                <a:cubicBezTo>
                  <a:pt x="292896" y="380829"/>
                  <a:pt x="292896" y="381141"/>
                  <a:pt x="292896" y="381515"/>
                </a:cubicBezTo>
                <a:cubicBezTo>
                  <a:pt x="290343" y="386009"/>
                  <a:pt x="285843" y="386321"/>
                  <a:pt x="281000" y="386009"/>
                </a:cubicBezTo>
                <a:cubicBezTo>
                  <a:pt x="279121" y="386009"/>
                  <a:pt x="277646" y="384948"/>
                  <a:pt x="276506" y="383575"/>
                </a:cubicBezTo>
                <a:cubicBezTo>
                  <a:pt x="275430" y="382514"/>
                  <a:pt x="275766" y="380142"/>
                  <a:pt x="276908" y="378395"/>
                </a:cubicBezTo>
                <a:cubicBezTo>
                  <a:pt x="278786" y="375960"/>
                  <a:pt x="282478" y="374962"/>
                  <a:pt x="285843" y="375648"/>
                </a:cubicBezTo>
                <a:close/>
                <a:moveTo>
                  <a:pt x="1094002" y="375619"/>
                </a:moveTo>
                <a:cubicBezTo>
                  <a:pt x="1095488" y="375240"/>
                  <a:pt x="1096974" y="375619"/>
                  <a:pt x="1098528" y="375619"/>
                </a:cubicBezTo>
                <a:cubicBezTo>
                  <a:pt x="1101904" y="375619"/>
                  <a:pt x="1104133" y="379782"/>
                  <a:pt x="1101904" y="383314"/>
                </a:cubicBezTo>
                <a:cubicBezTo>
                  <a:pt x="1101904" y="383629"/>
                  <a:pt x="1101499" y="383629"/>
                  <a:pt x="1101499" y="383629"/>
                </a:cubicBezTo>
                <a:cubicBezTo>
                  <a:pt x="1098122" y="384701"/>
                  <a:pt x="1095894" y="387477"/>
                  <a:pt x="1092516" y="388170"/>
                </a:cubicBezTo>
                <a:cubicBezTo>
                  <a:pt x="1090288" y="388549"/>
                  <a:pt x="1089140" y="388549"/>
                  <a:pt x="1087654" y="386783"/>
                </a:cubicBezTo>
                <a:cubicBezTo>
                  <a:pt x="1086911" y="386089"/>
                  <a:pt x="1085763" y="383629"/>
                  <a:pt x="1085763" y="381548"/>
                </a:cubicBezTo>
                <a:cubicBezTo>
                  <a:pt x="1085763" y="381169"/>
                  <a:pt x="1086168" y="380475"/>
                  <a:pt x="1086911" y="379466"/>
                </a:cubicBezTo>
                <a:cubicBezTo>
                  <a:pt x="1088802" y="377006"/>
                  <a:pt x="1091368" y="376313"/>
                  <a:pt x="1094002" y="375619"/>
                </a:cubicBezTo>
                <a:close/>
                <a:moveTo>
                  <a:pt x="398706" y="375385"/>
                </a:moveTo>
                <a:cubicBezTo>
                  <a:pt x="401653" y="374683"/>
                  <a:pt x="406139" y="376468"/>
                  <a:pt x="407947" y="378955"/>
                </a:cubicBezTo>
                <a:cubicBezTo>
                  <a:pt x="410960" y="383545"/>
                  <a:pt x="409487" y="386350"/>
                  <a:pt x="404264" y="387051"/>
                </a:cubicBezTo>
                <a:cubicBezTo>
                  <a:pt x="403527" y="387434"/>
                  <a:pt x="402791" y="387434"/>
                  <a:pt x="402054" y="387434"/>
                </a:cubicBezTo>
                <a:cubicBezTo>
                  <a:pt x="399443" y="387434"/>
                  <a:pt x="397568" y="386605"/>
                  <a:pt x="395760" y="384947"/>
                </a:cubicBezTo>
                <a:cubicBezTo>
                  <a:pt x="394220" y="383481"/>
                  <a:pt x="393483" y="381377"/>
                  <a:pt x="394220" y="379656"/>
                </a:cubicBezTo>
                <a:cubicBezTo>
                  <a:pt x="394956" y="377488"/>
                  <a:pt x="396094" y="375767"/>
                  <a:pt x="398706" y="375385"/>
                </a:cubicBezTo>
                <a:close/>
                <a:moveTo>
                  <a:pt x="1068384" y="374539"/>
                </a:moveTo>
                <a:cubicBezTo>
                  <a:pt x="1070599" y="373847"/>
                  <a:pt x="1072142" y="374539"/>
                  <a:pt x="1073216" y="376615"/>
                </a:cubicBezTo>
                <a:cubicBezTo>
                  <a:pt x="1074692" y="379069"/>
                  <a:pt x="1073954" y="382906"/>
                  <a:pt x="1072478" y="384289"/>
                </a:cubicBezTo>
                <a:cubicBezTo>
                  <a:pt x="1070264" y="386365"/>
                  <a:pt x="1066908" y="387435"/>
                  <a:pt x="1064291" y="386743"/>
                </a:cubicBezTo>
                <a:cubicBezTo>
                  <a:pt x="1062815" y="386365"/>
                  <a:pt x="1061674" y="384667"/>
                  <a:pt x="1061674" y="383283"/>
                </a:cubicBezTo>
                <a:cubicBezTo>
                  <a:pt x="1062077" y="382528"/>
                  <a:pt x="1062077" y="382214"/>
                  <a:pt x="1062077" y="382214"/>
                </a:cubicBezTo>
                <a:cubicBezTo>
                  <a:pt x="1062077" y="381144"/>
                  <a:pt x="1061674" y="380830"/>
                  <a:pt x="1061674" y="380138"/>
                </a:cubicBezTo>
                <a:cubicBezTo>
                  <a:pt x="1061674" y="379069"/>
                  <a:pt x="1062077" y="377999"/>
                  <a:pt x="1062815" y="377685"/>
                </a:cubicBezTo>
                <a:cubicBezTo>
                  <a:pt x="1064694" y="376615"/>
                  <a:pt x="1066170" y="375231"/>
                  <a:pt x="1068384" y="374539"/>
                </a:cubicBezTo>
                <a:close/>
                <a:moveTo>
                  <a:pt x="870992" y="374508"/>
                </a:moveTo>
                <a:cubicBezTo>
                  <a:pt x="872483" y="374891"/>
                  <a:pt x="873635" y="374891"/>
                  <a:pt x="875127" y="375209"/>
                </a:cubicBezTo>
                <a:cubicBezTo>
                  <a:pt x="879601" y="376611"/>
                  <a:pt x="881092" y="381580"/>
                  <a:pt x="878177" y="385084"/>
                </a:cubicBezTo>
                <a:cubicBezTo>
                  <a:pt x="876279" y="387250"/>
                  <a:pt x="873635" y="387951"/>
                  <a:pt x="870992" y="388270"/>
                </a:cubicBezTo>
                <a:cubicBezTo>
                  <a:pt x="868755" y="388270"/>
                  <a:pt x="867264" y="387250"/>
                  <a:pt x="865772" y="386167"/>
                </a:cubicBezTo>
                <a:cubicBezTo>
                  <a:pt x="863874" y="384383"/>
                  <a:pt x="862722" y="381899"/>
                  <a:pt x="863468" y="379095"/>
                </a:cubicBezTo>
                <a:cubicBezTo>
                  <a:pt x="864620" y="375910"/>
                  <a:pt x="867602" y="374126"/>
                  <a:pt x="870992" y="374508"/>
                </a:cubicBezTo>
                <a:close/>
                <a:moveTo>
                  <a:pt x="770645" y="374262"/>
                </a:moveTo>
                <a:cubicBezTo>
                  <a:pt x="773622" y="373569"/>
                  <a:pt x="776260" y="374262"/>
                  <a:pt x="778492" y="376406"/>
                </a:cubicBezTo>
                <a:cubicBezTo>
                  <a:pt x="779980" y="377415"/>
                  <a:pt x="779980" y="380252"/>
                  <a:pt x="778898" y="381260"/>
                </a:cubicBezTo>
                <a:cubicBezTo>
                  <a:pt x="777410" y="382647"/>
                  <a:pt x="775516" y="383719"/>
                  <a:pt x="773622" y="384413"/>
                </a:cubicBezTo>
                <a:cubicBezTo>
                  <a:pt x="772133" y="384791"/>
                  <a:pt x="770645" y="385485"/>
                  <a:pt x="769495" y="385485"/>
                </a:cubicBezTo>
                <a:cubicBezTo>
                  <a:pt x="766857" y="385485"/>
                  <a:pt x="765369" y="384413"/>
                  <a:pt x="765030" y="381954"/>
                </a:cubicBezTo>
                <a:cubicBezTo>
                  <a:pt x="764286" y="381639"/>
                  <a:pt x="764625" y="381260"/>
                  <a:pt x="764625" y="380567"/>
                </a:cubicBezTo>
                <a:cubicBezTo>
                  <a:pt x="764625" y="377415"/>
                  <a:pt x="766857" y="375334"/>
                  <a:pt x="770645" y="374262"/>
                </a:cubicBezTo>
                <a:close/>
                <a:moveTo>
                  <a:pt x="846518" y="374162"/>
                </a:moveTo>
                <a:cubicBezTo>
                  <a:pt x="848751" y="373847"/>
                  <a:pt x="850240" y="374917"/>
                  <a:pt x="851797" y="375923"/>
                </a:cubicBezTo>
                <a:cubicBezTo>
                  <a:pt x="853285" y="377307"/>
                  <a:pt x="853285" y="378754"/>
                  <a:pt x="853285" y="379760"/>
                </a:cubicBezTo>
                <a:cubicBezTo>
                  <a:pt x="854030" y="382214"/>
                  <a:pt x="852541" y="383283"/>
                  <a:pt x="850646" y="384289"/>
                </a:cubicBezTo>
                <a:cubicBezTo>
                  <a:pt x="850240" y="384289"/>
                  <a:pt x="850240" y="384667"/>
                  <a:pt x="849902" y="384667"/>
                </a:cubicBezTo>
                <a:cubicBezTo>
                  <a:pt x="846518" y="386051"/>
                  <a:pt x="843134" y="386365"/>
                  <a:pt x="839750" y="387435"/>
                </a:cubicBezTo>
                <a:cubicBezTo>
                  <a:pt x="839412" y="387435"/>
                  <a:pt x="839006" y="387435"/>
                  <a:pt x="838668" y="387435"/>
                </a:cubicBezTo>
                <a:cubicBezTo>
                  <a:pt x="834878" y="387435"/>
                  <a:pt x="832983" y="384982"/>
                  <a:pt x="833727" y="381522"/>
                </a:cubicBezTo>
                <a:cubicBezTo>
                  <a:pt x="834539" y="379446"/>
                  <a:pt x="835622" y="377685"/>
                  <a:pt x="837111" y="376301"/>
                </a:cubicBezTo>
                <a:cubicBezTo>
                  <a:pt x="837517" y="375923"/>
                  <a:pt x="837856" y="375609"/>
                  <a:pt x="838262" y="375609"/>
                </a:cubicBezTo>
                <a:cubicBezTo>
                  <a:pt x="840901" y="374917"/>
                  <a:pt x="843879" y="374539"/>
                  <a:pt x="846518" y="374162"/>
                </a:cubicBezTo>
                <a:close/>
                <a:moveTo>
                  <a:pt x="795563" y="374149"/>
                </a:moveTo>
                <a:cubicBezTo>
                  <a:pt x="796878" y="374499"/>
                  <a:pt x="798099" y="375198"/>
                  <a:pt x="798642" y="376088"/>
                </a:cubicBezTo>
                <a:cubicBezTo>
                  <a:pt x="799795" y="377487"/>
                  <a:pt x="800202" y="379268"/>
                  <a:pt x="799795" y="381048"/>
                </a:cubicBezTo>
                <a:cubicBezTo>
                  <a:pt x="798642" y="383528"/>
                  <a:pt x="797149" y="384545"/>
                  <a:pt x="793417" y="384927"/>
                </a:cubicBezTo>
                <a:cubicBezTo>
                  <a:pt x="792264" y="384545"/>
                  <a:pt x="790432" y="384227"/>
                  <a:pt x="788871" y="383528"/>
                </a:cubicBezTo>
                <a:cubicBezTo>
                  <a:pt x="786632" y="382447"/>
                  <a:pt x="786293" y="378950"/>
                  <a:pt x="788125" y="377169"/>
                </a:cubicBezTo>
                <a:cubicBezTo>
                  <a:pt x="789278" y="376088"/>
                  <a:pt x="790432" y="375071"/>
                  <a:pt x="791925" y="374308"/>
                </a:cubicBezTo>
                <a:cubicBezTo>
                  <a:pt x="792841" y="373799"/>
                  <a:pt x="794248" y="373799"/>
                  <a:pt x="795563" y="374149"/>
                </a:cubicBezTo>
                <a:close/>
                <a:moveTo>
                  <a:pt x="715688" y="374126"/>
                </a:moveTo>
                <a:cubicBezTo>
                  <a:pt x="717930" y="374126"/>
                  <a:pt x="719424" y="375204"/>
                  <a:pt x="719831" y="376981"/>
                </a:cubicBezTo>
                <a:cubicBezTo>
                  <a:pt x="720239" y="379074"/>
                  <a:pt x="718677" y="380470"/>
                  <a:pt x="716843" y="380470"/>
                </a:cubicBezTo>
                <a:cubicBezTo>
                  <a:pt x="714941" y="380470"/>
                  <a:pt x="713039" y="380153"/>
                  <a:pt x="711205" y="379772"/>
                </a:cubicBezTo>
                <a:cubicBezTo>
                  <a:pt x="709643" y="379455"/>
                  <a:pt x="709304" y="377679"/>
                  <a:pt x="710798" y="376600"/>
                </a:cubicBezTo>
                <a:cubicBezTo>
                  <a:pt x="711952" y="375585"/>
                  <a:pt x="713447" y="374126"/>
                  <a:pt x="715688" y="374126"/>
                </a:cubicBezTo>
                <a:close/>
                <a:moveTo>
                  <a:pt x="462304" y="373569"/>
                </a:moveTo>
                <a:cubicBezTo>
                  <a:pt x="463440" y="373945"/>
                  <a:pt x="464913" y="373945"/>
                  <a:pt x="466387" y="374258"/>
                </a:cubicBezTo>
                <a:cubicBezTo>
                  <a:pt x="467124" y="374633"/>
                  <a:pt x="467861" y="375009"/>
                  <a:pt x="468263" y="375322"/>
                </a:cubicBezTo>
                <a:cubicBezTo>
                  <a:pt x="470138" y="377388"/>
                  <a:pt x="470138" y="381584"/>
                  <a:pt x="467861" y="383650"/>
                </a:cubicBezTo>
                <a:cubicBezTo>
                  <a:pt x="466052" y="385403"/>
                  <a:pt x="463440" y="386405"/>
                  <a:pt x="460834" y="386781"/>
                </a:cubicBezTo>
                <a:cubicBezTo>
                  <a:pt x="457884" y="387156"/>
                  <a:pt x="455606" y="385403"/>
                  <a:pt x="454132" y="383337"/>
                </a:cubicBezTo>
                <a:cubicBezTo>
                  <a:pt x="453397" y="382272"/>
                  <a:pt x="452659" y="380895"/>
                  <a:pt x="452659" y="379517"/>
                </a:cubicBezTo>
                <a:cubicBezTo>
                  <a:pt x="453061" y="377764"/>
                  <a:pt x="453798" y="376011"/>
                  <a:pt x="455606" y="375009"/>
                </a:cubicBezTo>
                <a:cubicBezTo>
                  <a:pt x="457481" y="374633"/>
                  <a:pt x="459693" y="373945"/>
                  <a:pt x="462304" y="373569"/>
                </a:cubicBezTo>
                <a:close/>
                <a:moveTo>
                  <a:pt x="316293" y="373466"/>
                </a:moveTo>
                <a:cubicBezTo>
                  <a:pt x="317575" y="373960"/>
                  <a:pt x="318526" y="375202"/>
                  <a:pt x="319646" y="377145"/>
                </a:cubicBezTo>
                <a:cubicBezTo>
                  <a:pt x="319986" y="377464"/>
                  <a:pt x="319986" y="378165"/>
                  <a:pt x="320393" y="378547"/>
                </a:cubicBezTo>
                <a:cubicBezTo>
                  <a:pt x="321141" y="380331"/>
                  <a:pt x="321141" y="381733"/>
                  <a:pt x="319646" y="383134"/>
                </a:cubicBezTo>
                <a:cubicBezTo>
                  <a:pt x="318899" y="383835"/>
                  <a:pt x="318492" y="384217"/>
                  <a:pt x="317745" y="384918"/>
                </a:cubicBezTo>
                <a:cubicBezTo>
                  <a:pt x="316658" y="385937"/>
                  <a:pt x="315504" y="386320"/>
                  <a:pt x="314349" y="386320"/>
                </a:cubicBezTo>
                <a:cubicBezTo>
                  <a:pt x="312516" y="386320"/>
                  <a:pt x="310954" y="385937"/>
                  <a:pt x="309120" y="385937"/>
                </a:cubicBezTo>
                <a:cubicBezTo>
                  <a:pt x="307219" y="385937"/>
                  <a:pt x="304977" y="385619"/>
                  <a:pt x="304230" y="383835"/>
                </a:cubicBezTo>
                <a:cubicBezTo>
                  <a:pt x="303076" y="381733"/>
                  <a:pt x="303076" y="379630"/>
                  <a:pt x="304230" y="377464"/>
                </a:cubicBezTo>
                <a:cubicBezTo>
                  <a:pt x="304570" y="376763"/>
                  <a:pt x="305317" y="376445"/>
                  <a:pt x="306471" y="376062"/>
                </a:cubicBezTo>
                <a:cubicBezTo>
                  <a:pt x="307965" y="375744"/>
                  <a:pt x="309460" y="375043"/>
                  <a:pt x="310954" y="374278"/>
                </a:cubicBezTo>
                <a:cubicBezTo>
                  <a:pt x="313399" y="373227"/>
                  <a:pt x="315011" y="372972"/>
                  <a:pt x="316293" y="373466"/>
                </a:cubicBezTo>
                <a:close/>
                <a:moveTo>
                  <a:pt x="818453" y="373435"/>
                </a:moveTo>
                <a:cubicBezTo>
                  <a:pt x="822225" y="372733"/>
                  <a:pt x="825593" y="374518"/>
                  <a:pt x="826334" y="378025"/>
                </a:cubicBezTo>
                <a:cubicBezTo>
                  <a:pt x="826670" y="379109"/>
                  <a:pt x="825930" y="380192"/>
                  <a:pt x="825593" y="381212"/>
                </a:cubicBezTo>
                <a:cubicBezTo>
                  <a:pt x="824448" y="384400"/>
                  <a:pt x="822225" y="385484"/>
                  <a:pt x="819194" y="385484"/>
                </a:cubicBezTo>
                <a:cubicBezTo>
                  <a:pt x="813603" y="385484"/>
                  <a:pt x="810976" y="382296"/>
                  <a:pt x="811717" y="377005"/>
                </a:cubicBezTo>
                <a:cubicBezTo>
                  <a:pt x="812121" y="374901"/>
                  <a:pt x="812862" y="374518"/>
                  <a:pt x="814748" y="374136"/>
                </a:cubicBezTo>
                <a:cubicBezTo>
                  <a:pt x="815826" y="373817"/>
                  <a:pt x="816971" y="373817"/>
                  <a:pt x="818453" y="373435"/>
                </a:cubicBezTo>
                <a:close/>
                <a:moveTo>
                  <a:pt x="429450" y="372596"/>
                </a:moveTo>
                <a:cubicBezTo>
                  <a:pt x="432061" y="371897"/>
                  <a:pt x="433936" y="372914"/>
                  <a:pt x="436146" y="373993"/>
                </a:cubicBezTo>
                <a:cubicBezTo>
                  <a:pt x="436882" y="374311"/>
                  <a:pt x="437284" y="375772"/>
                  <a:pt x="437619" y="376788"/>
                </a:cubicBezTo>
                <a:cubicBezTo>
                  <a:pt x="437619" y="377487"/>
                  <a:pt x="437619" y="378185"/>
                  <a:pt x="437619" y="378948"/>
                </a:cubicBezTo>
                <a:cubicBezTo>
                  <a:pt x="438021" y="381361"/>
                  <a:pt x="436548" y="383521"/>
                  <a:pt x="434673" y="384918"/>
                </a:cubicBezTo>
                <a:cubicBezTo>
                  <a:pt x="431324" y="387713"/>
                  <a:pt x="427240" y="387713"/>
                  <a:pt x="423155" y="385934"/>
                </a:cubicBezTo>
                <a:cubicBezTo>
                  <a:pt x="421682" y="385236"/>
                  <a:pt x="420543" y="383838"/>
                  <a:pt x="420543" y="382060"/>
                </a:cubicBezTo>
                <a:cubicBezTo>
                  <a:pt x="420543" y="379964"/>
                  <a:pt x="420945" y="378566"/>
                  <a:pt x="422418" y="376788"/>
                </a:cubicBezTo>
                <a:cubicBezTo>
                  <a:pt x="424293" y="374692"/>
                  <a:pt x="426503" y="373295"/>
                  <a:pt x="429450" y="372596"/>
                </a:cubicBezTo>
                <a:close/>
                <a:moveTo>
                  <a:pt x="347399" y="349054"/>
                </a:moveTo>
                <a:cubicBezTo>
                  <a:pt x="347808" y="349054"/>
                  <a:pt x="347808" y="349054"/>
                  <a:pt x="348150" y="349054"/>
                </a:cubicBezTo>
                <a:cubicBezTo>
                  <a:pt x="350061" y="349054"/>
                  <a:pt x="350743" y="349755"/>
                  <a:pt x="351153" y="351540"/>
                </a:cubicBezTo>
                <a:cubicBezTo>
                  <a:pt x="351494" y="353261"/>
                  <a:pt x="351153" y="354409"/>
                  <a:pt x="349651" y="355429"/>
                </a:cubicBezTo>
                <a:cubicBezTo>
                  <a:pt x="347808" y="356512"/>
                  <a:pt x="346990" y="356512"/>
                  <a:pt x="345898" y="355110"/>
                </a:cubicBezTo>
                <a:cubicBezTo>
                  <a:pt x="345488" y="354727"/>
                  <a:pt x="345147" y="354409"/>
                  <a:pt x="344738" y="353644"/>
                </a:cubicBezTo>
                <a:cubicBezTo>
                  <a:pt x="343236" y="351221"/>
                  <a:pt x="344396" y="349054"/>
                  <a:pt x="347399" y="349054"/>
                </a:cubicBezTo>
                <a:close/>
                <a:moveTo>
                  <a:pt x="310674" y="349054"/>
                </a:moveTo>
                <a:cubicBezTo>
                  <a:pt x="313349" y="349054"/>
                  <a:pt x="315201" y="350513"/>
                  <a:pt x="315201" y="352923"/>
                </a:cubicBezTo>
                <a:cubicBezTo>
                  <a:pt x="315201" y="354698"/>
                  <a:pt x="313349" y="356791"/>
                  <a:pt x="311428" y="356791"/>
                </a:cubicBezTo>
                <a:cubicBezTo>
                  <a:pt x="309165" y="356791"/>
                  <a:pt x="307587" y="355396"/>
                  <a:pt x="307244" y="352606"/>
                </a:cubicBezTo>
                <a:cubicBezTo>
                  <a:pt x="307244" y="350513"/>
                  <a:pt x="308410" y="349054"/>
                  <a:pt x="310674" y="349054"/>
                </a:cubicBezTo>
                <a:close/>
                <a:moveTo>
                  <a:pt x="330464" y="348601"/>
                </a:moveTo>
                <a:cubicBezTo>
                  <a:pt x="332986" y="348601"/>
                  <a:pt x="334512" y="350003"/>
                  <a:pt x="334844" y="352489"/>
                </a:cubicBezTo>
                <a:cubicBezTo>
                  <a:pt x="334844" y="354274"/>
                  <a:pt x="333384" y="355676"/>
                  <a:pt x="331526" y="355676"/>
                </a:cubicBezTo>
                <a:cubicBezTo>
                  <a:pt x="329717" y="355676"/>
                  <a:pt x="327465" y="353509"/>
                  <a:pt x="327465" y="351406"/>
                </a:cubicBezTo>
                <a:cubicBezTo>
                  <a:pt x="327465" y="350003"/>
                  <a:pt x="328922" y="348219"/>
                  <a:pt x="330464" y="348601"/>
                </a:cubicBezTo>
                <a:close/>
                <a:moveTo>
                  <a:pt x="290253" y="348314"/>
                </a:moveTo>
                <a:cubicBezTo>
                  <a:pt x="291154" y="348439"/>
                  <a:pt x="291908" y="348782"/>
                  <a:pt x="292285" y="349312"/>
                </a:cubicBezTo>
                <a:cubicBezTo>
                  <a:pt x="293793" y="351058"/>
                  <a:pt x="293793" y="353116"/>
                  <a:pt x="291942" y="354489"/>
                </a:cubicBezTo>
                <a:cubicBezTo>
                  <a:pt x="291187" y="355175"/>
                  <a:pt x="290434" y="355549"/>
                  <a:pt x="289268" y="355861"/>
                </a:cubicBezTo>
                <a:cubicBezTo>
                  <a:pt x="287759" y="356235"/>
                  <a:pt x="286594" y="355549"/>
                  <a:pt x="286251" y="354177"/>
                </a:cubicBezTo>
                <a:cubicBezTo>
                  <a:pt x="286251" y="353428"/>
                  <a:pt x="285840" y="352430"/>
                  <a:pt x="285840" y="351744"/>
                </a:cubicBezTo>
                <a:cubicBezTo>
                  <a:pt x="285840" y="349998"/>
                  <a:pt x="286251" y="349312"/>
                  <a:pt x="287348" y="348626"/>
                </a:cubicBezTo>
                <a:cubicBezTo>
                  <a:pt x="288307" y="348283"/>
                  <a:pt x="289354" y="348189"/>
                  <a:pt x="290253" y="348314"/>
                </a:cubicBezTo>
                <a:close/>
                <a:moveTo>
                  <a:pt x="99770" y="348219"/>
                </a:moveTo>
                <a:cubicBezTo>
                  <a:pt x="101259" y="348219"/>
                  <a:pt x="102004" y="348916"/>
                  <a:pt x="102410" y="350375"/>
                </a:cubicBezTo>
                <a:cubicBezTo>
                  <a:pt x="102749" y="351770"/>
                  <a:pt x="103155" y="353165"/>
                  <a:pt x="101666" y="354560"/>
                </a:cubicBezTo>
                <a:cubicBezTo>
                  <a:pt x="100853" y="355258"/>
                  <a:pt x="98281" y="355955"/>
                  <a:pt x="97536" y="355258"/>
                </a:cubicBezTo>
                <a:cubicBezTo>
                  <a:pt x="95641" y="354560"/>
                  <a:pt x="94896" y="352468"/>
                  <a:pt x="95234" y="351072"/>
                </a:cubicBezTo>
                <a:cubicBezTo>
                  <a:pt x="95979" y="349994"/>
                  <a:pt x="96385" y="349297"/>
                  <a:pt x="96724" y="348599"/>
                </a:cubicBezTo>
                <a:cubicBezTo>
                  <a:pt x="97875" y="348599"/>
                  <a:pt x="99025" y="348219"/>
                  <a:pt x="99770" y="348219"/>
                </a:cubicBezTo>
                <a:close/>
                <a:moveTo>
                  <a:pt x="133424" y="348069"/>
                </a:moveTo>
                <a:cubicBezTo>
                  <a:pt x="134524" y="348381"/>
                  <a:pt x="135276" y="349815"/>
                  <a:pt x="135276" y="351187"/>
                </a:cubicBezTo>
                <a:cubicBezTo>
                  <a:pt x="134934" y="351873"/>
                  <a:pt x="134524" y="352871"/>
                  <a:pt x="134524" y="354306"/>
                </a:cubicBezTo>
                <a:cubicBezTo>
                  <a:pt x="133424" y="354992"/>
                  <a:pt x="132261" y="355678"/>
                  <a:pt x="131099" y="354617"/>
                </a:cubicBezTo>
                <a:cubicBezTo>
                  <a:pt x="129594" y="353557"/>
                  <a:pt x="128499" y="352559"/>
                  <a:pt x="128499" y="350813"/>
                </a:cubicBezTo>
                <a:cubicBezTo>
                  <a:pt x="128499" y="349067"/>
                  <a:pt x="131509" y="347383"/>
                  <a:pt x="133424" y="348069"/>
                </a:cubicBezTo>
                <a:close/>
                <a:moveTo>
                  <a:pt x="116409" y="348037"/>
                </a:moveTo>
                <a:cubicBezTo>
                  <a:pt x="118284" y="349039"/>
                  <a:pt x="118284" y="350480"/>
                  <a:pt x="118619" y="351482"/>
                </a:cubicBezTo>
                <a:cubicBezTo>
                  <a:pt x="118619" y="353548"/>
                  <a:pt x="117883" y="354989"/>
                  <a:pt x="116074" y="355302"/>
                </a:cubicBezTo>
                <a:cubicBezTo>
                  <a:pt x="114600" y="355677"/>
                  <a:pt x="113060" y="355302"/>
                  <a:pt x="112323" y="353548"/>
                </a:cubicBezTo>
                <a:cubicBezTo>
                  <a:pt x="111988" y="353235"/>
                  <a:pt x="111988" y="352546"/>
                  <a:pt x="111587" y="351857"/>
                </a:cubicBezTo>
                <a:cubicBezTo>
                  <a:pt x="111252" y="350480"/>
                  <a:pt x="111587" y="349415"/>
                  <a:pt x="112725" y="348726"/>
                </a:cubicBezTo>
                <a:cubicBezTo>
                  <a:pt x="113797" y="348037"/>
                  <a:pt x="115337" y="347661"/>
                  <a:pt x="116409" y="348037"/>
                </a:cubicBezTo>
                <a:close/>
                <a:moveTo>
                  <a:pt x="148680" y="347700"/>
                </a:moveTo>
                <a:cubicBezTo>
                  <a:pt x="149839" y="348080"/>
                  <a:pt x="150520" y="348778"/>
                  <a:pt x="150929" y="349856"/>
                </a:cubicBezTo>
                <a:cubicBezTo>
                  <a:pt x="151270" y="350871"/>
                  <a:pt x="151338" y="351568"/>
                  <a:pt x="150929" y="352646"/>
                </a:cubicBezTo>
                <a:cubicBezTo>
                  <a:pt x="150588" y="354422"/>
                  <a:pt x="148271" y="355120"/>
                  <a:pt x="146771" y="354041"/>
                </a:cubicBezTo>
                <a:cubicBezTo>
                  <a:pt x="145272" y="352963"/>
                  <a:pt x="144863" y="352266"/>
                  <a:pt x="144863" y="350554"/>
                </a:cubicBezTo>
                <a:cubicBezTo>
                  <a:pt x="144863" y="350173"/>
                  <a:pt x="144863" y="349476"/>
                  <a:pt x="145272" y="349095"/>
                </a:cubicBezTo>
                <a:cubicBezTo>
                  <a:pt x="146021" y="348080"/>
                  <a:pt x="147180" y="347383"/>
                  <a:pt x="148680" y="347700"/>
                </a:cubicBezTo>
                <a:close/>
                <a:moveTo>
                  <a:pt x="259465" y="347383"/>
                </a:moveTo>
                <a:cubicBezTo>
                  <a:pt x="261303" y="347383"/>
                  <a:pt x="262460" y="348077"/>
                  <a:pt x="263548" y="349466"/>
                </a:cubicBezTo>
                <a:cubicBezTo>
                  <a:pt x="264365" y="350539"/>
                  <a:pt x="263957" y="351927"/>
                  <a:pt x="263208" y="352937"/>
                </a:cubicBezTo>
                <a:cubicBezTo>
                  <a:pt x="261303" y="355398"/>
                  <a:pt x="259057" y="355083"/>
                  <a:pt x="257559" y="352621"/>
                </a:cubicBezTo>
                <a:cubicBezTo>
                  <a:pt x="257151" y="351548"/>
                  <a:pt x="256811" y="351233"/>
                  <a:pt x="256403" y="350854"/>
                </a:cubicBezTo>
                <a:cubicBezTo>
                  <a:pt x="256403" y="349466"/>
                  <a:pt x="257900" y="347383"/>
                  <a:pt x="259465" y="347383"/>
                </a:cubicBezTo>
                <a:close/>
                <a:moveTo>
                  <a:pt x="273641" y="346826"/>
                </a:moveTo>
                <a:cubicBezTo>
                  <a:pt x="274798" y="347206"/>
                  <a:pt x="276296" y="347523"/>
                  <a:pt x="276635" y="348601"/>
                </a:cubicBezTo>
                <a:cubicBezTo>
                  <a:pt x="277450" y="349679"/>
                  <a:pt x="277450" y="351075"/>
                  <a:pt x="277450" y="352089"/>
                </a:cubicBezTo>
                <a:cubicBezTo>
                  <a:pt x="277043" y="353484"/>
                  <a:pt x="275887" y="354562"/>
                  <a:pt x="274390" y="354245"/>
                </a:cubicBezTo>
                <a:cubicBezTo>
                  <a:pt x="272484" y="353865"/>
                  <a:pt x="271396" y="352470"/>
                  <a:pt x="269898" y="351392"/>
                </a:cubicBezTo>
                <a:cubicBezTo>
                  <a:pt x="269489" y="351075"/>
                  <a:pt x="269898" y="350377"/>
                  <a:pt x="269898" y="349996"/>
                </a:cubicBezTo>
                <a:cubicBezTo>
                  <a:pt x="270647" y="348918"/>
                  <a:pt x="271736" y="347523"/>
                  <a:pt x="273641" y="346826"/>
                </a:cubicBezTo>
                <a:close/>
                <a:moveTo>
                  <a:pt x="245829" y="346826"/>
                </a:moveTo>
                <a:cubicBezTo>
                  <a:pt x="247311" y="346826"/>
                  <a:pt x="248793" y="347890"/>
                  <a:pt x="248793" y="349268"/>
                </a:cubicBezTo>
                <a:cubicBezTo>
                  <a:pt x="248793" y="349957"/>
                  <a:pt x="249197" y="351022"/>
                  <a:pt x="248793" y="351710"/>
                </a:cubicBezTo>
                <a:cubicBezTo>
                  <a:pt x="248793" y="353401"/>
                  <a:pt x="246974" y="354842"/>
                  <a:pt x="244685" y="354153"/>
                </a:cubicBezTo>
                <a:cubicBezTo>
                  <a:pt x="242866" y="353401"/>
                  <a:pt x="242126" y="352399"/>
                  <a:pt x="242126" y="350646"/>
                </a:cubicBezTo>
                <a:cubicBezTo>
                  <a:pt x="242126" y="348204"/>
                  <a:pt x="243607" y="346826"/>
                  <a:pt x="245829" y="346826"/>
                </a:cubicBezTo>
                <a:close/>
                <a:moveTo>
                  <a:pt x="69592" y="346676"/>
                </a:moveTo>
                <a:cubicBezTo>
                  <a:pt x="70654" y="345990"/>
                  <a:pt x="72181" y="345990"/>
                  <a:pt x="73243" y="346676"/>
                </a:cubicBezTo>
                <a:cubicBezTo>
                  <a:pt x="74703" y="347674"/>
                  <a:pt x="75500" y="349794"/>
                  <a:pt x="74703" y="351478"/>
                </a:cubicBezTo>
                <a:cubicBezTo>
                  <a:pt x="74703" y="351853"/>
                  <a:pt x="74371" y="352164"/>
                  <a:pt x="74371" y="352539"/>
                </a:cubicBezTo>
                <a:cubicBezTo>
                  <a:pt x="73973" y="353537"/>
                  <a:pt x="72911" y="354285"/>
                  <a:pt x="71782" y="353911"/>
                </a:cubicBezTo>
                <a:cubicBezTo>
                  <a:pt x="70322" y="353537"/>
                  <a:pt x="69194" y="353225"/>
                  <a:pt x="68862" y="351853"/>
                </a:cubicBezTo>
                <a:cubicBezTo>
                  <a:pt x="68463" y="351167"/>
                  <a:pt x="68463" y="350106"/>
                  <a:pt x="68132" y="349420"/>
                </a:cubicBezTo>
                <a:cubicBezTo>
                  <a:pt x="68132" y="348048"/>
                  <a:pt x="68463" y="347362"/>
                  <a:pt x="69592" y="346676"/>
                </a:cubicBezTo>
                <a:close/>
                <a:moveTo>
                  <a:pt x="866521" y="346547"/>
                </a:moveTo>
                <a:cubicBezTo>
                  <a:pt x="868718" y="346547"/>
                  <a:pt x="870982" y="348945"/>
                  <a:pt x="870982" y="350713"/>
                </a:cubicBezTo>
                <a:cubicBezTo>
                  <a:pt x="870582" y="352795"/>
                  <a:pt x="868718" y="354563"/>
                  <a:pt x="866921" y="354247"/>
                </a:cubicBezTo>
                <a:cubicBezTo>
                  <a:pt x="864324" y="354247"/>
                  <a:pt x="862127" y="352101"/>
                  <a:pt x="862460" y="350019"/>
                </a:cubicBezTo>
                <a:cubicBezTo>
                  <a:pt x="862460" y="348251"/>
                  <a:pt x="864724" y="346547"/>
                  <a:pt x="866521" y="346547"/>
                </a:cubicBezTo>
                <a:close/>
                <a:moveTo>
                  <a:pt x="486164" y="346547"/>
                </a:moveTo>
                <a:cubicBezTo>
                  <a:pt x="486499" y="346547"/>
                  <a:pt x="486903" y="346547"/>
                  <a:pt x="487237" y="346547"/>
                </a:cubicBezTo>
                <a:cubicBezTo>
                  <a:pt x="490268" y="346547"/>
                  <a:pt x="491010" y="347233"/>
                  <a:pt x="491750" y="349977"/>
                </a:cubicBezTo>
                <a:cubicBezTo>
                  <a:pt x="492154" y="351038"/>
                  <a:pt x="491750" y="352410"/>
                  <a:pt x="490606" y="353408"/>
                </a:cubicBezTo>
                <a:cubicBezTo>
                  <a:pt x="489528" y="354156"/>
                  <a:pt x="488382" y="354842"/>
                  <a:pt x="486903" y="353782"/>
                </a:cubicBezTo>
                <a:cubicBezTo>
                  <a:pt x="485761" y="353096"/>
                  <a:pt x="484281" y="352410"/>
                  <a:pt x="482803" y="352410"/>
                </a:cubicBezTo>
                <a:cubicBezTo>
                  <a:pt x="481324" y="352035"/>
                  <a:pt x="480920" y="351038"/>
                  <a:pt x="482063" y="349977"/>
                </a:cubicBezTo>
                <a:cubicBezTo>
                  <a:pt x="483542" y="348605"/>
                  <a:pt x="484684" y="347545"/>
                  <a:pt x="486164" y="346547"/>
                </a:cubicBezTo>
                <a:close/>
                <a:moveTo>
                  <a:pt x="219837" y="346269"/>
                </a:moveTo>
                <a:cubicBezTo>
                  <a:pt x="221308" y="346269"/>
                  <a:pt x="222445" y="346649"/>
                  <a:pt x="223180" y="348044"/>
                </a:cubicBezTo>
                <a:cubicBezTo>
                  <a:pt x="223515" y="348742"/>
                  <a:pt x="223515" y="349439"/>
                  <a:pt x="223916" y="350137"/>
                </a:cubicBezTo>
                <a:cubicBezTo>
                  <a:pt x="223916" y="351912"/>
                  <a:pt x="223180" y="352927"/>
                  <a:pt x="221709" y="353308"/>
                </a:cubicBezTo>
                <a:cubicBezTo>
                  <a:pt x="220573" y="354005"/>
                  <a:pt x="219436" y="354005"/>
                  <a:pt x="218366" y="352927"/>
                </a:cubicBezTo>
                <a:cubicBezTo>
                  <a:pt x="217965" y="352610"/>
                  <a:pt x="217630" y="352230"/>
                  <a:pt x="217229" y="351912"/>
                </a:cubicBezTo>
                <a:cubicBezTo>
                  <a:pt x="216160" y="351215"/>
                  <a:pt x="215357" y="350517"/>
                  <a:pt x="216160" y="349059"/>
                </a:cubicBezTo>
                <a:cubicBezTo>
                  <a:pt x="216895" y="347347"/>
                  <a:pt x="217965" y="346269"/>
                  <a:pt x="219837" y="346269"/>
                </a:cubicBezTo>
                <a:close/>
                <a:moveTo>
                  <a:pt x="87151" y="346269"/>
                </a:moveTo>
                <a:cubicBezTo>
                  <a:pt x="89037" y="346269"/>
                  <a:pt x="91261" y="347351"/>
                  <a:pt x="91261" y="349834"/>
                </a:cubicBezTo>
                <a:cubicBezTo>
                  <a:pt x="90924" y="350853"/>
                  <a:pt x="90924" y="351935"/>
                  <a:pt x="90924" y="352636"/>
                </a:cubicBezTo>
                <a:cubicBezTo>
                  <a:pt x="89779" y="353655"/>
                  <a:pt x="88296" y="355119"/>
                  <a:pt x="86410" y="354419"/>
                </a:cubicBezTo>
                <a:cubicBezTo>
                  <a:pt x="84591" y="354037"/>
                  <a:pt x="83782" y="352254"/>
                  <a:pt x="83041" y="350853"/>
                </a:cubicBezTo>
                <a:cubicBezTo>
                  <a:pt x="82704" y="350535"/>
                  <a:pt x="82704" y="349834"/>
                  <a:pt x="83041" y="349070"/>
                </a:cubicBezTo>
                <a:cubicBezTo>
                  <a:pt x="83782" y="347351"/>
                  <a:pt x="84927" y="346269"/>
                  <a:pt x="87151" y="346269"/>
                </a:cubicBezTo>
                <a:close/>
                <a:moveTo>
                  <a:pt x="911209" y="345990"/>
                </a:moveTo>
                <a:cubicBezTo>
                  <a:pt x="912715" y="345990"/>
                  <a:pt x="913879" y="346302"/>
                  <a:pt x="914632" y="347362"/>
                </a:cubicBezTo>
                <a:cubicBezTo>
                  <a:pt x="914974" y="347674"/>
                  <a:pt x="915385" y="348360"/>
                  <a:pt x="915727" y="348734"/>
                </a:cubicBezTo>
                <a:cubicBezTo>
                  <a:pt x="916480" y="350106"/>
                  <a:pt x="916480" y="351478"/>
                  <a:pt x="915385" y="352539"/>
                </a:cubicBezTo>
                <a:cubicBezTo>
                  <a:pt x="914221" y="353911"/>
                  <a:pt x="912304" y="354285"/>
                  <a:pt x="910798" y="353537"/>
                </a:cubicBezTo>
                <a:cubicBezTo>
                  <a:pt x="910456" y="353225"/>
                  <a:pt x="910045" y="352850"/>
                  <a:pt x="909702" y="352539"/>
                </a:cubicBezTo>
                <a:cubicBezTo>
                  <a:pt x="909292" y="351853"/>
                  <a:pt x="908949" y="351478"/>
                  <a:pt x="908539" y="350792"/>
                </a:cubicBezTo>
                <a:cubicBezTo>
                  <a:pt x="907032" y="348360"/>
                  <a:pt x="908539" y="345990"/>
                  <a:pt x="911209" y="345990"/>
                </a:cubicBezTo>
                <a:close/>
                <a:moveTo>
                  <a:pt x="900346" y="345990"/>
                </a:moveTo>
                <a:cubicBezTo>
                  <a:pt x="901083" y="346676"/>
                  <a:pt x="901819" y="347362"/>
                  <a:pt x="902556" y="348048"/>
                </a:cubicBezTo>
                <a:cubicBezTo>
                  <a:pt x="903694" y="349046"/>
                  <a:pt x="903694" y="349794"/>
                  <a:pt x="903293" y="351167"/>
                </a:cubicBezTo>
                <a:cubicBezTo>
                  <a:pt x="902958" y="352539"/>
                  <a:pt x="902221" y="353537"/>
                  <a:pt x="900748" y="353537"/>
                </a:cubicBezTo>
                <a:cubicBezTo>
                  <a:pt x="900011" y="353911"/>
                  <a:pt x="899208" y="354285"/>
                  <a:pt x="898136" y="354285"/>
                </a:cubicBezTo>
                <a:cubicBezTo>
                  <a:pt x="893650" y="350106"/>
                  <a:pt x="894387" y="347674"/>
                  <a:pt x="900346" y="345990"/>
                </a:cubicBezTo>
                <a:close/>
                <a:moveTo>
                  <a:pt x="880033" y="345990"/>
                </a:moveTo>
                <a:cubicBezTo>
                  <a:pt x="882274" y="345990"/>
                  <a:pt x="883768" y="347397"/>
                  <a:pt x="883768" y="349890"/>
                </a:cubicBezTo>
                <a:cubicBezTo>
                  <a:pt x="883768" y="353023"/>
                  <a:pt x="881527" y="353726"/>
                  <a:pt x="879286" y="353726"/>
                </a:cubicBezTo>
                <a:cubicBezTo>
                  <a:pt x="877453" y="353726"/>
                  <a:pt x="875212" y="351616"/>
                  <a:pt x="875552" y="349506"/>
                </a:cubicBezTo>
                <a:cubicBezTo>
                  <a:pt x="875552" y="347397"/>
                  <a:pt x="877453" y="345990"/>
                  <a:pt x="880033" y="345990"/>
                </a:cubicBezTo>
                <a:close/>
                <a:moveTo>
                  <a:pt x="424363" y="345990"/>
                </a:moveTo>
                <a:cubicBezTo>
                  <a:pt x="424700" y="345990"/>
                  <a:pt x="425104" y="345990"/>
                  <a:pt x="425441" y="345990"/>
                </a:cubicBezTo>
                <a:cubicBezTo>
                  <a:pt x="427732" y="346306"/>
                  <a:pt x="428809" y="348073"/>
                  <a:pt x="428809" y="350156"/>
                </a:cubicBezTo>
                <a:cubicBezTo>
                  <a:pt x="428809" y="352238"/>
                  <a:pt x="426586" y="354005"/>
                  <a:pt x="424363" y="353627"/>
                </a:cubicBezTo>
                <a:cubicBezTo>
                  <a:pt x="423218" y="353311"/>
                  <a:pt x="422477" y="353311"/>
                  <a:pt x="421736" y="352933"/>
                </a:cubicBezTo>
                <a:cubicBezTo>
                  <a:pt x="420590" y="352617"/>
                  <a:pt x="420253" y="351544"/>
                  <a:pt x="420253" y="350534"/>
                </a:cubicBezTo>
                <a:cubicBezTo>
                  <a:pt x="420253" y="349083"/>
                  <a:pt x="422881" y="346306"/>
                  <a:pt x="424363" y="345990"/>
                </a:cubicBezTo>
                <a:close/>
                <a:moveTo>
                  <a:pt x="57176" y="345990"/>
                </a:moveTo>
                <a:cubicBezTo>
                  <a:pt x="59035" y="345990"/>
                  <a:pt x="61225" y="347397"/>
                  <a:pt x="61225" y="350210"/>
                </a:cubicBezTo>
                <a:cubicBezTo>
                  <a:pt x="61225" y="351616"/>
                  <a:pt x="59367" y="353407"/>
                  <a:pt x="57574" y="353407"/>
                </a:cubicBezTo>
                <a:cubicBezTo>
                  <a:pt x="55318" y="353726"/>
                  <a:pt x="54256" y="352320"/>
                  <a:pt x="53857" y="349506"/>
                </a:cubicBezTo>
                <a:cubicBezTo>
                  <a:pt x="53857" y="347716"/>
                  <a:pt x="55318" y="346310"/>
                  <a:pt x="57176" y="345990"/>
                </a:cubicBezTo>
                <a:close/>
                <a:moveTo>
                  <a:pt x="394201" y="345813"/>
                </a:moveTo>
                <a:cubicBezTo>
                  <a:pt x="395352" y="346130"/>
                  <a:pt x="396503" y="346828"/>
                  <a:pt x="396841" y="348223"/>
                </a:cubicBezTo>
                <a:cubicBezTo>
                  <a:pt x="397586" y="351077"/>
                  <a:pt x="396097" y="353170"/>
                  <a:pt x="393118" y="353170"/>
                </a:cubicBezTo>
                <a:cubicBezTo>
                  <a:pt x="392712" y="353170"/>
                  <a:pt x="391967" y="352726"/>
                  <a:pt x="391629" y="352472"/>
                </a:cubicBezTo>
                <a:cubicBezTo>
                  <a:pt x="390817" y="351711"/>
                  <a:pt x="390478" y="351077"/>
                  <a:pt x="390072" y="350379"/>
                </a:cubicBezTo>
                <a:cubicBezTo>
                  <a:pt x="389734" y="349301"/>
                  <a:pt x="389327" y="348223"/>
                  <a:pt x="390072" y="347209"/>
                </a:cubicBezTo>
                <a:cubicBezTo>
                  <a:pt x="391223" y="346130"/>
                  <a:pt x="392712" y="345433"/>
                  <a:pt x="394201" y="345813"/>
                </a:cubicBezTo>
                <a:close/>
                <a:moveTo>
                  <a:pt x="40777" y="345812"/>
                </a:moveTo>
                <a:cubicBezTo>
                  <a:pt x="42673" y="345433"/>
                  <a:pt x="44907" y="346127"/>
                  <a:pt x="45652" y="347894"/>
                </a:cubicBezTo>
                <a:cubicBezTo>
                  <a:pt x="46058" y="348210"/>
                  <a:pt x="46058" y="348904"/>
                  <a:pt x="45652" y="349662"/>
                </a:cubicBezTo>
                <a:cubicBezTo>
                  <a:pt x="44907" y="350671"/>
                  <a:pt x="44162" y="352060"/>
                  <a:pt x="43011" y="352754"/>
                </a:cubicBezTo>
                <a:cubicBezTo>
                  <a:pt x="42267" y="353448"/>
                  <a:pt x="40033" y="353448"/>
                  <a:pt x="38882" y="352439"/>
                </a:cubicBezTo>
                <a:cubicBezTo>
                  <a:pt x="38137" y="351366"/>
                  <a:pt x="37799" y="350356"/>
                  <a:pt x="37799" y="349283"/>
                </a:cubicBezTo>
                <a:cubicBezTo>
                  <a:pt x="37799" y="347516"/>
                  <a:pt x="38882" y="346127"/>
                  <a:pt x="40777" y="345812"/>
                </a:cubicBezTo>
                <a:close/>
                <a:moveTo>
                  <a:pt x="360745" y="345807"/>
                </a:moveTo>
                <a:cubicBezTo>
                  <a:pt x="361490" y="345433"/>
                  <a:pt x="362234" y="345433"/>
                  <a:pt x="362979" y="345807"/>
                </a:cubicBezTo>
                <a:cubicBezTo>
                  <a:pt x="364874" y="346493"/>
                  <a:pt x="365619" y="347865"/>
                  <a:pt x="366363" y="349612"/>
                </a:cubicBezTo>
                <a:cubicBezTo>
                  <a:pt x="366363" y="349923"/>
                  <a:pt x="366296" y="350235"/>
                  <a:pt x="365957" y="350609"/>
                </a:cubicBezTo>
                <a:cubicBezTo>
                  <a:pt x="365551" y="350921"/>
                  <a:pt x="365213" y="351670"/>
                  <a:pt x="364874" y="351981"/>
                </a:cubicBezTo>
                <a:cubicBezTo>
                  <a:pt x="363723" y="353042"/>
                  <a:pt x="361490" y="353728"/>
                  <a:pt x="360339" y="353042"/>
                </a:cubicBezTo>
                <a:cubicBezTo>
                  <a:pt x="359188" y="352356"/>
                  <a:pt x="358105" y="350609"/>
                  <a:pt x="358105" y="349237"/>
                </a:cubicBezTo>
                <a:cubicBezTo>
                  <a:pt x="358444" y="347491"/>
                  <a:pt x="358850" y="346493"/>
                  <a:pt x="360745" y="345807"/>
                </a:cubicBezTo>
                <a:close/>
                <a:moveTo>
                  <a:pt x="455082" y="345609"/>
                </a:moveTo>
                <a:cubicBezTo>
                  <a:pt x="456274" y="345822"/>
                  <a:pt x="457321" y="346611"/>
                  <a:pt x="457906" y="348031"/>
                </a:cubicBezTo>
                <a:cubicBezTo>
                  <a:pt x="458248" y="348347"/>
                  <a:pt x="458248" y="349041"/>
                  <a:pt x="457906" y="349799"/>
                </a:cubicBezTo>
                <a:cubicBezTo>
                  <a:pt x="457906" y="350493"/>
                  <a:pt x="457493" y="350809"/>
                  <a:pt x="457148" y="351187"/>
                </a:cubicBezTo>
                <a:cubicBezTo>
                  <a:pt x="456326" y="352576"/>
                  <a:pt x="455571" y="352891"/>
                  <a:pt x="453718" y="352891"/>
                </a:cubicBezTo>
                <a:cubicBezTo>
                  <a:pt x="452139" y="352891"/>
                  <a:pt x="450630" y="352197"/>
                  <a:pt x="450286" y="350493"/>
                </a:cubicBezTo>
                <a:cubicBezTo>
                  <a:pt x="450630" y="349799"/>
                  <a:pt x="450630" y="349041"/>
                  <a:pt x="450286" y="348031"/>
                </a:cubicBezTo>
                <a:cubicBezTo>
                  <a:pt x="450630" y="347653"/>
                  <a:pt x="451041" y="346958"/>
                  <a:pt x="451384" y="346643"/>
                </a:cubicBezTo>
                <a:cubicBezTo>
                  <a:pt x="452551" y="345759"/>
                  <a:pt x="453890" y="345396"/>
                  <a:pt x="455082" y="345609"/>
                </a:cubicBezTo>
                <a:close/>
                <a:moveTo>
                  <a:pt x="574470" y="345574"/>
                </a:moveTo>
                <a:cubicBezTo>
                  <a:pt x="575324" y="345709"/>
                  <a:pt x="576181" y="346074"/>
                  <a:pt x="576729" y="346613"/>
                </a:cubicBezTo>
                <a:cubicBezTo>
                  <a:pt x="577894" y="346930"/>
                  <a:pt x="578237" y="348008"/>
                  <a:pt x="578990" y="349022"/>
                </a:cubicBezTo>
                <a:cubicBezTo>
                  <a:pt x="578237" y="350101"/>
                  <a:pt x="577483" y="351179"/>
                  <a:pt x="576729" y="351876"/>
                </a:cubicBezTo>
                <a:cubicBezTo>
                  <a:pt x="575976" y="352574"/>
                  <a:pt x="575222" y="352891"/>
                  <a:pt x="574470" y="352574"/>
                </a:cubicBezTo>
                <a:cubicBezTo>
                  <a:pt x="574059" y="352574"/>
                  <a:pt x="573304" y="352193"/>
                  <a:pt x="572964" y="352193"/>
                </a:cubicBezTo>
                <a:cubicBezTo>
                  <a:pt x="569884" y="350798"/>
                  <a:pt x="569542" y="347627"/>
                  <a:pt x="572210" y="345915"/>
                </a:cubicBezTo>
                <a:cubicBezTo>
                  <a:pt x="572758" y="345535"/>
                  <a:pt x="573613" y="345440"/>
                  <a:pt x="574470" y="345574"/>
                </a:cubicBezTo>
                <a:close/>
                <a:moveTo>
                  <a:pt x="232089" y="345535"/>
                </a:moveTo>
                <a:cubicBezTo>
                  <a:pt x="233985" y="345154"/>
                  <a:pt x="235813" y="346232"/>
                  <a:pt x="235813" y="348706"/>
                </a:cubicBezTo>
                <a:cubicBezTo>
                  <a:pt x="235813" y="351179"/>
                  <a:pt x="234730" y="352574"/>
                  <a:pt x="232428" y="352891"/>
                </a:cubicBezTo>
                <a:cubicBezTo>
                  <a:pt x="230193" y="352891"/>
                  <a:pt x="227553" y="350798"/>
                  <a:pt x="227959" y="349022"/>
                </a:cubicBezTo>
                <a:cubicBezTo>
                  <a:pt x="227959" y="346930"/>
                  <a:pt x="229855" y="345154"/>
                  <a:pt x="232089" y="345535"/>
                </a:cubicBezTo>
                <a:close/>
                <a:moveTo>
                  <a:pt x="584486" y="345433"/>
                </a:moveTo>
                <a:cubicBezTo>
                  <a:pt x="586314" y="345433"/>
                  <a:pt x="588209" y="347516"/>
                  <a:pt x="588209" y="349977"/>
                </a:cubicBezTo>
                <a:cubicBezTo>
                  <a:pt x="588209" y="351744"/>
                  <a:pt x="585976" y="353448"/>
                  <a:pt x="584079" y="353133"/>
                </a:cubicBezTo>
                <a:cubicBezTo>
                  <a:pt x="581847" y="353133"/>
                  <a:pt x="579952" y="351050"/>
                  <a:pt x="579952" y="348904"/>
                </a:cubicBezTo>
                <a:cubicBezTo>
                  <a:pt x="579952" y="347200"/>
                  <a:pt x="582185" y="345433"/>
                  <a:pt x="584486" y="345433"/>
                </a:cubicBezTo>
                <a:close/>
                <a:moveTo>
                  <a:pt x="173465" y="345433"/>
                </a:moveTo>
                <a:cubicBezTo>
                  <a:pt x="175258" y="345433"/>
                  <a:pt x="177515" y="347233"/>
                  <a:pt x="177515" y="348969"/>
                </a:cubicBezTo>
                <a:cubicBezTo>
                  <a:pt x="177515" y="351154"/>
                  <a:pt x="176054" y="352890"/>
                  <a:pt x="173797" y="352890"/>
                </a:cubicBezTo>
                <a:cubicBezTo>
                  <a:pt x="172004" y="352890"/>
                  <a:pt x="170145" y="351154"/>
                  <a:pt x="170145" y="348969"/>
                </a:cubicBezTo>
                <a:cubicBezTo>
                  <a:pt x="170145" y="347233"/>
                  <a:pt x="171606" y="345433"/>
                  <a:pt x="173465" y="345433"/>
                </a:cubicBezTo>
                <a:close/>
                <a:moveTo>
                  <a:pt x="163082" y="345433"/>
                </a:moveTo>
                <a:cubicBezTo>
                  <a:pt x="163826" y="345433"/>
                  <a:pt x="164571" y="345806"/>
                  <a:pt x="165316" y="346490"/>
                </a:cubicBezTo>
                <a:cubicBezTo>
                  <a:pt x="166400" y="347485"/>
                  <a:pt x="166806" y="348853"/>
                  <a:pt x="166061" y="350594"/>
                </a:cubicBezTo>
                <a:cubicBezTo>
                  <a:pt x="164910" y="351278"/>
                  <a:pt x="163826" y="351962"/>
                  <a:pt x="162269" y="352335"/>
                </a:cubicBezTo>
                <a:cubicBezTo>
                  <a:pt x="161931" y="352335"/>
                  <a:pt x="161524" y="351962"/>
                  <a:pt x="161186" y="351962"/>
                </a:cubicBezTo>
                <a:cubicBezTo>
                  <a:pt x="160441" y="351651"/>
                  <a:pt x="160034" y="350967"/>
                  <a:pt x="159696" y="350594"/>
                </a:cubicBezTo>
                <a:cubicBezTo>
                  <a:pt x="158951" y="349599"/>
                  <a:pt x="158545" y="348542"/>
                  <a:pt x="159290" y="347174"/>
                </a:cubicBezTo>
                <a:cubicBezTo>
                  <a:pt x="160034" y="345806"/>
                  <a:pt x="161524" y="345433"/>
                  <a:pt x="163082" y="345433"/>
                </a:cubicBezTo>
                <a:close/>
                <a:moveTo>
                  <a:pt x="468841" y="345320"/>
                </a:moveTo>
                <a:cubicBezTo>
                  <a:pt x="469907" y="345320"/>
                  <a:pt x="470921" y="345764"/>
                  <a:pt x="471654" y="346651"/>
                </a:cubicBezTo>
                <a:cubicBezTo>
                  <a:pt x="473119" y="348364"/>
                  <a:pt x="472387" y="351217"/>
                  <a:pt x="470523" y="352232"/>
                </a:cubicBezTo>
                <a:cubicBezTo>
                  <a:pt x="470190" y="352612"/>
                  <a:pt x="469058" y="352612"/>
                  <a:pt x="468325" y="352612"/>
                </a:cubicBezTo>
                <a:cubicBezTo>
                  <a:pt x="466860" y="351915"/>
                  <a:pt x="465728" y="350837"/>
                  <a:pt x="464263" y="349822"/>
                </a:cubicBezTo>
                <a:cubicBezTo>
                  <a:pt x="464263" y="349442"/>
                  <a:pt x="464263" y="349061"/>
                  <a:pt x="464263" y="348744"/>
                </a:cubicBezTo>
                <a:cubicBezTo>
                  <a:pt x="464596" y="348046"/>
                  <a:pt x="465328" y="347349"/>
                  <a:pt x="465728" y="346651"/>
                </a:cubicBezTo>
                <a:cubicBezTo>
                  <a:pt x="466660" y="345764"/>
                  <a:pt x="467776" y="345320"/>
                  <a:pt x="468841" y="345320"/>
                </a:cubicBezTo>
                <a:close/>
                <a:moveTo>
                  <a:pt x="378166" y="345154"/>
                </a:moveTo>
                <a:cubicBezTo>
                  <a:pt x="380793" y="345154"/>
                  <a:pt x="382680" y="346620"/>
                  <a:pt x="382680" y="349042"/>
                </a:cubicBezTo>
                <a:cubicBezTo>
                  <a:pt x="383016" y="350509"/>
                  <a:pt x="380389" y="352612"/>
                  <a:pt x="378570" y="352612"/>
                </a:cubicBezTo>
                <a:cubicBezTo>
                  <a:pt x="376280" y="352612"/>
                  <a:pt x="374797" y="351210"/>
                  <a:pt x="374460" y="348724"/>
                </a:cubicBezTo>
                <a:cubicBezTo>
                  <a:pt x="374460" y="346939"/>
                  <a:pt x="375943" y="345154"/>
                  <a:pt x="378166" y="345154"/>
                </a:cubicBezTo>
                <a:close/>
                <a:moveTo>
                  <a:pt x="11101" y="344973"/>
                </a:moveTo>
                <a:cubicBezTo>
                  <a:pt x="11896" y="345192"/>
                  <a:pt x="12641" y="345722"/>
                  <a:pt x="13386" y="346439"/>
                </a:cubicBezTo>
                <a:cubicBezTo>
                  <a:pt x="14536" y="348123"/>
                  <a:pt x="14536" y="349558"/>
                  <a:pt x="13791" y="351241"/>
                </a:cubicBezTo>
                <a:cubicBezTo>
                  <a:pt x="13047" y="351927"/>
                  <a:pt x="11558" y="352614"/>
                  <a:pt x="11152" y="352614"/>
                </a:cubicBezTo>
                <a:cubicBezTo>
                  <a:pt x="8174" y="352614"/>
                  <a:pt x="5535" y="351241"/>
                  <a:pt x="4790" y="349183"/>
                </a:cubicBezTo>
                <a:cubicBezTo>
                  <a:pt x="4790" y="348809"/>
                  <a:pt x="4790" y="347811"/>
                  <a:pt x="5196" y="347811"/>
                </a:cubicBezTo>
                <a:cubicBezTo>
                  <a:pt x="6279" y="346751"/>
                  <a:pt x="7430" y="346065"/>
                  <a:pt x="8513" y="345379"/>
                </a:cubicBezTo>
                <a:cubicBezTo>
                  <a:pt x="9460" y="344849"/>
                  <a:pt x="10306" y="344755"/>
                  <a:pt x="11101" y="344973"/>
                </a:cubicBezTo>
                <a:close/>
                <a:moveTo>
                  <a:pt x="601405" y="344876"/>
                </a:moveTo>
                <a:cubicBezTo>
                  <a:pt x="602867" y="344876"/>
                  <a:pt x="603997" y="345560"/>
                  <a:pt x="604729" y="346617"/>
                </a:cubicBezTo>
                <a:cubicBezTo>
                  <a:pt x="604729" y="347612"/>
                  <a:pt x="605060" y="348669"/>
                  <a:pt x="605459" y="350037"/>
                </a:cubicBezTo>
                <a:cubicBezTo>
                  <a:pt x="604330" y="351405"/>
                  <a:pt x="602867" y="351778"/>
                  <a:pt x="601405" y="351778"/>
                </a:cubicBezTo>
                <a:cubicBezTo>
                  <a:pt x="601006" y="351778"/>
                  <a:pt x="600276" y="351405"/>
                  <a:pt x="599943" y="351405"/>
                </a:cubicBezTo>
                <a:cubicBezTo>
                  <a:pt x="598484" y="350410"/>
                  <a:pt x="598086" y="348980"/>
                  <a:pt x="598086" y="347612"/>
                </a:cubicBezTo>
                <a:cubicBezTo>
                  <a:pt x="598086" y="347301"/>
                  <a:pt x="598086" y="347301"/>
                  <a:pt x="598086" y="346928"/>
                </a:cubicBezTo>
                <a:cubicBezTo>
                  <a:pt x="598484" y="345933"/>
                  <a:pt x="600276" y="344876"/>
                  <a:pt x="601405" y="344876"/>
                </a:cubicBezTo>
                <a:close/>
                <a:moveTo>
                  <a:pt x="855575" y="344695"/>
                </a:moveTo>
                <a:cubicBezTo>
                  <a:pt x="857443" y="345385"/>
                  <a:pt x="859244" y="346451"/>
                  <a:pt x="859645" y="348521"/>
                </a:cubicBezTo>
                <a:cubicBezTo>
                  <a:pt x="859978" y="350591"/>
                  <a:pt x="859978" y="351971"/>
                  <a:pt x="857043" y="353037"/>
                </a:cubicBezTo>
                <a:cubicBezTo>
                  <a:pt x="856309" y="353351"/>
                  <a:pt x="855575" y="353351"/>
                  <a:pt x="855174" y="353727"/>
                </a:cubicBezTo>
                <a:cubicBezTo>
                  <a:pt x="854441" y="353351"/>
                  <a:pt x="853707" y="353351"/>
                  <a:pt x="853373" y="353037"/>
                </a:cubicBezTo>
                <a:cubicBezTo>
                  <a:pt x="850771" y="351971"/>
                  <a:pt x="849637" y="349588"/>
                  <a:pt x="851105" y="347141"/>
                </a:cubicBezTo>
                <a:cubicBezTo>
                  <a:pt x="852239" y="345385"/>
                  <a:pt x="854107" y="344319"/>
                  <a:pt x="855575" y="344695"/>
                </a:cubicBezTo>
                <a:close/>
                <a:moveTo>
                  <a:pt x="439989" y="344586"/>
                </a:moveTo>
                <a:cubicBezTo>
                  <a:pt x="440866" y="344710"/>
                  <a:pt x="441702" y="345225"/>
                  <a:pt x="442437" y="346098"/>
                </a:cubicBezTo>
                <a:cubicBezTo>
                  <a:pt x="443172" y="346784"/>
                  <a:pt x="443172" y="347844"/>
                  <a:pt x="443975" y="348842"/>
                </a:cubicBezTo>
                <a:cubicBezTo>
                  <a:pt x="443574" y="349591"/>
                  <a:pt x="443172" y="349903"/>
                  <a:pt x="443172" y="350588"/>
                </a:cubicBezTo>
                <a:cubicBezTo>
                  <a:pt x="442838" y="351961"/>
                  <a:pt x="441368" y="352335"/>
                  <a:pt x="439897" y="352335"/>
                </a:cubicBezTo>
                <a:cubicBezTo>
                  <a:pt x="438359" y="352335"/>
                  <a:pt x="437624" y="351649"/>
                  <a:pt x="436888" y="350588"/>
                </a:cubicBezTo>
                <a:cubicBezTo>
                  <a:pt x="436153" y="349591"/>
                  <a:pt x="435819" y="348530"/>
                  <a:pt x="435418" y="346784"/>
                </a:cubicBezTo>
                <a:cubicBezTo>
                  <a:pt x="436153" y="346472"/>
                  <a:pt x="436554" y="346098"/>
                  <a:pt x="437290" y="345412"/>
                </a:cubicBezTo>
                <a:cubicBezTo>
                  <a:pt x="438192" y="344726"/>
                  <a:pt x="439111" y="344461"/>
                  <a:pt x="439989" y="344586"/>
                </a:cubicBezTo>
                <a:close/>
                <a:moveTo>
                  <a:pt x="1138663" y="344481"/>
                </a:moveTo>
                <a:cubicBezTo>
                  <a:pt x="1139639" y="344703"/>
                  <a:pt x="1140564" y="345226"/>
                  <a:pt x="1141505" y="345575"/>
                </a:cubicBezTo>
                <a:cubicBezTo>
                  <a:pt x="1142985" y="346272"/>
                  <a:pt x="1143389" y="347604"/>
                  <a:pt x="1143389" y="349062"/>
                </a:cubicBezTo>
                <a:cubicBezTo>
                  <a:pt x="1143389" y="350457"/>
                  <a:pt x="1142649" y="351535"/>
                  <a:pt x="1141102" y="352232"/>
                </a:cubicBezTo>
                <a:cubicBezTo>
                  <a:pt x="1140025" y="351915"/>
                  <a:pt x="1138882" y="352232"/>
                  <a:pt x="1138546" y="352612"/>
                </a:cubicBezTo>
                <a:cubicBezTo>
                  <a:pt x="1135518" y="352612"/>
                  <a:pt x="1132559" y="349823"/>
                  <a:pt x="1132155" y="347667"/>
                </a:cubicBezTo>
                <a:cubicBezTo>
                  <a:pt x="1132155" y="346653"/>
                  <a:pt x="1132559" y="345955"/>
                  <a:pt x="1133702" y="345575"/>
                </a:cubicBezTo>
                <a:cubicBezTo>
                  <a:pt x="1134442" y="345195"/>
                  <a:pt x="1135182" y="345575"/>
                  <a:pt x="1135518" y="345195"/>
                </a:cubicBezTo>
                <a:cubicBezTo>
                  <a:pt x="1136662" y="344339"/>
                  <a:pt x="1137688" y="344259"/>
                  <a:pt x="1138663" y="344481"/>
                </a:cubicBezTo>
                <a:close/>
                <a:moveTo>
                  <a:pt x="1102509" y="344361"/>
                </a:moveTo>
                <a:cubicBezTo>
                  <a:pt x="1103250" y="344361"/>
                  <a:pt x="1103992" y="345066"/>
                  <a:pt x="1104733" y="345836"/>
                </a:cubicBezTo>
                <a:cubicBezTo>
                  <a:pt x="1105070" y="346541"/>
                  <a:pt x="1105811" y="347567"/>
                  <a:pt x="1106215" y="348978"/>
                </a:cubicBezTo>
                <a:cubicBezTo>
                  <a:pt x="1104733" y="350068"/>
                  <a:pt x="1103587" y="351159"/>
                  <a:pt x="1102509" y="351864"/>
                </a:cubicBezTo>
                <a:cubicBezTo>
                  <a:pt x="1100623" y="352890"/>
                  <a:pt x="1098736" y="352569"/>
                  <a:pt x="1097995" y="350453"/>
                </a:cubicBezTo>
                <a:cubicBezTo>
                  <a:pt x="1097658" y="349363"/>
                  <a:pt x="1097658" y="348273"/>
                  <a:pt x="1097995" y="346862"/>
                </a:cubicBezTo>
                <a:cubicBezTo>
                  <a:pt x="1098736" y="345451"/>
                  <a:pt x="1100960" y="344040"/>
                  <a:pt x="1102509" y="344361"/>
                </a:cubicBezTo>
                <a:close/>
                <a:moveTo>
                  <a:pt x="407828" y="344361"/>
                </a:moveTo>
                <a:cubicBezTo>
                  <a:pt x="408966" y="344040"/>
                  <a:pt x="410038" y="344040"/>
                  <a:pt x="410774" y="344745"/>
                </a:cubicBezTo>
                <a:cubicBezTo>
                  <a:pt x="412247" y="345836"/>
                  <a:pt x="412649" y="347567"/>
                  <a:pt x="413051" y="349363"/>
                </a:cubicBezTo>
                <a:cubicBezTo>
                  <a:pt x="413051" y="351159"/>
                  <a:pt x="410439" y="352890"/>
                  <a:pt x="408565" y="352569"/>
                </a:cubicBezTo>
                <a:cubicBezTo>
                  <a:pt x="407426" y="352569"/>
                  <a:pt x="406355" y="352185"/>
                  <a:pt x="405619" y="351159"/>
                </a:cubicBezTo>
                <a:cubicBezTo>
                  <a:pt x="405217" y="350453"/>
                  <a:pt x="404079" y="350068"/>
                  <a:pt x="403744" y="349748"/>
                </a:cubicBezTo>
                <a:cubicBezTo>
                  <a:pt x="403007" y="349363"/>
                  <a:pt x="403007" y="348273"/>
                  <a:pt x="403342" y="347952"/>
                </a:cubicBezTo>
                <a:cubicBezTo>
                  <a:pt x="404882" y="346541"/>
                  <a:pt x="405954" y="345066"/>
                  <a:pt x="407828" y="344361"/>
                </a:cubicBezTo>
                <a:close/>
                <a:moveTo>
                  <a:pt x="519625" y="344357"/>
                </a:moveTo>
                <a:cubicBezTo>
                  <a:pt x="520384" y="344040"/>
                  <a:pt x="521543" y="344357"/>
                  <a:pt x="521884" y="344737"/>
                </a:cubicBezTo>
                <a:cubicBezTo>
                  <a:pt x="523053" y="345435"/>
                  <a:pt x="523808" y="346513"/>
                  <a:pt x="523808" y="347908"/>
                </a:cubicBezTo>
                <a:cubicBezTo>
                  <a:pt x="524560" y="350381"/>
                  <a:pt x="523465" y="351396"/>
                  <a:pt x="521134" y="351777"/>
                </a:cubicBezTo>
                <a:cubicBezTo>
                  <a:pt x="519625" y="351777"/>
                  <a:pt x="517358" y="350381"/>
                  <a:pt x="516946" y="348606"/>
                </a:cubicBezTo>
                <a:cubicBezTo>
                  <a:pt x="516603" y="347211"/>
                  <a:pt x="518110" y="345055"/>
                  <a:pt x="519625" y="344357"/>
                </a:cubicBezTo>
                <a:close/>
                <a:moveTo>
                  <a:pt x="561098" y="344340"/>
                </a:moveTo>
                <a:cubicBezTo>
                  <a:pt x="561945" y="344292"/>
                  <a:pt x="562792" y="344545"/>
                  <a:pt x="563368" y="345050"/>
                </a:cubicBezTo>
                <a:cubicBezTo>
                  <a:pt x="564860" y="346123"/>
                  <a:pt x="565605" y="348205"/>
                  <a:pt x="564860" y="349973"/>
                </a:cubicBezTo>
                <a:cubicBezTo>
                  <a:pt x="564453" y="351046"/>
                  <a:pt x="562623" y="352055"/>
                  <a:pt x="560724" y="352055"/>
                </a:cubicBezTo>
                <a:cubicBezTo>
                  <a:pt x="559572" y="352055"/>
                  <a:pt x="558826" y="351361"/>
                  <a:pt x="558487" y="350667"/>
                </a:cubicBezTo>
                <a:cubicBezTo>
                  <a:pt x="558081" y="349279"/>
                  <a:pt x="557674" y="348584"/>
                  <a:pt x="557336" y="347511"/>
                </a:cubicBezTo>
                <a:cubicBezTo>
                  <a:pt x="557674" y="346817"/>
                  <a:pt x="558081" y="346123"/>
                  <a:pt x="558826" y="345428"/>
                </a:cubicBezTo>
                <a:cubicBezTo>
                  <a:pt x="559403" y="344734"/>
                  <a:pt x="560250" y="344387"/>
                  <a:pt x="561098" y="344340"/>
                </a:cubicBezTo>
                <a:close/>
                <a:moveTo>
                  <a:pt x="203184" y="344319"/>
                </a:moveTo>
                <a:cubicBezTo>
                  <a:pt x="203527" y="344319"/>
                  <a:pt x="203939" y="344319"/>
                  <a:pt x="204282" y="344699"/>
                </a:cubicBezTo>
                <a:cubicBezTo>
                  <a:pt x="206547" y="345016"/>
                  <a:pt x="206959" y="345777"/>
                  <a:pt x="206547" y="347870"/>
                </a:cubicBezTo>
                <a:cubicBezTo>
                  <a:pt x="206547" y="348567"/>
                  <a:pt x="206204" y="349265"/>
                  <a:pt x="206204" y="349963"/>
                </a:cubicBezTo>
                <a:cubicBezTo>
                  <a:pt x="205792" y="351041"/>
                  <a:pt x="205038" y="351738"/>
                  <a:pt x="203939" y="351738"/>
                </a:cubicBezTo>
                <a:cubicBezTo>
                  <a:pt x="202772" y="352055"/>
                  <a:pt x="201605" y="351358"/>
                  <a:pt x="200850" y="350660"/>
                </a:cubicBezTo>
                <a:cubicBezTo>
                  <a:pt x="200507" y="349963"/>
                  <a:pt x="200095" y="349645"/>
                  <a:pt x="199752" y="348885"/>
                </a:cubicBezTo>
                <a:cubicBezTo>
                  <a:pt x="198997" y="346792"/>
                  <a:pt x="200507" y="344319"/>
                  <a:pt x="203184" y="344319"/>
                </a:cubicBezTo>
                <a:close/>
                <a:moveTo>
                  <a:pt x="23456" y="344319"/>
                </a:moveTo>
                <a:cubicBezTo>
                  <a:pt x="24592" y="344694"/>
                  <a:pt x="25328" y="344319"/>
                  <a:pt x="26063" y="344319"/>
                </a:cubicBezTo>
                <a:cubicBezTo>
                  <a:pt x="27200" y="345008"/>
                  <a:pt x="27935" y="345383"/>
                  <a:pt x="28670" y="346072"/>
                </a:cubicBezTo>
                <a:cubicBezTo>
                  <a:pt x="29406" y="347450"/>
                  <a:pt x="29005" y="348828"/>
                  <a:pt x="28269" y="350268"/>
                </a:cubicBezTo>
                <a:cubicBezTo>
                  <a:pt x="27534" y="351646"/>
                  <a:pt x="25662" y="352334"/>
                  <a:pt x="24191" y="351959"/>
                </a:cubicBezTo>
                <a:cubicBezTo>
                  <a:pt x="22319" y="351646"/>
                  <a:pt x="20848" y="349892"/>
                  <a:pt x="20848" y="348514"/>
                </a:cubicBezTo>
                <a:cubicBezTo>
                  <a:pt x="20848" y="347826"/>
                  <a:pt x="20848" y="347137"/>
                  <a:pt x="21250" y="346448"/>
                </a:cubicBezTo>
                <a:cubicBezTo>
                  <a:pt x="21584" y="345383"/>
                  <a:pt x="21985" y="344694"/>
                  <a:pt x="23456" y="344319"/>
                </a:cubicBezTo>
                <a:close/>
                <a:moveTo>
                  <a:pt x="507721" y="344257"/>
                </a:moveTo>
                <a:cubicBezTo>
                  <a:pt x="508410" y="344297"/>
                  <a:pt x="509058" y="344554"/>
                  <a:pt x="509622" y="345069"/>
                </a:cubicBezTo>
                <a:cubicBezTo>
                  <a:pt x="510352" y="345840"/>
                  <a:pt x="511083" y="346547"/>
                  <a:pt x="511083" y="347962"/>
                </a:cubicBezTo>
                <a:cubicBezTo>
                  <a:pt x="511480" y="348990"/>
                  <a:pt x="511083" y="349376"/>
                  <a:pt x="510020" y="351497"/>
                </a:cubicBezTo>
                <a:cubicBezTo>
                  <a:pt x="508892" y="351497"/>
                  <a:pt x="508161" y="351176"/>
                  <a:pt x="507430" y="351176"/>
                </a:cubicBezTo>
                <a:cubicBezTo>
                  <a:pt x="505969" y="350790"/>
                  <a:pt x="504441" y="349376"/>
                  <a:pt x="504110" y="347576"/>
                </a:cubicBezTo>
                <a:cubicBezTo>
                  <a:pt x="504110" y="346547"/>
                  <a:pt x="504840" y="345069"/>
                  <a:pt x="505571" y="344747"/>
                </a:cubicBezTo>
                <a:cubicBezTo>
                  <a:pt x="506301" y="344393"/>
                  <a:pt x="507032" y="344217"/>
                  <a:pt x="507721" y="344257"/>
                </a:cubicBezTo>
                <a:close/>
                <a:moveTo>
                  <a:pt x="764742" y="344138"/>
                </a:moveTo>
                <a:cubicBezTo>
                  <a:pt x="765397" y="344445"/>
                  <a:pt x="765958" y="345061"/>
                  <a:pt x="766333" y="345944"/>
                </a:cubicBezTo>
                <a:cubicBezTo>
                  <a:pt x="767490" y="348027"/>
                  <a:pt x="766741" y="350110"/>
                  <a:pt x="764836" y="351183"/>
                </a:cubicBezTo>
                <a:cubicBezTo>
                  <a:pt x="764087" y="351183"/>
                  <a:pt x="763679" y="351183"/>
                  <a:pt x="763339" y="351498"/>
                </a:cubicBezTo>
                <a:cubicBezTo>
                  <a:pt x="761433" y="350804"/>
                  <a:pt x="761093" y="349794"/>
                  <a:pt x="760345" y="348343"/>
                </a:cubicBezTo>
                <a:cubicBezTo>
                  <a:pt x="759528" y="346639"/>
                  <a:pt x="760345" y="344871"/>
                  <a:pt x="762590" y="344177"/>
                </a:cubicBezTo>
                <a:cubicBezTo>
                  <a:pt x="763339" y="343830"/>
                  <a:pt x="764087" y="343830"/>
                  <a:pt x="764742" y="344138"/>
                </a:cubicBezTo>
                <a:close/>
                <a:moveTo>
                  <a:pt x="813722" y="344040"/>
                </a:moveTo>
                <a:cubicBezTo>
                  <a:pt x="814459" y="344040"/>
                  <a:pt x="814861" y="344040"/>
                  <a:pt x="815599" y="344040"/>
                </a:cubicBezTo>
                <a:cubicBezTo>
                  <a:pt x="818951" y="344734"/>
                  <a:pt x="820426" y="348207"/>
                  <a:pt x="818548" y="350670"/>
                </a:cubicBezTo>
                <a:cubicBezTo>
                  <a:pt x="817811" y="351743"/>
                  <a:pt x="816738" y="352438"/>
                  <a:pt x="815599" y="352754"/>
                </a:cubicBezTo>
                <a:cubicBezTo>
                  <a:pt x="812984" y="353448"/>
                  <a:pt x="811844" y="353133"/>
                  <a:pt x="810772" y="350670"/>
                </a:cubicBezTo>
                <a:cubicBezTo>
                  <a:pt x="810034" y="349975"/>
                  <a:pt x="809632" y="348586"/>
                  <a:pt x="808894" y="347197"/>
                </a:cubicBezTo>
                <a:cubicBezTo>
                  <a:pt x="809297" y="346503"/>
                  <a:pt x="809632" y="346124"/>
                  <a:pt x="809632" y="346124"/>
                </a:cubicBezTo>
                <a:cubicBezTo>
                  <a:pt x="810369" y="344356"/>
                  <a:pt x="811844" y="344040"/>
                  <a:pt x="813722" y="344040"/>
                </a:cubicBezTo>
                <a:close/>
                <a:moveTo>
                  <a:pt x="844361" y="343948"/>
                </a:moveTo>
                <a:cubicBezTo>
                  <a:pt x="845510" y="344431"/>
                  <a:pt x="846425" y="345398"/>
                  <a:pt x="846791" y="346793"/>
                </a:cubicBezTo>
                <a:cubicBezTo>
                  <a:pt x="847191" y="348188"/>
                  <a:pt x="846392" y="349583"/>
                  <a:pt x="845327" y="350660"/>
                </a:cubicBezTo>
                <a:cubicBezTo>
                  <a:pt x="844195" y="351675"/>
                  <a:pt x="842730" y="352055"/>
                  <a:pt x="840932" y="351358"/>
                </a:cubicBezTo>
                <a:cubicBezTo>
                  <a:pt x="839068" y="350660"/>
                  <a:pt x="838336" y="349646"/>
                  <a:pt x="838336" y="347490"/>
                </a:cubicBezTo>
                <a:cubicBezTo>
                  <a:pt x="838736" y="347173"/>
                  <a:pt x="838336" y="346096"/>
                  <a:pt x="838336" y="345398"/>
                </a:cubicBezTo>
                <a:cubicBezTo>
                  <a:pt x="839068" y="345018"/>
                  <a:pt x="839801" y="344320"/>
                  <a:pt x="840533" y="344003"/>
                </a:cubicBezTo>
                <a:cubicBezTo>
                  <a:pt x="841831" y="343465"/>
                  <a:pt x="843213" y="343465"/>
                  <a:pt x="844361" y="343948"/>
                </a:cubicBezTo>
                <a:close/>
                <a:moveTo>
                  <a:pt x="947772" y="343779"/>
                </a:moveTo>
                <a:cubicBezTo>
                  <a:pt x="948196" y="343739"/>
                  <a:pt x="948662" y="343835"/>
                  <a:pt x="949195" y="344188"/>
                </a:cubicBezTo>
                <a:cubicBezTo>
                  <a:pt x="949927" y="344509"/>
                  <a:pt x="950660" y="344894"/>
                  <a:pt x="951392" y="345599"/>
                </a:cubicBezTo>
                <a:cubicBezTo>
                  <a:pt x="953656" y="347010"/>
                  <a:pt x="953656" y="348100"/>
                  <a:pt x="952124" y="350217"/>
                </a:cubicBezTo>
                <a:cubicBezTo>
                  <a:pt x="951059" y="351628"/>
                  <a:pt x="949595" y="352333"/>
                  <a:pt x="948130" y="352012"/>
                </a:cubicBezTo>
                <a:cubicBezTo>
                  <a:pt x="946266" y="351628"/>
                  <a:pt x="945134" y="350217"/>
                  <a:pt x="944801" y="348100"/>
                </a:cubicBezTo>
                <a:cubicBezTo>
                  <a:pt x="944801" y="348100"/>
                  <a:pt x="944801" y="347716"/>
                  <a:pt x="944801" y="347010"/>
                </a:cubicBezTo>
                <a:cubicBezTo>
                  <a:pt x="944801" y="345984"/>
                  <a:pt x="945134" y="344894"/>
                  <a:pt x="946598" y="344188"/>
                </a:cubicBezTo>
                <a:cubicBezTo>
                  <a:pt x="946965" y="343996"/>
                  <a:pt x="947348" y="343820"/>
                  <a:pt x="947772" y="343779"/>
                </a:cubicBezTo>
                <a:close/>
                <a:moveTo>
                  <a:pt x="963205" y="343761"/>
                </a:moveTo>
                <a:cubicBezTo>
                  <a:pt x="965439" y="343761"/>
                  <a:pt x="967335" y="345918"/>
                  <a:pt x="967335" y="348327"/>
                </a:cubicBezTo>
                <a:cubicBezTo>
                  <a:pt x="967335" y="349786"/>
                  <a:pt x="965100" y="351498"/>
                  <a:pt x="963205" y="351498"/>
                </a:cubicBezTo>
                <a:cubicBezTo>
                  <a:pt x="959820" y="351181"/>
                  <a:pt x="959482" y="350484"/>
                  <a:pt x="959075" y="346932"/>
                </a:cubicBezTo>
                <a:cubicBezTo>
                  <a:pt x="959075" y="345157"/>
                  <a:pt x="960971" y="343761"/>
                  <a:pt x="963205" y="343761"/>
                </a:cubicBezTo>
                <a:close/>
                <a:moveTo>
                  <a:pt x="745272" y="343761"/>
                </a:moveTo>
                <a:cubicBezTo>
                  <a:pt x="749350" y="346893"/>
                  <a:pt x="749350" y="347268"/>
                  <a:pt x="746007" y="351402"/>
                </a:cubicBezTo>
                <a:cubicBezTo>
                  <a:pt x="744871" y="351777"/>
                  <a:pt x="743801" y="351777"/>
                  <a:pt x="743066" y="351089"/>
                </a:cubicBezTo>
                <a:cubicBezTo>
                  <a:pt x="742330" y="350400"/>
                  <a:pt x="741528" y="349335"/>
                  <a:pt x="741194" y="348646"/>
                </a:cubicBezTo>
                <a:cubicBezTo>
                  <a:pt x="740793" y="347957"/>
                  <a:pt x="741194" y="347268"/>
                  <a:pt x="741528" y="346580"/>
                </a:cubicBezTo>
                <a:cubicBezTo>
                  <a:pt x="742330" y="345139"/>
                  <a:pt x="743400" y="344137"/>
                  <a:pt x="745272" y="343761"/>
                </a:cubicBezTo>
                <a:close/>
                <a:moveTo>
                  <a:pt x="643699" y="343761"/>
                </a:moveTo>
                <a:cubicBezTo>
                  <a:pt x="644097" y="343761"/>
                  <a:pt x="644827" y="343761"/>
                  <a:pt x="645158" y="343761"/>
                </a:cubicBezTo>
                <a:cubicBezTo>
                  <a:pt x="647415" y="343761"/>
                  <a:pt x="648477" y="344136"/>
                  <a:pt x="648477" y="346198"/>
                </a:cubicBezTo>
                <a:cubicBezTo>
                  <a:pt x="648876" y="347573"/>
                  <a:pt x="648477" y="348635"/>
                  <a:pt x="648477" y="349697"/>
                </a:cubicBezTo>
                <a:cubicBezTo>
                  <a:pt x="645158" y="350385"/>
                  <a:pt x="644097" y="350010"/>
                  <a:pt x="642637" y="347948"/>
                </a:cubicBezTo>
                <a:cubicBezTo>
                  <a:pt x="641508" y="346198"/>
                  <a:pt x="641508" y="346198"/>
                  <a:pt x="643699" y="343761"/>
                </a:cubicBezTo>
                <a:close/>
                <a:moveTo>
                  <a:pt x="617761" y="343761"/>
                </a:moveTo>
                <a:cubicBezTo>
                  <a:pt x="618858" y="343761"/>
                  <a:pt x="620025" y="344144"/>
                  <a:pt x="621192" y="344144"/>
                </a:cubicBezTo>
                <a:cubicBezTo>
                  <a:pt x="622290" y="345164"/>
                  <a:pt x="622702" y="346247"/>
                  <a:pt x="622702" y="347331"/>
                </a:cubicBezTo>
                <a:cubicBezTo>
                  <a:pt x="622702" y="348733"/>
                  <a:pt x="621946" y="350136"/>
                  <a:pt x="620437" y="350518"/>
                </a:cubicBezTo>
                <a:cubicBezTo>
                  <a:pt x="618515" y="351219"/>
                  <a:pt x="616524" y="350518"/>
                  <a:pt x="615838" y="349052"/>
                </a:cubicBezTo>
                <a:cubicBezTo>
                  <a:pt x="615426" y="348351"/>
                  <a:pt x="615083" y="347650"/>
                  <a:pt x="615083" y="346948"/>
                </a:cubicBezTo>
                <a:cubicBezTo>
                  <a:pt x="614740" y="345164"/>
                  <a:pt x="615838" y="344144"/>
                  <a:pt x="617761" y="343761"/>
                </a:cubicBezTo>
                <a:close/>
                <a:moveTo>
                  <a:pt x="546928" y="343705"/>
                </a:moveTo>
                <a:cubicBezTo>
                  <a:pt x="547858" y="343440"/>
                  <a:pt x="548889" y="343612"/>
                  <a:pt x="549836" y="344298"/>
                </a:cubicBezTo>
                <a:cubicBezTo>
                  <a:pt x="550579" y="344672"/>
                  <a:pt x="550986" y="345358"/>
                  <a:pt x="551729" y="346044"/>
                </a:cubicBezTo>
                <a:cubicBezTo>
                  <a:pt x="552812" y="347416"/>
                  <a:pt x="552473" y="348788"/>
                  <a:pt x="551729" y="349848"/>
                </a:cubicBezTo>
                <a:cubicBezTo>
                  <a:pt x="550986" y="350909"/>
                  <a:pt x="549497" y="351221"/>
                  <a:pt x="548348" y="351221"/>
                </a:cubicBezTo>
                <a:cubicBezTo>
                  <a:pt x="544967" y="351221"/>
                  <a:pt x="543072" y="348476"/>
                  <a:pt x="544628" y="345732"/>
                </a:cubicBezTo>
                <a:cubicBezTo>
                  <a:pt x="545170" y="344672"/>
                  <a:pt x="545998" y="343970"/>
                  <a:pt x="546928" y="343705"/>
                </a:cubicBezTo>
                <a:close/>
                <a:moveTo>
                  <a:pt x="825633" y="343657"/>
                </a:moveTo>
                <a:cubicBezTo>
                  <a:pt x="828624" y="342647"/>
                  <a:pt x="832023" y="344731"/>
                  <a:pt x="832023" y="347509"/>
                </a:cubicBezTo>
                <a:cubicBezTo>
                  <a:pt x="832023" y="348898"/>
                  <a:pt x="831275" y="349656"/>
                  <a:pt x="830527" y="350351"/>
                </a:cubicBezTo>
                <a:cubicBezTo>
                  <a:pt x="829780" y="351740"/>
                  <a:pt x="828624" y="352055"/>
                  <a:pt x="827468" y="352055"/>
                </a:cubicBezTo>
                <a:cubicBezTo>
                  <a:pt x="824818" y="352055"/>
                  <a:pt x="824070" y="351361"/>
                  <a:pt x="823322" y="349277"/>
                </a:cubicBezTo>
                <a:cubicBezTo>
                  <a:pt x="823322" y="348898"/>
                  <a:pt x="822982" y="348204"/>
                  <a:pt x="822982" y="347888"/>
                </a:cubicBezTo>
                <a:cubicBezTo>
                  <a:pt x="822574" y="345804"/>
                  <a:pt x="823322" y="344352"/>
                  <a:pt x="825633" y="343657"/>
                </a:cubicBezTo>
                <a:close/>
                <a:moveTo>
                  <a:pt x="533322" y="343483"/>
                </a:moveTo>
                <a:cubicBezTo>
                  <a:pt x="536000" y="343483"/>
                  <a:pt x="537166" y="344511"/>
                  <a:pt x="538265" y="346311"/>
                </a:cubicBezTo>
                <a:cubicBezTo>
                  <a:pt x="539433" y="347726"/>
                  <a:pt x="539020" y="349462"/>
                  <a:pt x="537510" y="350233"/>
                </a:cubicBezTo>
                <a:cubicBezTo>
                  <a:pt x="536754" y="350554"/>
                  <a:pt x="535589" y="350940"/>
                  <a:pt x="534834" y="350940"/>
                </a:cubicBezTo>
                <a:cubicBezTo>
                  <a:pt x="533733" y="350940"/>
                  <a:pt x="532978" y="350233"/>
                  <a:pt x="532568" y="349140"/>
                </a:cubicBezTo>
                <a:cubicBezTo>
                  <a:pt x="531470" y="347019"/>
                  <a:pt x="531470" y="346311"/>
                  <a:pt x="533322" y="343483"/>
                </a:cubicBezTo>
                <a:close/>
                <a:moveTo>
                  <a:pt x="186668" y="343401"/>
                </a:moveTo>
                <a:cubicBezTo>
                  <a:pt x="187327" y="343362"/>
                  <a:pt x="187978" y="343799"/>
                  <a:pt x="189279" y="344672"/>
                </a:cubicBezTo>
                <a:cubicBezTo>
                  <a:pt x="190443" y="345358"/>
                  <a:pt x="191196" y="346044"/>
                  <a:pt x="190854" y="347416"/>
                </a:cubicBezTo>
                <a:cubicBezTo>
                  <a:pt x="190443" y="348788"/>
                  <a:pt x="190100" y="350223"/>
                  <a:pt x="188183" y="350909"/>
                </a:cubicBezTo>
                <a:cubicBezTo>
                  <a:pt x="187772" y="350909"/>
                  <a:pt x="187430" y="351221"/>
                  <a:pt x="187019" y="350909"/>
                </a:cubicBezTo>
                <a:cubicBezTo>
                  <a:pt x="185923" y="350223"/>
                  <a:pt x="184348" y="349848"/>
                  <a:pt x="183253" y="348788"/>
                </a:cubicBezTo>
                <a:cubicBezTo>
                  <a:pt x="182500" y="348476"/>
                  <a:pt x="182500" y="347790"/>
                  <a:pt x="181746" y="346730"/>
                </a:cubicBezTo>
                <a:cubicBezTo>
                  <a:pt x="182842" y="346044"/>
                  <a:pt x="183253" y="345732"/>
                  <a:pt x="184006" y="344984"/>
                </a:cubicBezTo>
                <a:cubicBezTo>
                  <a:pt x="185341" y="343955"/>
                  <a:pt x="186009" y="343440"/>
                  <a:pt x="186668" y="343401"/>
                </a:cubicBezTo>
                <a:close/>
                <a:moveTo>
                  <a:pt x="995918" y="343306"/>
                </a:moveTo>
                <a:cubicBezTo>
                  <a:pt x="998152" y="343306"/>
                  <a:pt x="1000047" y="344701"/>
                  <a:pt x="999641" y="346794"/>
                </a:cubicBezTo>
                <a:cubicBezTo>
                  <a:pt x="1000047" y="349267"/>
                  <a:pt x="998558" y="350662"/>
                  <a:pt x="995511" y="350662"/>
                </a:cubicBezTo>
                <a:cubicBezTo>
                  <a:pt x="993278" y="350662"/>
                  <a:pt x="991788" y="348570"/>
                  <a:pt x="991788" y="346096"/>
                </a:cubicBezTo>
                <a:cubicBezTo>
                  <a:pt x="991788" y="344321"/>
                  <a:pt x="993684" y="342926"/>
                  <a:pt x="995918" y="343306"/>
                </a:cubicBezTo>
                <a:close/>
                <a:moveTo>
                  <a:pt x="933158" y="343291"/>
                </a:moveTo>
                <a:cubicBezTo>
                  <a:pt x="934007" y="343212"/>
                  <a:pt x="934957" y="343307"/>
                  <a:pt x="935908" y="343307"/>
                </a:cubicBezTo>
                <a:cubicBezTo>
                  <a:pt x="936247" y="344007"/>
                  <a:pt x="936655" y="344706"/>
                  <a:pt x="937401" y="345024"/>
                </a:cubicBezTo>
                <a:cubicBezTo>
                  <a:pt x="938488" y="346487"/>
                  <a:pt x="938488" y="347886"/>
                  <a:pt x="937741" y="349284"/>
                </a:cubicBezTo>
                <a:cubicBezTo>
                  <a:pt x="936994" y="350683"/>
                  <a:pt x="935500" y="350683"/>
                  <a:pt x="934007" y="350683"/>
                </a:cubicBezTo>
                <a:cubicBezTo>
                  <a:pt x="933260" y="350683"/>
                  <a:pt x="932513" y="350683"/>
                  <a:pt x="931766" y="350365"/>
                </a:cubicBezTo>
                <a:cubicBezTo>
                  <a:pt x="930205" y="349984"/>
                  <a:pt x="928711" y="349984"/>
                  <a:pt x="926878" y="350365"/>
                </a:cubicBezTo>
                <a:cubicBezTo>
                  <a:pt x="923483" y="354562"/>
                  <a:pt x="920428" y="354244"/>
                  <a:pt x="917441" y="349284"/>
                </a:cubicBezTo>
                <a:cubicBezTo>
                  <a:pt x="918188" y="347886"/>
                  <a:pt x="918595" y="346487"/>
                  <a:pt x="920089" y="345787"/>
                </a:cubicBezTo>
                <a:cubicBezTo>
                  <a:pt x="921175" y="345024"/>
                  <a:pt x="922329" y="345024"/>
                  <a:pt x="923483" y="345787"/>
                </a:cubicBezTo>
                <a:cubicBezTo>
                  <a:pt x="924230" y="346105"/>
                  <a:pt x="924977" y="346804"/>
                  <a:pt x="926063" y="347186"/>
                </a:cubicBezTo>
                <a:cubicBezTo>
                  <a:pt x="927964" y="346487"/>
                  <a:pt x="929458" y="346105"/>
                  <a:pt x="931020" y="344325"/>
                </a:cubicBezTo>
                <a:cubicBezTo>
                  <a:pt x="931563" y="343625"/>
                  <a:pt x="932310" y="343371"/>
                  <a:pt x="933158" y="343291"/>
                </a:cubicBezTo>
                <a:close/>
                <a:moveTo>
                  <a:pt x="1075541" y="343117"/>
                </a:moveTo>
                <a:cubicBezTo>
                  <a:pt x="1076348" y="343420"/>
                  <a:pt x="1077011" y="344121"/>
                  <a:pt x="1077555" y="345173"/>
                </a:cubicBezTo>
                <a:cubicBezTo>
                  <a:pt x="1077215" y="345938"/>
                  <a:pt x="1077555" y="346639"/>
                  <a:pt x="1077963" y="347340"/>
                </a:cubicBezTo>
                <a:cubicBezTo>
                  <a:pt x="1077555" y="347659"/>
                  <a:pt x="1077215" y="348042"/>
                  <a:pt x="1077215" y="348360"/>
                </a:cubicBezTo>
                <a:cubicBezTo>
                  <a:pt x="1076807" y="348743"/>
                  <a:pt x="1076059" y="349061"/>
                  <a:pt x="1075312" y="349826"/>
                </a:cubicBezTo>
                <a:cubicBezTo>
                  <a:pt x="1073408" y="349444"/>
                  <a:pt x="1071913" y="349061"/>
                  <a:pt x="1070418" y="348743"/>
                </a:cubicBezTo>
                <a:cubicBezTo>
                  <a:pt x="1069670" y="348360"/>
                  <a:pt x="1068922" y="348042"/>
                  <a:pt x="1068514" y="346958"/>
                </a:cubicBezTo>
                <a:cubicBezTo>
                  <a:pt x="1068514" y="346257"/>
                  <a:pt x="1068922" y="345556"/>
                  <a:pt x="1069670" y="345173"/>
                </a:cubicBezTo>
                <a:cubicBezTo>
                  <a:pt x="1070758" y="344472"/>
                  <a:pt x="1071573" y="343771"/>
                  <a:pt x="1072661" y="343452"/>
                </a:cubicBezTo>
                <a:cubicBezTo>
                  <a:pt x="1073782" y="342910"/>
                  <a:pt x="1074734" y="342815"/>
                  <a:pt x="1075541" y="343117"/>
                </a:cubicBezTo>
                <a:close/>
                <a:moveTo>
                  <a:pt x="1117632" y="343018"/>
                </a:moveTo>
                <a:cubicBezTo>
                  <a:pt x="1118385" y="342713"/>
                  <a:pt x="1119332" y="342713"/>
                  <a:pt x="1120483" y="343057"/>
                </a:cubicBezTo>
                <a:cubicBezTo>
                  <a:pt x="1121228" y="343057"/>
                  <a:pt x="1121566" y="343433"/>
                  <a:pt x="1122310" y="343746"/>
                </a:cubicBezTo>
                <a:cubicBezTo>
                  <a:pt x="1124950" y="345124"/>
                  <a:pt x="1124950" y="348255"/>
                  <a:pt x="1122310" y="349696"/>
                </a:cubicBezTo>
                <a:cubicBezTo>
                  <a:pt x="1121566" y="350009"/>
                  <a:pt x="1120483" y="350385"/>
                  <a:pt x="1120077" y="350385"/>
                </a:cubicBezTo>
                <a:cubicBezTo>
                  <a:pt x="1116354" y="350385"/>
                  <a:pt x="1115204" y="348631"/>
                  <a:pt x="1115610" y="346189"/>
                </a:cubicBezTo>
                <a:cubicBezTo>
                  <a:pt x="1115610" y="345876"/>
                  <a:pt x="1115949" y="345124"/>
                  <a:pt x="1115949" y="344811"/>
                </a:cubicBezTo>
                <a:cubicBezTo>
                  <a:pt x="1116321" y="343934"/>
                  <a:pt x="1116879" y="343324"/>
                  <a:pt x="1117632" y="343018"/>
                </a:cubicBezTo>
                <a:close/>
                <a:moveTo>
                  <a:pt x="1169919" y="342980"/>
                </a:moveTo>
                <a:cubicBezTo>
                  <a:pt x="1171212" y="342808"/>
                  <a:pt x="1172696" y="343247"/>
                  <a:pt x="1174198" y="344125"/>
                </a:cubicBezTo>
                <a:cubicBezTo>
                  <a:pt x="1176399" y="345505"/>
                  <a:pt x="1175999" y="348955"/>
                  <a:pt x="1173797" y="350397"/>
                </a:cubicBezTo>
                <a:cubicBezTo>
                  <a:pt x="1171195" y="351777"/>
                  <a:pt x="1168993" y="351401"/>
                  <a:pt x="1167525" y="348955"/>
                </a:cubicBezTo>
                <a:cubicBezTo>
                  <a:pt x="1166791" y="347951"/>
                  <a:pt x="1166391" y="347261"/>
                  <a:pt x="1166057" y="346571"/>
                </a:cubicBezTo>
                <a:cubicBezTo>
                  <a:pt x="1166391" y="345881"/>
                  <a:pt x="1166391" y="345505"/>
                  <a:pt x="1166791" y="345505"/>
                </a:cubicBezTo>
                <a:cubicBezTo>
                  <a:pt x="1167525" y="343937"/>
                  <a:pt x="1168626" y="343153"/>
                  <a:pt x="1169919" y="342980"/>
                </a:cubicBezTo>
                <a:close/>
                <a:moveTo>
                  <a:pt x="726106" y="342964"/>
                </a:moveTo>
                <a:cubicBezTo>
                  <a:pt x="730293" y="342647"/>
                  <a:pt x="731048" y="343345"/>
                  <a:pt x="731802" y="347213"/>
                </a:cubicBezTo>
                <a:cubicBezTo>
                  <a:pt x="731802" y="348228"/>
                  <a:pt x="731459" y="348925"/>
                  <a:pt x="730704" y="349306"/>
                </a:cubicBezTo>
                <a:cubicBezTo>
                  <a:pt x="729538" y="349686"/>
                  <a:pt x="728783" y="350003"/>
                  <a:pt x="727616" y="350384"/>
                </a:cubicBezTo>
                <a:cubicBezTo>
                  <a:pt x="727273" y="350384"/>
                  <a:pt x="726518" y="350003"/>
                  <a:pt x="726106" y="349686"/>
                </a:cubicBezTo>
                <a:cubicBezTo>
                  <a:pt x="724185" y="348228"/>
                  <a:pt x="723841" y="346515"/>
                  <a:pt x="725008" y="344359"/>
                </a:cubicBezTo>
                <a:cubicBezTo>
                  <a:pt x="724596" y="344042"/>
                  <a:pt x="725008" y="343662"/>
                  <a:pt x="725008" y="343345"/>
                </a:cubicBezTo>
                <a:cubicBezTo>
                  <a:pt x="725351" y="342964"/>
                  <a:pt x="725763" y="342964"/>
                  <a:pt x="726106" y="342964"/>
                </a:cubicBezTo>
                <a:close/>
                <a:moveTo>
                  <a:pt x="631343" y="342964"/>
                </a:moveTo>
                <a:cubicBezTo>
                  <a:pt x="633600" y="342647"/>
                  <a:pt x="635393" y="344740"/>
                  <a:pt x="635791" y="347213"/>
                </a:cubicBezTo>
                <a:cubicBezTo>
                  <a:pt x="635791" y="348925"/>
                  <a:pt x="634330" y="350384"/>
                  <a:pt x="632472" y="350384"/>
                </a:cubicBezTo>
                <a:cubicBezTo>
                  <a:pt x="630613" y="350384"/>
                  <a:pt x="628820" y="348608"/>
                  <a:pt x="628422" y="346515"/>
                </a:cubicBezTo>
                <a:cubicBezTo>
                  <a:pt x="628422" y="344740"/>
                  <a:pt x="629882" y="342964"/>
                  <a:pt x="631343" y="342964"/>
                </a:cubicBezTo>
                <a:close/>
                <a:moveTo>
                  <a:pt x="1059913" y="342926"/>
                </a:moveTo>
                <a:cubicBezTo>
                  <a:pt x="1062178" y="342926"/>
                  <a:pt x="1063687" y="344328"/>
                  <a:pt x="1063687" y="346495"/>
                </a:cubicBezTo>
                <a:cubicBezTo>
                  <a:pt x="1063687" y="348599"/>
                  <a:pt x="1062178" y="350384"/>
                  <a:pt x="1059913" y="350384"/>
                </a:cubicBezTo>
                <a:cubicBezTo>
                  <a:pt x="1057991" y="350384"/>
                  <a:pt x="1055726" y="348216"/>
                  <a:pt x="1055726" y="346113"/>
                </a:cubicBezTo>
                <a:cubicBezTo>
                  <a:pt x="1056070" y="344328"/>
                  <a:pt x="1057580" y="342926"/>
                  <a:pt x="1059913" y="342926"/>
                </a:cubicBezTo>
                <a:close/>
                <a:moveTo>
                  <a:pt x="1028499" y="342926"/>
                </a:moveTo>
                <a:cubicBezTo>
                  <a:pt x="1028903" y="342926"/>
                  <a:pt x="1028903" y="342926"/>
                  <a:pt x="1029240" y="342926"/>
                </a:cubicBezTo>
                <a:cubicBezTo>
                  <a:pt x="1030386" y="343299"/>
                  <a:pt x="1031868" y="345724"/>
                  <a:pt x="1031531" y="347092"/>
                </a:cubicBezTo>
                <a:cubicBezTo>
                  <a:pt x="1031127" y="348771"/>
                  <a:pt x="1029645" y="349828"/>
                  <a:pt x="1027421" y="349828"/>
                </a:cubicBezTo>
                <a:cubicBezTo>
                  <a:pt x="1025871" y="349517"/>
                  <a:pt x="1024794" y="348460"/>
                  <a:pt x="1023648" y="347403"/>
                </a:cubicBezTo>
                <a:cubicBezTo>
                  <a:pt x="1023311" y="347092"/>
                  <a:pt x="1023311" y="346719"/>
                  <a:pt x="1023648" y="346408"/>
                </a:cubicBezTo>
                <a:cubicBezTo>
                  <a:pt x="1024052" y="344667"/>
                  <a:pt x="1026613" y="342926"/>
                  <a:pt x="1028499" y="342926"/>
                </a:cubicBezTo>
                <a:close/>
                <a:moveTo>
                  <a:pt x="1045089" y="342784"/>
                </a:moveTo>
                <a:cubicBezTo>
                  <a:pt x="1046599" y="343100"/>
                  <a:pt x="1048520" y="345940"/>
                  <a:pt x="1048109" y="347644"/>
                </a:cubicBezTo>
                <a:cubicBezTo>
                  <a:pt x="1047766" y="349032"/>
                  <a:pt x="1046256" y="350105"/>
                  <a:pt x="1044334" y="350105"/>
                </a:cubicBezTo>
                <a:cubicBezTo>
                  <a:pt x="1042824" y="350105"/>
                  <a:pt x="1042070" y="349411"/>
                  <a:pt x="1041315" y="348338"/>
                </a:cubicBezTo>
                <a:cubicBezTo>
                  <a:pt x="1040903" y="347644"/>
                  <a:pt x="1040903" y="346950"/>
                  <a:pt x="1040903" y="345940"/>
                </a:cubicBezTo>
                <a:cubicBezTo>
                  <a:pt x="1040560" y="343479"/>
                  <a:pt x="1042824" y="342090"/>
                  <a:pt x="1045089" y="342784"/>
                </a:cubicBezTo>
                <a:close/>
                <a:moveTo>
                  <a:pt x="1083789" y="342776"/>
                </a:moveTo>
                <a:cubicBezTo>
                  <a:pt x="1086397" y="342090"/>
                  <a:pt x="1088670" y="343774"/>
                  <a:pt x="1088670" y="346581"/>
                </a:cubicBezTo>
                <a:cubicBezTo>
                  <a:pt x="1088670" y="348264"/>
                  <a:pt x="1087868" y="349325"/>
                  <a:pt x="1086798" y="349699"/>
                </a:cubicBezTo>
                <a:cubicBezTo>
                  <a:pt x="1085327" y="350385"/>
                  <a:pt x="1083789" y="350011"/>
                  <a:pt x="1082720" y="348639"/>
                </a:cubicBezTo>
                <a:cubicBezTo>
                  <a:pt x="1081984" y="347953"/>
                  <a:pt x="1081249" y="346892"/>
                  <a:pt x="1080514" y="345894"/>
                </a:cubicBezTo>
                <a:cubicBezTo>
                  <a:pt x="1080112" y="345146"/>
                  <a:pt x="1080112" y="344460"/>
                  <a:pt x="1080848" y="344148"/>
                </a:cubicBezTo>
                <a:cubicBezTo>
                  <a:pt x="1081583" y="343462"/>
                  <a:pt x="1082720" y="343088"/>
                  <a:pt x="1083789" y="342776"/>
                </a:cubicBezTo>
                <a:close/>
                <a:moveTo>
                  <a:pt x="658082" y="342751"/>
                </a:moveTo>
                <a:cubicBezTo>
                  <a:pt x="659997" y="342368"/>
                  <a:pt x="661912" y="343452"/>
                  <a:pt x="662255" y="345173"/>
                </a:cubicBezTo>
                <a:cubicBezTo>
                  <a:pt x="662255" y="345556"/>
                  <a:pt x="662255" y="345938"/>
                  <a:pt x="662255" y="346257"/>
                </a:cubicBezTo>
                <a:cubicBezTo>
                  <a:pt x="662255" y="348360"/>
                  <a:pt x="660750" y="349826"/>
                  <a:pt x="659245" y="349826"/>
                </a:cubicBezTo>
                <a:cubicBezTo>
                  <a:pt x="657330" y="349826"/>
                  <a:pt x="655825" y="348042"/>
                  <a:pt x="655483" y="346257"/>
                </a:cubicBezTo>
                <a:lnTo>
                  <a:pt x="655483" y="345938"/>
                </a:lnTo>
                <a:cubicBezTo>
                  <a:pt x="655483" y="344153"/>
                  <a:pt x="656577" y="343070"/>
                  <a:pt x="658082" y="342751"/>
                </a:cubicBezTo>
                <a:close/>
                <a:moveTo>
                  <a:pt x="1009919" y="342647"/>
                </a:moveTo>
                <a:cubicBezTo>
                  <a:pt x="1011065" y="342969"/>
                  <a:pt x="1011806" y="343354"/>
                  <a:pt x="1012547" y="343676"/>
                </a:cubicBezTo>
                <a:cubicBezTo>
                  <a:pt x="1013625" y="344383"/>
                  <a:pt x="1014434" y="345090"/>
                  <a:pt x="1014771" y="346183"/>
                </a:cubicBezTo>
                <a:cubicBezTo>
                  <a:pt x="1015512" y="347983"/>
                  <a:pt x="1014434" y="349783"/>
                  <a:pt x="1012547" y="350104"/>
                </a:cubicBezTo>
                <a:cubicBezTo>
                  <a:pt x="1012143" y="350104"/>
                  <a:pt x="1011402" y="350104"/>
                  <a:pt x="1011065" y="350104"/>
                </a:cubicBezTo>
                <a:cubicBezTo>
                  <a:pt x="1010324" y="349783"/>
                  <a:pt x="1009515" y="349011"/>
                  <a:pt x="1008437" y="348690"/>
                </a:cubicBezTo>
                <a:cubicBezTo>
                  <a:pt x="1007292" y="347983"/>
                  <a:pt x="1006955" y="346183"/>
                  <a:pt x="1007696" y="345090"/>
                </a:cubicBezTo>
                <a:cubicBezTo>
                  <a:pt x="1008437" y="344061"/>
                  <a:pt x="1009178" y="343354"/>
                  <a:pt x="1009919" y="342647"/>
                </a:cubicBezTo>
                <a:close/>
                <a:moveTo>
                  <a:pt x="977012" y="342647"/>
                </a:moveTo>
                <a:cubicBezTo>
                  <a:pt x="979609" y="342963"/>
                  <a:pt x="982205" y="345045"/>
                  <a:pt x="982205" y="347191"/>
                </a:cubicBezTo>
                <a:cubicBezTo>
                  <a:pt x="981806" y="349274"/>
                  <a:pt x="980008" y="350663"/>
                  <a:pt x="978144" y="350663"/>
                </a:cubicBezTo>
                <a:cubicBezTo>
                  <a:pt x="975547" y="350663"/>
                  <a:pt x="973350" y="348580"/>
                  <a:pt x="973350" y="346497"/>
                </a:cubicBezTo>
                <a:cubicBezTo>
                  <a:pt x="973350" y="345045"/>
                  <a:pt x="975547" y="342647"/>
                  <a:pt x="977012" y="342647"/>
                </a:cubicBezTo>
                <a:close/>
                <a:moveTo>
                  <a:pt x="694479" y="342647"/>
                </a:moveTo>
                <a:cubicBezTo>
                  <a:pt x="697075" y="342963"/>
                  <a:pt x="698539" y="344730"/>
                  <a:pt x="698206" y="347507"/>
                </a:cubicBezTo>
                <a:cubicBezTo>
                  <a:pt x="698206" y="349274"/>
                  <a:pt x="696343" y="350347"/>
                  <a:pt x="694479" y="350347"/>
                </a:cubicBezTo>
                <a:cubicBezTo>
                  <a:pt x="691881" y="350663"/>
                  <a:pt x="689684" y="348580"/>
                  <a:pt x="690084" y="346497"/>
                </a:cubicBezTo>
                <a:cubicBezTo>
                  <a:pt x="690084" y="344351"/>
                  <a:pt x="692281" y="342647"/>
                  <a:pt x="694479" y="342647"/>
                </a:cubicBezTo>
                <a:close/>
                <a:moveTo>
                  <a:pt x="675989" y="342402"/>
                </a:moveTo>
                <a:cubicBezTo>
                  <a:pt x="678281" y="342776"/>
                  <a:pt x="680100" y="345146"/>
                  <a:pt x="679762" y="346892"/>
                </a:cubicBezTo>
                <a:cubicBezTo>
                  <a:pt x="679359" y="348950"/>
                  <a:pt x="677136" y="350385"/>
                  <a:pt x="675249" y="350011"/>
                </a:cubicBezTo>
                <a:cubicBezTo>
                  <a:pt x="673430" y="350011"/>
                  <a:pt x="671545" y="347953"/>
                  <a:pt x="671948" y="345894"/>
                </a:cubicBezTo>
                <a:cubicBezTo>
                  <a:pt x="672285" y="343774"/>
                  <a:pt x="674169" y="342090"/>
                  <a:pt x="675989" y="342402"/>
                </a:cubicBezTo>
                <a:close/>
                <a:moveTo>
                  <a:pt x="1155649" y="342368"/>
                </a:moveTo>
                <a:cubicBezTo>
                  <a:pt x="1157846" y="342368"/>
                  <a:pt x="1160043" y="344427"/>
                  <a:pt x="1160043" y="346859"/>
                </a:cubicBezTo>
                <a:cubicBezTo>
                  <a:pt x="1160043" y="348605"/>
                  <a:pt x="1157446" y="350663"/>
                  <a:pt x="1155249" y="350663"/>
                </a:cubicBezTo>
                <a:cubicBezTo>
                  <a:pt x="1152653" y="350663"/>
                  <a:pt x="1151188" y="348231"/>
                  <a:pt x="1151188" y="345861"/>
                </a:cubicBezTo>
                <a:cubicBezTo>
                  <a:pt x="1151188" y="343741"/>
                  <a:pt x="1153052" y="342368"/>
                  <a:pt x="1155649" y="342368"/>
                </a:cubicBezTo>
                <a:close/>
                <a:moveTo>
                  <a:pt x="779279" y="341712"/>
                </a:moveTo>
                <a:cubicBezTo>
                  <a:pt x="780032" y="341585"/>
                  <a:pt x="780793" y="341759"/>
                  <a:pt x="781572" y="342264"/>
                </a:cubicBezTo>
                <a:cubicBezTo>
                  <a:pt x="783805" y="342958"/>
                  <a:pt x="784144" y="344347"/>
                  <a:pt x="783805" y="345799"/>
                </a:cubicBezTo>
                <a:cubicBezTo>
                  <a:pt x="783805" y="346808"/>
                  <a:pt x="783805" y="347881"/>
                  <a:pt x="782655" y="348576"/>
                </a:cubicBezTo>
                <a:cubicBezTo>
                  <a:pt x="782316" y="348891"/>
                  <a:pt x="781910" y="348891"/>
                  <a:pt x="781166" y="349270"/>
                </a:cubicBezTo>
                <a:cubicBezTo>
                  <a:pt x="780760" y="349270"/>
                  <a:pt x="775548" y="347881"/>
                  <a:pt x="775142" y="347503"/>
                </a:cubicBezTo>
                <a:cubicBezTo>
                  <a:pt x="774397" y="346808"/>
                  <a:pt x="774397" y="346114"/>
                  <a:pt x="774804" y="345799"/>
                </a:cubicBezTo>
                <a:cubicBezTo>
                  <a:pt x="775548" y="344726"/>
                  <a:pt x="776293" y="344031"/>
                  <a:pt x="777037" y="342958"/>
                </a:cubicBezTo>
                <a:cubicBezTo>
                  <a:pt x="777782" y="342264"/>
                  <a:pt x="778526" y="341838"/>
                  <a:pt x="779279" y="341712"/>
                </a:cubicBezTo>
                <a:close/>
                <a:moveTo>
                  <a:pt x="710449" y="341197"/>
                </a:moveTo>
                <a:cubicBezTo>
                  <a:pt x="711285" y="341244"/>
                  <a:pt x="712120" y="341512"/>
                  <a:pt x="712688" y="342049"/>
                </a:cubicBezTo>
                <a:cubicBezTo>
                  <a:pt x="713758" y="342743"/>
                  <a:pt x="714159" y="343753"/>
                  <a:pt x="714895" y="344447"/>
                </a:cubicBezTo>
                <a:cubicBezTo>
                  <a:pt x="714494" y="346908"/>
                  <a:pt x="713023" y="348297"/>
                  <a:pt x="710817" y="348676"/>
                </a:cubicBezTo>
                <a:cubicBezTo>
                  <a:pt x="709680" y="348991"/>
                  <a:pt x="708945" y="348676"/>
                  <a:pt x="708209" y="347603"/>
                </a:cubicBezTo>
                <a:cubicBezTo>
                  <a:pt x="707875" y="346908"/>
                  <a:pt x="707474" y="346593"/>
                  <a:pt x="707139" y="345899"/>
                </a:cubicBezTo>
                <a:cubicBezTo>
                  <a:pt x="706337" y="344131"/>
                  <a:pt x="706739" y="342743"/>
                  <a:pt x="708209" y="341670"/>
                </a:cubicBezTo>
                <a:cubicBezTo>
                  <a:pt x="708778" y="341323"/>
                  <a:pt x="709614" y="341149"/>
                  <a:pt x="710449" y="341197"/>
                </a:cubicBezTo>
                <a:close/>
                <a:moveTo>
                  <a:pt x="797166" y="340457"/>
                </a:moveTo>
                <a:cubicBezTo>
                  <a:pt x="799068" y="340140"/>
                  <a:pt x="800970" y="340837"/>
                  <a:pt x="802056" y="342231"/>
                </a:cubicBezTo>
                <a:cubicBezTo>
                  <a:pt x="803619" y="343626"/>
                  <a:pt x="803958" y="345020"/>
                  <a:pt x="804366" y="346795"/>
                </a:cubicBezTo>
                <a:cubicBezTo>
                  <a:pt x="804366" y="347175"/>
                  <a:pt x="804366" y="347872"/>
                  <a:pt x="803958" y="348569"/>
                </a:cubicBezTo>
                <a:cubicBezTo>
                  <a:pt x="802464" y="351358"/>
                  <a:pt x="798321" y="352055"/>
                  <a:pt x="796079" y="349647"/>
                </a:cubicBezTo>
                <a:cubicBezTo>
                  <a:pt x="794925" y="348569"/>
                  <a:pt x="794178" y="347492"/>
                  <a:pt x="793430" y="346478"/>
                </a:cubicBezTo>
                <a:cubicBezTo>
                  <a:pt x="793430" y="345781"/>
                  <a:pt x="793430" y="345020"/>
                  <a:pt x="793770" y="344323"/>
                </a:cubicBezTo>
                <a:cubicBezTo>
                  <a:pt x="794178" y="342612"/>
                  <a:pt x="795332" y="341217"/>
                  <a:pt x="797166" y="340457"/>
                </a:cubicBezTo>
                <a:close/>
                <a:moveTo>
                  <a:pt x="831259" y="314232"/>
                </a:moveTo>
                <a:cubicBezTo>
                  <a:pt x="833498" y="314232"/>
                  <a:pt x="835737" y="316307"/>
                  <a:pt x="836144" y="318067"/>
                </a:cubicBezTo>
                <a:cubicBezTo>
                  <a:pt x="836484" y="320141"/>
                  <a:pt x="834991" y="322907"/>
                  <a:pt x="833091" y="323976"/>
                </a:cubicBezTo>
                <a:cubicBezTo>
                  <a:pt x="832752" y="324290"/>
                  <a:pt x="832006" y="324667"/>
                  <a:pt x="831599" y="324667"/>
                </a:cubicBezTo>
                <a:cubicBezTo>
                  <a:pt x="827460" y="326427"/>
                  <a:pt x="823728" y="324667"/>
                  <a:pt x="822981" y="320518"/>
                </a:cubicBezTo>
                <a:cubicBezTo>
                  <a:pt x="822981" y="319764"/>
                  <a:pt x="822574" y="319450"/>
                  <a:pt x="822574" y="318758"/>
                </a:cubicBezTo>
                <a:cubicBezTo>
                  <a:pt x="822574" y="316998"/>
                  <a:pt x="823728" y="314924"/>
                  <a:pt x="825628" y="314547"/>
                </a:cubicBezTo>
                <a:cubicBezTo>
                  <a:pt x="827460" y="314547"/>
                  <a:pt x="829766" y="314547"/>
                  <a:pt x="831259" y="314232"/>
                </a:cubicBezTo>
                <a:close/>
                <a:moveTo>
                  <a:pt x="649614" y="314088"/>
                </a:moveTo>
                <a:cubicBezTo>
                  <a:pt x="653013" y="313397"/>
                  <a:pt x="656411" y="314465"/>
                  <a:pt x="658246" y="316917"/>
                </a:cubicBezTo>
                <a:cubicBezTo>
                  <a:pt x="660149" y="319683"/>
                  <a:pt x="659402" y="322825"/>
                  <a:pt x="656003" y="324208"/>
                </a:cubicBezTo>
                <a:cubicBezTo>
                  <a:pt x="654508" y="325277"/>
                  <a:pt x="653352" y="325591"/>
                  <a:pt x="651517" y="325591"/>
                </a:cubicBezTo>
                <a:cubicBezTo>
                  <a:pt x="648458" y="325277"/>
                  <a:pt x="645875" y="323831"/>
                  <a:pt x="644312" y="321757"/>
                </a:cubicBezTo>
                <a:cubicBezTo>
                  <a:pt x="643565" y="320751"/>
                  <a:pt x="643565" y="319683"/>
                  <a:pt x="643972" y="318614"/>
                </a:cubicBezTo>
                <a:cubicBezTo>
                  <a:pt x="644720" y="316162"/>
                  <a:pt x="646623" y="314780"/>
                  <a:pt x="649614" y="314088"/>
                </a:cubicBezTo>
                <a:close/>
                <a:moveTo>
                  <a:pt x="805196" y="313778"/>
                </a:moveTo>
                <a:cubicBezTo>
                  <a:pt x="809295" y="314478"/>
                  <a:pt x="811109" y="317276"/>
                  <a:pt x="812252" y="320455"/>
                </a:cubicBezTo>
                <a:cubicBezTo>
                  <a:pt x="812991" y="322235"/>
                  <a:pt x="811109" y="324334"/>
                  <a:pt x="808892" y="324652"/>
                </a:cubicBezTo>
                <a:cubicBezTo>
                  <a:pt x="807750" y="325033"/>
                  <a:pt x="806271" y="325033"/>
                  <a:pt x="805196" y="325033"/>
                </a:cubicBezTo>
                <a:cubicBezTo>
                  <a:pt x="802912" y="325033"/>
                  <a:pt x="801098" y="324652"/>
                  <a:pt x="799216" y="323253"/>
                </a:cubicBezTo>
                <a:cubicBezTo>
                  <a:pt x="797335" y="321854"/>
                  <a:pt x="796999" y="320837"/>
                  <a:pt x="797738" y="318674"/>
                </a:cubicBezTo>
                <a:cubicBezTo>
                  <a:pt x="798074" y="317657"/>
                  <a:pt x="798813" y="316195"/>
                  <a:pt x="799619" y="315495"/>
                </a:cubicBezTo>
                <a:cubicBezTo>
                  <a:pt x="801098" y="313778"/>
                  <a:pt x="802912" y="313397"/>
                  <a:pt x="805196" y="313778"/>
                </a:cubicBezTo>
                <a:close/>
                <a:moveTo>
                  <a:pt x="1040697" y="313777"/>
                </a:moveTo>
                <a:cubicBezTo>
                  <a:pt x="1041829" y="314094"/>
                  <a:pt x="1042894" y="314792"/>
                  <a:pt x="1043627" y="315870"/>
                </a:cubicBezTo>
                <a:cubicBezTo>
                  <a:pt x="1044359" y="316948"/>
                  <a:pt x="1044359" y="317963"/>
                  <a:pt x="1043627" y="319041"/>
                </a:cubicBezTo>
                <a:cubicBezTo>
                  <a:pt x="1042562" y="320055"/>
                  <a:pt x="1041430" y="321133"/>
                  <a:pt x="1039565" y="321133"/>
                </a:cubicBezTo>
                <a:cubicBezTo>
                  <a:pt x="1038101" y="320816"/>
                  <a:pt x="1037035" y="319738"/>
                  <a:pt x="1036303" y="318343"/>
                </a:cubicBezTo>
                <a:lnTo>
                  <a:pt x="1036303" y="317963"/>
                </a:lnTo>
                <a:cubicBezTo>
                  <a:pt x="1035904" y="316948"/>
                  <a:pt x="1035504" y="315870"/>
                  <a:pt x="1036303" y="314792"/>
                </a:cubicBezTo>
                <a:cubicBezTo>
                  <a:pt x="1037035" y="313777"/>
                  <a:pt x="1039232" y="313397"/>
                  <a:pt x="1040697" y="313777"/>
                </a:cubicBezTo>
                <a:close/>
                <a:moveTo>
                  <a:pt x="854462" y="313675"/>
                </a:moveTo>
                <a:cubicBezTo>
                  <a:pt x="856745" y="313675"/>
                  <a:pt x="858961" y="315074"/>
                  <a:pt x="861177" y="316855"/>
                </a:cubicBezTo>
                <a:cubicBezTo>
                  <a:pt x="862655" y="317872"/>
                  <a:pt x="862655" y="319653"/>
                  <a:pt x="861580" y="321051"/>
                </a:cubicBezTo>
                <a:cubicBezTo>
                  <a:pt x="858961" y="324231"/>
                  <a:pt x="855604" y="325312"/>
                  <a:pt x="852246" y="323849"/>
                </a:cubicBezTo>
                <a:cubicBezTo>
                  <a:pt x="851507" y="323532"/>
                  <a:pt x="850769" y="322832"/>
                  <a:pt x="850030" y="322133"/>
                </a:cubicBezTo>
                <a:cubicBezTo>
                  <a:pt x="849627" y="321433"/>
                  <a:pt x="849627" y="321051"/>
                  <a:pt x="849291" y="320734"/>
                </a:cubicBezTo>
                <a:cubicBezTo>
                  <a:pt x="848150" y="319271"/>
                  <a:pt x="848150" y="317872"/>
                  <a:pt x="849291" y="316473"/>
                </a:cubicBezTo>
                <a:cubicBezTo>
                  <a:pt x="850366" y="315074"/>
                  <a:pt x="851507" y="313675"/>
                  <a:pt x="854462" y="313675"/>
                </a:cubicBezTo>
                <a:close/>
                <a:moveTo>
                  <a:pt x="38340" y="313397"/>
                </a:moveTo>
                <a:cubicBezTo>
                  <a:pt x="38678" y="313397"/>
                  <a:pt x="39422" y="313397"/>
                  <a:pt x="39828" y="313397"/>
                </a:cubicBezTo>
                <a:cubicBezTo>
                  <a:pt x="40978" y="313774"/>
                  <a:pt x="42060" y="313774"/>
                  <a:pt x="43549" y="314088"/>
                </a:cubicBezTo>
                <a:cubicBezTo>
                  <a:pt x="45443" y="314465"/>
                  <a:pt x="46187" y="315157"/>
                  <a:pt x="46593" y="316917"/>
                </a:cubicBezTo>
                <a:cubicBezTo>
                  <a:pt x="46593" y="317922"/>
                  <a:pt x="46931" y="318991"/>
                  <a:pt x="46931" y="320751"/>
                </a:cubicBezTo>
                <a:cubicBezTo>
                  <a:pt x="46593" y="321065"/>
                  <a:pt x="46593" y="322134"/>
                  <a:pt x="45849" y="322825"/>
                </a:cubicBezTo>
                <a:cubicBezTo>
                  <a:pt x="44361" y="324522"/>
                  <a:pt x="40572" y="325591"/>
                  <a:pt x="38340" y="324900"/>
                </a:cubicBezTo>
                <a:cubicBezTo>
                  <a:pt x="37190" y="324522"/>
                  <a:pt x="36107" y="323831"/>
                  <a:pt x="35295" y="323140"/>
                </a:cubicBezTo>
                <a:cubicBezTo>
                  <a:pt x="33807" y="321757"/>
                  <a:pt x="32724" y="320374"/>
                  <a:pt x="33469" y="317922"/>
                </a:cubicBezTo>
                <a:cubicBezTo>
                  <a:pt x="34213" y="315471"/>
                  <a:pt x="35701" y="314088"/>
                  <a:pt x="38340" y="313397"/>
                </a:cubicBezTo>
                <a:close/>
                <a:moveTo>
                  <a:pt x="778692" y="312938"/>
                </a:moveTo>
                <a:cubicBezTo>
                  <a:pt x="782081" y="312561"/>
                  <a:pt x="787708" y="315704"/>
                  <a:pt x="788453" y="318847"/>
                </a:cubicBezTo>
                <a:cubicBezTo>
                  <a:pt x="789199" y="320607"/>
                  <a:pt x="788114" y="322995"/>
                  <a:pt x="785810" y="323687"/>
                </a:cubicBezTo>
                <a:cubicBezTo>
                  <a:pt x="783979" y="324064"/>
                  <a:pt x="781336" y="324378"/>
                  <a:pt x="779099" y="324756"/>
                </a:cubicBezTo>
                <a:cubicBezTo>
                  <a:pt x="776794" y="324378"/>
                  <a:pt x="774964" y="324064"/>
                  <a:pt x="773473" y="322681"/>
                </a:cubicBezTo>
                <a:cubicBezTo>
                  <a:pt x="770829" y="319853"/>
                  <a:pt x="771574" y="315327"/>
                  <a:pt x="775303" y="313944"/>
                </a:cubicBezTo>
                <a:cubicBezTo>
                  <a:pt x="776048" y="313630"/>
                  <a:pt x="776794" y="313252"/>
                  <a:pt x="777608" y="313252"/>
                </a:cubicBezTo>
                <a:cubicBezTo>
                  <a:pt x="777946" y="313252"/>
                  <a:pt x="778353" y="312938"/>
                  <a:pt x="778692" y="312938"/>
                </a:cubicBezTo>
                <a:close/>
                <a:moveTo>
                  <a:pt x="985900" y="312779"/>
                </a:moveTo>
                <a:cubicBezTo>
                  <a:pt x="986792" y="312733"/>
                  <a:pt x="987727" y="312904"/>
                  <a:pt x="988474" y="313247"/>
                </a:cubicBezTo>
                <a:cubicBezTo>
                  <a:pt x="989222" y="313621"/>
                  <a:pt x="989970" y="314619"/>
                  <a:pt x="990718" y="314993"/>
                </a:cubicBezTo>
                <a:cubicBezTo>
                  <a:pt x="991125" y="315305"/>
                  <a:pt x="991125" y="315680"/>
                  <a:pt x="991125" y="315991"/>
                </a:cubicBezTo>
                <a:cubicBezTo>
                  <a:pt x="991125" y="317426"/>
                  <a:pt x="990378" y="318424"/>
                  <a:pt x="989630" y="319796"/>
                </a:cubicBezTo>
                <a:cubicBezTo>
                  <a:pt x="988474" y="320856"/>
                  <a:pt x="987319" y="320856"/>
                  <a:pt x="986571" y="320856"/>
                </a:cubicBezTo>
                <a:cubicBezTo>
                  <a:pt x="985483" y="320856"/>
                  <a:pt x="984736" y="320544"/>
                  <a:pt x="983988" y="319796"/>
                </a:cubicBezTo>
                <a:cubicBezTo>
                  <a:pt x="983580" y="319110"/>
                  <a:pt x="983240" y="318798"/>
                  <a:pt x="982832" y="318112"/>
                </a:cubicBezTo>
                <a:cubicBezTo>
                  <a:pt x="981677" y="316365"/>
                  <a:pt x="981677" y="314993"/>
                  <a:pt x="983580" y="313621"/>
                </a:cubicBezTo>
                <a:cubicBezTo>
                  <a:pt x="984158" y="313091"/>
                  <a:pt x="985008" y="312826"/>
                  <a:pt x="985900" y="312779"/>
                </a:cubicBezTo>
                <a:close/>
                <a:moveTo>
                  <a:pt x="1089511" y="312620"/>
                </a:moveTo>
                <a:cubicBezTo>
                  <a:pt x="1090158" y="312620"/>
                  <a:pt x="1090805" y="312797"/>
                  <a:pt x="1091535" y="312990"/>
                </a:cubicBezTo>
                <a:cubicBezTo>
                  <a:pt x="1092597" y="313311"/>
                  <a:pt x="1093726" y="314661"/>
                  <a:pt x="1093726" y="316140"/>
                </a:cubicBezTo>
                <a:cubicBezTo>
                  <a:pt x="1093726" y="317554"/>
                  <a:pt x="1092996" y="318325"/>
                  <a:pt x="1091867" y="319033"/>
                </a:cubicBezTo>
                <a:cubicBezTo>
                  <a:pt x="1091137" y="319033"/>
                  <a:pt x="1090407" y="319354"/>
                  <a:pt x="1089677" y="319740"/>
                </a:cubicBezTo>
                <a:cubicBezTo>
                  <a:pt x="1088614" y="318325"/>
                  <a:pt x="1087088" y="317618"/>
                  <a:pt x="1086756" y="315818"/>
                </a:cubicBezTo>
                <a:cubicBezTo>
                  <a:pt x="1086357" y="314725"/>
                  <a:pt x="1086756" y="314018"/>
                  <a:pt x="1087486" y="313311"/>
                </a:cubicBezTo>
                <a:cubicBezTo>
                  <a:pt x="1088216" y="312797"/>
                  <a:pt x="1088863" y="312620"/>
                  <a:pt x="1089511" y="312620"/>
                </a:cubicBezTo>
                <a:close/>
                <a:moveTo>
                  <a:pt x="1010507" y="312282"/>
                </a:moveTo>
                <a:cubicBezTo>
                  <a:pt x="1013158" y="312282"/>
                  <a:pt x="1015808" y="314365"/>
                  <a:pt x="1015808" y="316448"/>
                </a:cubicBezTo>
                <a:cubicBezTo>
                  <a:pt x="1015401" y="318215"/>
                  <a:pt x="1012750" y="320298"/>
                  <a:pt x="1010167" y="320298"/>
                </a:cubicBezTo>
                <a:cubicBezTo>
                  <a:pt x="1008263" y="320298"/>
                  <a:pt x="1006360" y="318215"/>
                  <a:pt x="1006360" y="316448"/>
                </a:cubicBezTo>
                <a:cubicBezTo>
                  <a:pt x="1006360" y="314365"/>
                  <a:pt x="1008263" y="312282"/>
                  <a:pt x="1010507" y="312282"/>
                </a:cubicBezTo>
                <a:close/>
                <a:moveTo>
                  <a:pt x="883654" y="312282"/>
                </a:moveTo>
                <a:cubicBezTo>
                  <a:pt x="884737" y="312598"/>
                  <a:pt x="885887" y="312977"/>
                  <a:pt x="887037" y="313293"/>
                </a:cubicBezTo>
                <a:cubicBezTo>
                  <a:pt x="889608" y="314682"/>
                  <a:pt x="890014" y="318218"/>
                  <a:pt x="887375" y="319923"/>
                </a:cubicBezTo>
                <a:cubicBezTo>
                  <a:pt x="885143" y="321375"/>
                  <a:pt x="882504" y="321691"/>
                  <a:pt x="879866" y="321691"/>
                </a:cubicBezTo>
                <a:cubicBezTo>
                  <a:pt x="878107" y="321691"/>
                  <a:pt x="876551" y="320302"/>
                  <a:pt x="876213" y="318913"/>
                </a:cubicBezTo>
                <a:cubicBezTo>
                  <a:pt x="875807" y="316829"/>
                  <a:pt x="876213" y="315376"/>
                  <a:pt x="878107" y="313987"/>
                </a:cubicBezTo>
                <a:cubicBezTo>
                  <a:pt x="879528" y="313293"/>
                  <a:pt x="881354" y="312282"/>
                  <a:pt x="883654" y="312282"/>
                </a:cubicBezTo>
                <a:close/>
                <a:moveTo>
                  <a:pt x="1064485" y="312195"/>
                </a:moveTo>
                <a:cubicBezTo>
                  <a:pt x="1066775" y="312881"/>
                  <a:pt x="1067852" y="313567"/>
                  <a:pt x="1067852" y="315625"/>
                </a:cubicBezTo>
                <a:cubicBezTo>
                  <a:pt x="1067852" y="317372"/>
                  <a:pt x="1066775" y="318744"/>
                  <a:pt x="1064890" y="319430"/>
                </a:cubicBezTo>
                <a:cubicBezTo>
                  <a:pt x="1063408" y="319742"/>
                  <a:pt x="1061859" y="318744"/>
                  <a:pt x="1061119" y="317372"/>
                </a:cubicBezTo>
                <a:cubicBezTo>
                  <a:pt x="1061119" y="316311"/>
                  <a:pt x="1061119" y="315251"/>
                  <a:pt x="1060782" y="314939"/>
                </a:cubicBezTo>
                <a:cubicBezTo>
                  <a:pt x="1060782" y="312507"/>
                  <a:pt x="1062264" y="311447"/>
                  <a:pt x="1064485" y="312195"/>
                </a:cubicBezTo>
                <a:close/>
                <a:moveTo>
                  <a:pt x="1157657" y="312016"/>
                </a:moveTo>
                <a:cubicBezTo>
                  <a:pt x="1158453" y="312325"/>
                  <a:pt x="1159113" y="312944"/>
                  <a:pt x="1159486" y="313641"/>
                </a:cubicBezTo>
                <a:cubicBezTo>
                  <a:pt x="1160230" y="314656"/>
                  <a:pt x="1160230" y="315734"/>
                  <a:pt x="1160637" y="316812"/>
                </a:cubicBezTo>
                <a:cubicBezTo>
                  <a:pt x="1159486" y="317510"/>
                  <a:pt x="1159147" y="317827"/>
                  <a:pt x="1158334" y="318207"/>
                </a:cubicBezTo>
                <a:cubicBezTo>
                  <a:pt x="1157251" y="318905"/>
                  <a:pt x="1155828" y="318524"/>
                  <a:pt x="1155016" y="317510"/>
                </a:cubicBezTo>
                <a:cubicBezTo>
                  <a:pt x="1154271" y="316432"/>
                  <a:pt x="1153864" y="315036"/>
                  <a:pt x="1153864" y="313641"/>
                </a:cubicBezTo>
                <a:cubicBezTo>
                  <a:pt x="1153864" y="312944"/>
                  <a:pt x="1154609" y="312563"/>
                  <a:pt x="1155016" y="312246"/>
                </a:cubicBezTo>
                <a:cubicBezTo>
                  <a:pt x="1155930" y="311707"/>
                  <a:pt x="1156861" y="311707"/>
                  <a:pt x="1157657" y="312016"/>
                </a:cubicBezTo>
                <a:close/>
                <a:moveTo>
                  <a:pt x="1133997" y="312004"/>
                </a:moveTo>
                <a:cubicBezTo>
                  <a:pt x="1134397" y="312004"/>
                  <a:pt x="1135129" y="312004"/>
                  <a:pt x="1135462" y="312004"/>
                </a:cubicBezTo>
                <a:cubicBezTo>
                  <a:pt x="1135861" y="312004"/>
                  <a:pt x="1136594" y="312004"/>
                  <a:pt x="1137726" y="312004"/>
                </a:cubicBezTo>
                <a:cubicBezTo>
                  <a:pt x="1138058" y="313076"/>
                  <a:pt x="1138791" y="313770"/>
                  <a:pt x="1138791" y="314779"/>
                </a:cubicBezTo>
                <a:cubicBezTo>
                  <a:pt x="1139523" y="316545"/>
                  <a:pt x="1138058" y="318627"/>
                  <a:pt x="1135861" y="318627"/>
                </a:cubicBezTo>
                <a:cubicBezTo>
                  <a:pt x="1135462" y="318627"/>
                  <a:pt x="1134730" y="318311"/>
                  <a:pt x="1134397" y="317933"/>
                </a:cubicBezTo>
                <a:cubicBezTo>
                  <a:pt x="1133664" y="317239"/>
                  <a:pt x="1132532" y="316167"/>
                  <a:pt x="1131800" y="315473"/>
                </a:cubicBezTo>
                <a:cubicBezTo>
                  <a:pt x="1130668" y="314464"/>
                  <a:pt x="1131068" y="313076"/>
                  <a:pt x="1132532" y="312382"/>
                </a:cubicBezTo>
                <a:cubicBezTo>
                  <a:pt x="1132932" y="312004"/>
                  <a:pt x="1133265" y="312004"/>
                  <a:pt x="1133997" y="312004"/>
                </a:cubicBezTo>
                <a:close/>
                <a:moveTo>
                  <a:pt x="546431" y="312004"/>
                </a:moveTo>
                <a:cubicBezTo>
                  <a:pt x="548664" y="312004"/>
                  <a:pt x="550220" y="313064"/>
                  <a:pt x="550965" y="315122"/>
                </a:cubicBezTo>
                <a:cubicBezTo>
                  <a:pt x="551302" y="316869"/>
                  <a:pt x="550965" y="317867"/>
                  <a:pt x="549476" y="318927"/>
                </a:cubicBezTo>
                <a:cubicBezTo>
                  <a:pt x="549070" y="319239"/>
                  <a:pt x="548326" y="319239"/>
                  <a:pt x="547581" y="319613"/>
                </a:cubicBezTo>
                <a:cubicBezTo>
                  <a:pt x="544943" y="320299"/>
                  <a:pt x="544199" y="319925"/>
                  <a:pt x="542710" y="317555"/>
                </a:cubicBezTo>
                <a:cubicBezTo>
                  <a:pt x="541965" y="316494"/>
                  <a:pt x="541558" y="315434"/>
                  <a:pt x="542710" y="314062"/>
                </a:cubicBezTo>
                <a:cubicBezTo>
                  <a:pt x="543792" y="312378"/>
                  <a:pt x="544199" y="312004"/>
                  <a:pt x="546431" y="312004"/>
                </a:cubicBezTo>
                <a:close/>
                <a:moveTo>
                  <a:pt x="579629" y="311908"/>
                </a:moveTo>
                <a:cubicBezTo>
                  <a:pt x="580656" y="311510"/>
                  <a:pt x="581971" y="311781"/>
                  <a:pt x="584027" y="311972"/>
                </a:cubicBezTo>
                <a:cubicBezTo>
                  <a:pt x="585172" y="313055"/>
                  <a:pt x="586251" y="314073"/>
                  <a:pt x="586992" y="315474"/>
                </a:cubicBezTo>
                <a:cubicBezTo>
                  <a:pt x="586655" y="316557"/>
                  <a:pt x="585914" y="317639"/>
                  <a:pt x="585172" y="317957"/>
                </a:cubicBezTo>
                <a:cubicBezTo>
                  <a:pt x="582880" y="319740"/>
                  <a:pt x="580656" y="319358"/>
                  <a:pt x="578769" y="317257"/>
                </a:cubicBezTo>
                <a:cubicBezTo>
                  <a:pt x="578028" y="317257"/>
                  <a:pt x="577286" y="316557"/>
                  <a:pt x="576949" y="315856"/>
                </a:cubicBezTo>
                <a:cubicBezTo>
                  <a:pt x="577859" y="313373"/>
                  <a:pt x="578601" y="312306"/>
                  <a:pt x="579629" y="311908"/>
                </a:cubicBezTo>
                <a:close/>
                <a:moveTo>
                  <a:pt x="632348" y="311825"/>
                </a:moveTo>
                <a:cubicBezTo>
                  <a:pt x="635000" y="311447"/>
                  <a:pt x="636903" y="312519"/>
                  <a:pt x="638398" y="314600"/>
                </a:cubicBezTo>
                <a:cubicBezTo>
                  <a:pt x="638738" y="314979"/>
                  <a:pt x="638738" y="315294"/>
                  <a:pt x="638738" y="315988"/>
                </a:cubicBezTo>
                <a:cubicBezTo>
                  <a:pt x="638738" y="316745"/>
                  <a:pt x="638738" y="317754"/>
                  <a:pt x="638738" y="318826"/>
                </a:cubicBezTo>
                <a:cubicBezTo>
                  <a:pt x="638738" y="320908"/>
                  <a:pt x="637991" y="322674"/>
                  <a:pt x="635747" y="323368"/>
                </a:cubicBezTo>
                <a:cubicBezTo>
                  <a:pt x="633844" y="324061"/>
                  <a:pt x="631941" y="324755"/>
                  <a:pt x="630105" y="324755"/>
                </a:cubicBezTo>
                <a:cubicBezTo>
                  <a:pt x="627046" y="324755"/>
                  <a:pt x="625211" y="323683"/>
                  <a:pt x="623715" y="321286"/>
                </a:cubicBezTo>
                <a:cubicBezTo>
                  <a:pt x="622151" y="318826"/>
                  <a:pt x="622899" y="316745"/>
                  <a:pt x="624463" y="314600"/>
                </a:cubicBezTo>
                <a:cubicBezTo>
                  <a:pt x="625211" y="313591"/>
                  <a:pt x="626706" y="312897"/>
                  <a:pt x="628202" y="312519"/>
                </a:cubicBezTo>
                <a:cubicBezTo>
                  <a:pt x="629357" y="312204"/>
                  <a:pt x="630853" y="312204"/>
                  <a:pt x="632348" y="311825"/>
                </a:cubicBezTo>
                <a:close/>
                <a:moveTo>
                  <a:pt x="1111989" y="311820"/>
                </a:moveTo>
                <a:cubicBezTo>
                  <a:pt x="1113504" y="312193"/>
                  <a:pt x="1114675" y="312877"/>
                  <a:pt x="1115088" y="313872"/>
                </a:cubicBezTo>
                <a:cubicBezTo>
                  <a:pt x="1115433" y="315240"/>
                  <a:pt x="1115433" y="316297"/>
                  <a:pt x="1114262" y="317354"/>
                </a:cubicBezTo>
                <a:cubicBezTo>
                  <a:pt x="1112747" y="318349"/>
                  <a:pt x="1110887" y="318038"/>
                  <a:pt x="1110061" y="316670"/>
                </a:cubicBezTo>
                <a:cubicBezTo>
                  <a:pt x="1109303" y="315924"/>
                  <a:pt x="1108959" y="314929"/>
                  <a:pt x="1108959" y="314245"/>
                </a:cubicBezTo>
                <a:cubicBezTo>
                  <a:pt x="1109303" y="313872"/>
                  <a:pt x="1109303" y="313561"/>
                  <a:pt x="1109303" y="313188"/>
                </a:cubicBezTo>
                <a:cubicBezTo>
                  <a:pt x="1110061" y="312193"/>
                  <a:pt x="1110887" y="311447"/>
                  <a:pt x="1111989" y="311820"/>
                </a:cubicBezTo>
                <a:close/>
                <a:moveTo>
                  <a:pt x="315022" y="311491"/>
                </a:moveTo>
                <a:cubicBezTo>
                  <a:pt x="316193" y="311168"/>
                  <a:pt x="317364" y="311491"/>
                  <a:pt x="318121" y="312587"/>
                </a:cubicBezTo>
                <a:cubicBezTo>
                  <a:pt x="319223" y="314007"/>
                  <a:pt x="319636" y="315103"/>
                  <a:pt x="319223" y="316910"/>
                </a:cubicBezTo>
                <a:cubicBezTo>
                  <a:pt x="318465" y="316910"/>
                  <a:pt x="317708" y="317232"/>
                  <a:pt x="316606" y="317232"/>
                </a:cubicBezTo>
                <a:cubicBezTo>
                  <a:pt x="314678" y="317232"/>
                  <a:pt x="313508" y="315813"/>
                  <a:pt x="313163" y="314007"/>
                </a:cubicBezTo>
                <a:cubicBezTo>
                  <a:pt x="313163" y="312974"/>
                  <a:pt x="313921" y="311878"/>
                  <a:pt x="315022" y="311491"/>
                </a:cubicBezTo>
                <a:close/>
                <a:moveTo>
                  <a:pt x="509608" y="311480"/>
                </a:moveTo>
                <a:cubicBezTo>
                  <a:pt x="512219" y="311168"/>
                  <a:pt x="514430" y="312914"/>
                  <a:pt x="514430" y="314972"/>
                </a:cubicBezTo>
                <a:cubicBezTo>
                  <a:pt x="514430" y="317031"/>
                  <a:pt x="513291" y="317717"/>
                  <a:pt x="511818" y="318777"/>
                </a:cubicBezTo>
                <a:cubicBezTo>
                  <a:pt x="510746" y="319463"/>
                  <a:pt x="509274" y="319463"/>
                  <a:pt x="508135" y="318777"/>
                </a:cubicBezTo>
                <a:cubicBezTo>
                  <a:pt x="507733" y="318403"/>
                  <a:pt x="507398" y="318091"/>
                  <a:pt x="506996" y="318091"/>
                </a:cubicBezTo>
                <a:cubicBezTo>
                  <a:pt x="505925" y="317405"/>
                  <a:pt x="504384" y="316282"/>
                  <a:pt x="505188" y="314598"/>
                </a:cubicBezTo>
                <a:cubicBezTo>
                  <a:pt x="505925" y="312852"/>
                  <a:pt x="507398" y="311480"/>
                  <a:pt x="509608" y="311480"/>
                </a:cubicBezTo>
                <a:close/>
                <a:moveTo>
                  <a:pt x="290673" y="311479"/>
                </a:moveTo>
                <a:cubicBezTo>
                  <a:pt x="292133" y="311168"/>
                  <a:pt x="293593" y="311479"/>
                  <a:pt x="294390" y="312909"/>
                </a:cubicBezTo>
                <a:cubicBezTo>
                  <a:pt x="294723" y="313220"/>
                  <a:pt x="294723" y="313593"/>
                  <a:pt x="295122" y="313904"/>
                </a:cubicBezTo>
                <a:cubicBezTo>
                  <a:pt x="295851" y="315645"/>
                  <a:pt x="295453" y="317013"/>
                  <a:pt x="293593" y="317697"/>
                </a:cubicBezTo>
                <a:cubicBezTo>
                  <a:pt x="292531" y="317697"/>
                  <a:pt x="291802" y="317697"/>
                  <a:pt x="291403" y="318070"/>
                </a:cubicBezTo>
                <a:cubicBezTo>
                  <a:pt x="289943" y="318070"/>
                  <a:pt x="289213" y="317697"/>
                  <a:pt x="288815" y="316702"/>
                </a:cubicBezTo>
                <a:cubicBezTo>
                  <a:pt x="288483" y="315956"/>
                  <a:pt x="288483" y="315272"/>
                  <a:pt x="288483" y="314277"/>
                </a:cubicBezTo>
                <a:cubicBezTo>
                  <a:pt x="288483" y="312909"/>
                  <a:pt x="289213" y="311852"/>
                  <a:pt x="290673" y="311479"/>
                </a:cubicBezTo>
                <a:close/>
                <a:moveTo>
                  <a:pt x="700765" y="311447"/>
                </a:moveTo>
                <a:cubicBezTo>
                  <a:pt x="702251" y="311447"/>
                  <a:pt x="703804" y="311447"/>
                  <a:pt x="705290" y="312212"/>
                </a:cubicBezTo>
                <a:cubicBezTo>
                  <a:pt x="708262" y="312914"/>
                  <a:pt x="709410" y="315339"/>
                  <a:pt x="710490" y="317509"/>
                </a:cubicBezTo>
                <a:cubicBezTo>
                  <a:pt x="711301" y="319231"/>
                  <a:pt x="709747" y="321401"/>
                  <a:pt x="707181" y="322103"/>
                </a:cubicBezTo>
                <a:cubicBezTo>
                  <a:pt x="705290" y="322805"/>
                  <a:pt x="703804" y="322805"/>
                  <a:pt x="702251" y="322805"/>
                </a:cubicBezTo>
                <a:cubicBezTo>
                  <a:pt x="700765" y="322422"/>
                  <a:pt x="699685" y="322422"/>
                  <a:pt x="698537" y="322103"/>
                </a:cubicBezTo>
                <a:cubicBezTo>
                  <a:pt x="695903" y="321401"/>
                  <a:pt x="694417" y="319231"/>
                  <a:pt x="694822" y="316424"/>
                </a:cubicBezTo>
                <a:cubicBezTo>
                  <a:pt x="695160" y="313935"/>
                  <a:pt x="697793" y="311447"/>
                  <a:pt x="700765" y="311447"/>
                </a:cubicBezTo>
                <a:close/>
                <a:moveTo>
                  <a:pt x="561624" y="311447"/>
                </a:moveTo>
                <a:cubicBezTo>
                  <a:pt x="563531" y="311829"/>
                  <a:pt x="565438" y="311829"/>
                  <a:pt x="567344" y="312212"/>
                </a:cubicBezTo>
                <a:cubicBezTo>
                  <a:pt x="568842" y="312530"/>
                  <a:pt x="569590" y="313232"/>
                  <a:pt x="569930" y="314315"/>
                </a:cubicBezTo>
                <a:cubicBezTo>
                  <a:pt x="570338" y="315717"/>
                  <a:pt x="569590" y="317120"/>
                  <a:pt x="568093" y="317821"/>
                </a:cubicBezTo>
                <a:cubicBezTo>
                  <a:pt x="566187" y="318522"/>
                  <a:pt x="564688" y="318522"/>
                  <a:pt x="563531" y="318904"/>
                </a:cubicBezTo>
                <a:cubicBezTo>
                  <a:pt x="561283" y="318904"/>
                  <a:pt x="559785" y="317821"/>
                  <a:pt x="558287" y="316419"/>
                </a:cubicBezTo>
                <a:cubicBezTo>
                  <a:pt x="556722" y="315016"/>
                  <a:pt x="557470" y="312212"/>
                  <a:pt x="559785" y="311829"/>
                </a:cubicBezTo>
                <a:cubicBezTo>
                  <a:pt x="560534" y="311829"/>
                  <a:pt x="560875" y="311447"/>
                  <a:pt x="561624" y="311447"/>
                </a:cubicBezTo>
                <a:close/>
                <a:moveTo>
                  <a:pt x="337165" y="311447"/>
                </a:moveTo>
                <a:cubicBezTo>
                  <a:pt x="337920" y="311447"/>
                  <a:pt x="339087" y="311822"/>
                  <a:pt x="339841" y="312197"/>
                </a:cubicBezTo>
                <a:cubicBezTo>
                  <a:pt x="340253" y="312884"/>
                  <a:pt x="340596" y="313196"/>
                  <a:pt x="340596" y="313571"/>
                </a:cubicBezTo>
                <a:cubicBezTo>
                  <a:pt x="341351" y="315258"/>
                  <a:pt x="340596" y="317008"/>
                  <a:pt x="338744" y="317695"/>
                </a:cubicBezTo>
                <a:cubicBezTo>
                  <a:pt x="338332" y="318070"/>
                  <a:pt x="337577" y="318070"/>
                  <a:pt x="336822" y="317695"/>
                </a:cubicBezTo>
                <a:cubicBezTo>
                  <a:pt x="334146" y="317008"/>
                  <a:pt x="333391" y="313571"/>
                  <a:pt x="335655" y="311822"/>
                </a:cubicBezTo>
                <a:cubicBezTo>
                  <a:pt x="336067" y="311447"/>
                  <a:pt x="336410" y="311447"/>
                  <a:pt x="337165" y="311447"/>
                </a:cubicBezTo>
                <a:close/>
                <a:moveTo>
                  <a:pt x="440189" y="311305"/>
                </a:moveTo>
                <a:cubicBezTo>
                  <a:pt x="440972" y="311573"/>
                  <a:pt x="441620" y="312189"/>
                  <a:pt x="442186" y="313072"/>
                </a:cubicBezTo>
                <a:cubicBezTo>
                  <a:pt x="442919" y="313388"/>
                  <a:pt x="443252" y="314082"/>
                  <a:pt x="443651" y="314776"/>
                </a:cubicBezTo>
                <a:cubicBezTo>
                  <a:pt x="442919" y="315471"/>
                  <a:pt x="442519" y="316165"/>
                  <a:pt x="441787" y="316922"/>
                </a:cubicBezTo>
                <a:cubicBezTo>
                  <a:pt x="439590" y="318627"/>
                  <a:pt x="437726" y="317617"/>
                  <a:pt x="436261" y="316165"/>
                </a:cubicBezTo>
                <a:cubicBezTo>
                  <a:pt x="434796" y="314082"/>
                  <a:pt x="435196" y="312694"/>
                  <a:pt x="437393" y="311621"/>
                </a:cubicBezTo>
                <a:cubicBezTo>
                  <a:pt x="438491" y="311116"/>
                  <a:pt x="439407" y="311037"/>
                  <a:pt x="440189" y="311305"/>
                </a:cubicBezTo>
                <a:close/>
                <a:moveTo>
                  <a:pt x="269367" y="311263"/>
                </a:moveTo>
                <a:cubicBezTo>
                  <a:pt x="270096" y="310890"/>
                  <a:pt x="270827" y="310890"/>
                  <a:pt x="271956" y="311263"/>
                </a:cubicBezTo>
                <a:cubicBezTo>
                  <a:pt x="273084" y="311947"/>
                  <a:pt x="273814" y="313315"/>
                  <a:pt x="274146" y="314372"/>
                </a:cubicBezTo>
                <a:cubicBezTo>
                  <a:pt x="274146" y="315740"/>
                  <a:pt x="273084" y="317108"/>
                  <a:pt x="271956" y="317481"/>
                </a:cubicBezTo>
                <a:cubicBezTo>
                  <a:pt x="270827" y="317792"/>
                  <a:pt x="269765" y="317481"/>
                  <a:pt x="268636" y="316797"/>
                </a:cubicBezTo>
                <a:cubicBezTo>
                  <a:pt x="266777" y="315056"/>
                  <a:pt x="267176" y="312631"/>
                  <a:pt x="269367" y="311263"/>
                </a:cubicBezTo>
                <a:close/>
                <a:moveTo>
                  <a:pt x="933284" y="311168"/>
                </a:moveTo>
                <a:cubicBezTo>
                  <a:pt x="934372" y="311486"/>
                  <a:pt x="935528" y="311868"/>
                  <a:pt x="936685" y="312249"/>
                </a:cubicBezTo>
                <a:cubicBezTo>
                  <a:pt x="938929" y="313266"/>
                  <a:pt x="939677" y="315365"/>
                  <a:pt x="938929" y="317845"/>
                </a:cubicBezTo>
                <a:cubicBezTo>
                  <a:pt x="938181" y="319625"/>
                  <a:pt x="937025" y="320706"/>
                  <a:pt x="935188" y="321024"/>
                </a:cubicBezTo>
                <a:cubicBezTo>
                  <a:pt x="934032" y="321406"/>
                  <a:pt x="932876" y="321406"/>
                  <a:pt x="931788" y="321724"/>
                </a:cubicBezTo>
                <a:cubicBezTo>
                  <a:pt x="928387" y="322805"/>
                  <a:pt x="924578" y="318226"/>
                  <a:pt x="926075" y="315047"/>
                </a:cubicBezTo>
                <a:cubicBezTo>
                  <a:pt x="926483" y="314347"/>
                  <a:pt x="926891" y="313648"/>
                  <a:pt x="927639" y="313266"/>
                </a:cubicBezTo>
                <a:cubicBezTo>
                  <a:pt x="929135" y="312249"/>
                  <a:pt x="931380" y="311486"/>
                  <a:pt x="933284" y="311168"/>
                </a:cubicBezTo>
                <a:close/>
                <a:moveTo>
                  <a:pt x="908573" y="311168"/>
                </a:moveTo>
                <a:cubicBezTo>
                  <a:pt x="910444" y="311482"/>
                  <a:pt x="912248" y="312234"/>
                  <a:pt x="913786" y="313614"/>
                </a:cubicBezTo>
                <a:cubicBezTo>
                  <a:pt x="915590" y="314994"/>
                  <a:pt x="915590" y="317064"/>
                  <a:pt x="913786" y="318131"/>
                </a:cubicBezTo>
                <a:cubicBezTo>
                  <a:pt x="912650" y="318821"/>
                  <a:pt x="911513" y="319511"/>
                  <a:pt x="910444" y="319824"/>
                </a:cubicBezTo>
                <a:cubicBezTo>
                  <a:pt x="908573" y="320577"/>
                  <a:pt x="906702" y="319824"/>
                  <a:pt x="905632" y="318444"/>
                </a:cubicBezTo>
                <a:cubicBezTo>
                  <a:pt x="904095" y="317064"/>
                  <a:pt x="903761" y="315308"/>
                  <a:pt x="904897" y="313614"/>
                </a:cubicBezTo>
                <a:cubicBezTo>
                  <a:pt x="905232" y="312924"/>
                  <a:pt x="905967" y="311858"/>
                  <a:pt x="906702" y="311858"/>
                </a:cubicBezTo>
                <a:cubicBezTo>
                  <a:pt x="907103" y="311858"/>
                  <a:pt x="907838" y="311482"/>
                  <a:pt x="908573" y="311168"/>
                </a:cubicBezTo>
                <a:close/>
                <a:moveTo>
                  <a:pt x="231331" y="311168"/>
                </a:moveTo>
                <a:cubicBezTo>
                  <a:pt x="233577" y="311168"/>
                  <a:pt x="235482" y="312944"/>
                  <a:pt x="235482" y="315734"/>
                </a:cubicBezTo>
                <a:cubicBezTo>
                  <a:pt x="235074" y="317510"/>
                  <a:pt x="233985" y="318905"/>
                  <a:pt x="232079" y="318905"/>
                </a:cubicBezTo>
                <a:cubicBezTo>
                  <a:pt x="229834" y="318905"/>
                  <a:pt x="227520" y="317446"/>
                  <a:pt x="227520" y="315353"/>
                </a:cubicBezTo>
                <a:cubicBezTo>
                  <a:pt x="227520" y="313197"/>
                  <a:pt x="229426" y="311168"/>
                  <a:pt x="231331" y="311168"/>
                </a:cubicBezTo>
                <a:close/>
                <a:moveTo>
                  <a:pt x="13930" y="311072"/>
                </a:moveTo>
                <a:cubicBezTo>
                  <a:pt x="14767" y="310985"/>
                  <a:pt x="15604" y="311080"/>
                  <a:pt x="16341" y="311271"/>
                </a:cubicBezTo>
                <a:cubicBezTo>
                  <a:pt x="16676" y="311271"/>
                  <a:pt x="17078" y="311589"/>
                  <a:pt x="17413" y="311589"/>
                </a:cubicBezTo>
                <a:cubicBezTo>
                  <a:pt x="19288" y="313369"/>
                  <a:pt x="20762" y="315468"/>
                  <a:pt x="20025" y="317948"/>
                </a:cubicBezTo>
                <a:cubicBezTo>
                  <a:pt x="19288" y="320046"/>
                  <a:pt x="18217" y="321509"/>
                  <a:pt x="16341" y="322208"/>
                </a:cubicBezTo>
                <a:cubicBezTo>
                  <a:pt x="14868" y="322526"/>
                  <a:pt x="13729" y="322526"/>
                  <a:pt x="12591" y="322526"/>
                </a:cubicBezTo>
                <a:cubicBezTo>
                  <a:pt x="11854" y="322526"/>
                  <a:pt x="11117" y="322526"/>
                  <a:pt x="10380" y="322526"/>
                </a:cubicBezTo>
                <a:cubicBezTo>
                  <a:pt x="7433" y="322208"/>
                  <a:pt x="5960" y="319347"/>
                  <a:pt x="7031" y="316931"/>
                </a:cubicBezTo>
                <a:cubicBezTo>
                  <a:pt x="7768" y="314768"/>
                  <a:pt x="9643" y="313052"/>
                  <a:pt x="11519" y="311971"/>
                </a:cubicBezTo>
                <a:cubicBezTo>
                  <a:pt x="12256" y="311430"/>
                  <a:pt x="13093" y="311160"/>
                  <a:pt x="13930" y="311072"/>
                </a:cubicBezTo>
                <a:close/>
                <a:moveTo>
                  <a:pt x="62359" y="310924"/>
                </a:moveTo>
                <a:cubicBezTo>
                  <a:pt x="64918" y="310611"/>
                  <a:pt x="67141" y="311300"/>
                  <a:pt x="69027" y="313056"/>
                </a:cubicBezTo>
                <a:cubicBezTo>
                  <a:pt x="70846" y="314748"/>
                  <a:pt x="71317" y="316879"/>
                  <a:pt x="69768" y="318947"/>
                </a:cubicBezTo>
                <a:cubicBezTo>
                  <a:pt x="68691" y="320702"/>
                  <a:pt x="67209" y="322395"/>
                  <a:pt x="64582" y="322771"/>
                </a:cubicBezTo>
                <a:cubicBezTo>
                  <a:pt x="63100" y="323084"/>
                  <a:pt x="61551" y="322771"/>
                  <a:pt x="60473" y="322081"/>
                </a:cubicBezTo>
                <a:cubicBezTo>
                  <a:pt x="58991" y="321016"/>
                  <a:pt x="57846" y="319637"/>
                  <a:pt x="56701" y="318258"/>
                </a:cubicBezTo>
                <a:cubicBezTo>
                  <a:pt x="55960" y="317568"/>
                  <a:pt x="55960" y="316879"/>
                  <a:pt x="55623" y="316127"/>
                </a:cubicBezTo>
                <a:cubicBezTo>
                  <a:pt x="55623" y="315437"/>
                  <a:pt x="55960" y="314748"/>
                  <a:pt x="55960" y="314434"/>
                </a:cubicBezTo>
                <a:cubicBezTo>
                  <a:pt x="55960" y="312679"/>
                  <a:pt x="57105" y="311990"/>
                  <a:pt x="58587" y="311614"/>
                </a:cubicBezTo>
                <a:cubicBezTo>
                  <a:pt x="59732" y="311300"/>
                  <a:pt x="60810" y="310924"/>
                  <a:pt x="62359" y="310924"/>
                </a:cubicBezTo>
                <a:close/>
                <a:moveTo>
                  <a:pt x="607546" y="310890"/>
                </a:moveTo>
                <a:cubicBezTo>
                  <a:pt x="610942" y="311580"/>
                  <a:pt x="614269" y="311957"/>
                  <a:pt x="616171" y="314720"/>
                </a:cubicBezTo>
                <a:cubicBezTo>
                  <a:pt x="616918" y="315788"/>
                  <a:pt x="617325" y="316856"/>
                  <a:pt x="616578" y="317860"/>
                </a:cubicBezTo>
                <a:cubicBezTo>
                  <a:pt x="615831" y="319619"/>
                  <a:pt x="614676" y="321000"/>
                  <a:pt x="612028" y="321000"/>
                </a:cubicBezTo>
                <a:cubicBezTo>
                  <a:pt x="610534" y="321000"/>
                  <a:pt x="609379" y="321377"/>
                  <a:pt x="607886" y="321691"/>
                </a:cubicBezTo>
                <a:cubicBezTo>
                  <a:pt x="606392" y="321377"/>
                  <a:pt x="604898" y="321000"/>
                  <a:pt x="603403" y="320310"/>
                </a:cubicBezTo>
                <a:cubicBezTo>
                  <a:pt x="601908" y="319933"/>
                  <a:pt x="600753" y="319242"/>
                  <a:pt x="599598" y="318551"/>
                </a:cubicBezTo>
                <a:cubicBezTo>
                  <a:pt x="598105" y="317860"/>
                  <a:pt x="597765" y="316102"/>
                  <a:pt x="599259" y="315097"/>
                </a:cubicBezTo>
                <a:cubicBezTo>
                  <a:pt x="601093" y="314030"/>
                  <a:pt x="602248" y="311957"/>
                  <a:pt x="604898" y="311957"/>
                </a:cubicBezTo>
                <a:cubicBezTo>
                  <a:pt x="605238" y="311957"/>
                  <a:pt x="605985" y="311266"/>
                  <a:pt x="606392" y="311266"/>
                </a:cubicBezTo>
                <a:cubicBezTo>
                  <a:pt x="606799" y="311266"/>
                  <a:pt x="607139" y="310890"/>
                  <a:pt x="607546" y="310890"/>
                </a:cubicBezTo>
                <a:close/>
                <a:moveTo>
                  <a:pt x="526648" y="310611"/>
                </a:moveTo>
                <a:cubicBezTo>
                  <a:pt x="528456" y="310611"/>
                  <a:pt x="529996" y="311308"/>
                  <a:pt x="530732" y="313084"/>
                </a:cubicBezTo>
                <a:cubicBezTo>
                  <a:pt x="531134" y="313401"/>
                  <a:pt x="531535" y="314099"/>
                  <a:pt x="532272" y="315177"/>
                </a:cubicBezTo>
                <a:cubicBezTo>
                  <a:pt x="530732" y="317270"/>
                  <a:pt x="528924" y="318348"/>
                  <a:pt x="526648" y="318348"/>
                </a:cubicBezTo>
                <a:cubicBezTo>
                  <a:pt x="524839" y="318348"/>
                  <a:pt x="523702" y="317650"/>
                  <a:pt x="522965" y="315874"/>
                </a:cubicBezTo>
                <a:cubicBezTo>
                  <a:pt x="522564" y="314796"/>
                  <a:pt x="522564" y="313782"/>
                  <a:pt x="522229" y="313084"/>
                </a:cubicBezTo>
                <a:cubicBezTo>
                  <a:pt x="522965" y="311308"/>
                  <a:pt x="524772" y="310611"/>
                  <a:pt x="526648" y="310611"/>
                </a:cubicBezTo>
                <a:close/>
                <a:moveTo>
                  <a:pt x="461933" y="310611"/>
                </a:moveTo>
                <a:cubicBezTo>
                  <a:pt x="464165" y="310611"/>
                  <a:pt x="466061" y="312025"/>
                  <a:pt x="466805" y="314147"/>
                </a:cubicBezTo>
                <a:cubicBezTo>
                  <a:pt x="467144" y="314854"/>
                  <a:pt x="466805" y="315561"/>
                  <a:pt x="466061" y="315947"/>
                </a:cubicBezTo>
                <a:cubicBezTo>
                  <a:pt x="464910" y="316654"/>
                  <a:pt x="463759" y="317361"/>
                  <a:pt x="462677" y="317747"/>
                </a:cubicBezTo>
                <a:cubicBezTo>
                  <a:pt x="460784" y="318068"/>
                  <a:pt x="458889" y="317040"/>
                  <a:pt x="458143" y="315561"/>
                </a:cubicBezTo>
                <a:cubicBezTo>
                  <a:pt x="457398" y="313825"/>
                  <a:pt x="458549" y="312025"/>
                  <a:pt x="460784" y="311318"/>
                </a:cubicBezTo>
                <a:cubicBezTo>
                  <a:pt x="461528" y="310611"/>
                  <a:pt x="461933" y="310611"/>
                  <a:pt x="461933" y="310611"/>
                </a:cubicBezTo>
                <a:close/>
                <a:moveTo>
                  <a:pt x="251201" y="310429"/>
                </a:moveTo>
                <a:cubicBezTo>
                  <a:pt x="252269" y="310054"/>
                  <a:pt x="254470" y="310743"/>
                  <a:pt x="254870" y="311807"/>
                </a:cubicBezTo>
                <a:cubicBezTo>
                  <a:pt x="255271" y="312496"/>
                  <a:pt x="255604" y="313561"/>
                  <a:pt x="256004" y="314250"/>
                </a:cubicBezTo>
                <a:cubicBezTo>
                  <a:pt x="256004" y="314563"/>
                  <a:pt x="256004" y="314939"/>
                  <a:pt x="256004" y="315252"/>
                </a:cubicBezTo>
                <a:cubicBezTo>
                  <a:pt x="255604" y="316692"/>
                  <a:pt x="254470" y="317381"/>
                  <a:pt x="253002" y="317694"/>
                </a:cubicBezTo>
                <a:cubicBezTo>
                  <a:pt x="251935" y="318070"/>
                  <a:pt x="250801" y="317381"/>
                  <a:pt x="250067" y="316692"/>
                </a:cubicBezTo>
                <a:cubicBezTo>
                  <a:pt x="249667" y="315628"/>
                  <a:pt x="248933" y="314563"/>
                  <a:pt x="249334" y="313561"/>
                </a:cubicBezTo>
                <a:cubicBezTo>
                  <a:pt x="249334" y="312183"/>
                  <a:pt x="250067" y="310743"/>
                  <a:pt x="251201" y="310429"/>
                </a:cubicBezTo>
                <a:close/>
                <a:moveTo>
                  <a:pt x="209216" y="310244"/>
                </a:moveTo>
                <a:cubicBezTo>
                  <a:pt x="210448" y="309897"/>
                  <a:pt x="211869" y="310071"/>
                  <a:pt x="212999" y="310923"/>
                </a:cubicBezTo>
                <a:cubicBezTo>
                  <a:pt x="214505" y="311997"/>
                  <a:pt x="215258" y="313070"/>
                  <a:pt x="214916" y="314775"/>
                </a:cubicBezTo>
                <a:cubicBezTo>
                  <a:pt x="215258" y="316543"/>
                  <a:pt x="214163" y="317616"/>
                  <a:pt x="212656" y="318311"/>
                </a:cubicBezTo>
                <a:cubicBezTo>
                  <a:pt x="212246" y="318627"/>
                  <a:pt x="211903" y="318627"/>
                  <a:pt x="211492" y="318627"/>
                </a:cubicBezTo>
                <a:cubicBezTo>
                  <a:pt x="208480" y="318627"/>
                  <a:pt x="205809" y="315469"/>
                  <a:pt x="206563" y="312691"/>
                </a:cubicBezTo>
                <a:cubicBezTo>
                  <a:pt x="206939" y="311460"/>
                  <a:pt x="207984" y="310592"/>
                  <a:pt x="209216" y="310244"/>
                </a:cubicBezTo>
                <a:close/>
                <a:moveTo>
                  <a:pt x="348352" y="310054"/>
                </a:moveTo>
                <a:cubicBezTo>
                  <a:pt x="348693" y="310054"/>
                  <a:pt x="349102" y="310054"/>
                  <a:pt x="349443" y="310429"/>
                </a:cubicBezTo>
                <a:cubicBezTo>
                  <a:pt x="350601" y="311116"/>
                  <a:pt x="351760" y="311116"/>
                  <a:pt x="351760" y="312491"/>
                </a:cubicBezTo>
                <a:cubicBezTo>
                  <a:pt x="351760" y="314240"/>
                  <a:pt x="351760" y="315615"/>
                  <a:pt x="349852" y="316677"/>
                </a:cubicBezTo>
                <a:cubicBezTo>
                  <a:pt x="347603" y="316302"/>
                  <a:pt x="345286" y="315615"/>
                  <a:pt x="345695" y="312178"/>
                </a:cubicBezTo>
                <a:cubicBezTo>
                  <a:pt x="346444" y="311429"/>
                  <a:pt x="347603" y="310741"/>
                  <a:pt x="348352" y="310054"/>
                </a:cubicBezTo>
                <a:close/>
                <a:moveTo>
                  <a:pt x="752369" y="310004"/>
                </a:moveTo>
                <a:cubicBezTo>
                  <a:pt x="753408" y="309995"/>
                  <a:pt x="754481" y="310233"/>
                  <a:pt x="755508" y="310758"/>
                </a:cubicBezTo>
                <a:cubicBezTo>
                  <a:pt x="757327" y="311838"/>
                  <a:pt x="759213" y="312918"/>
                  <a:pt x="760358" y="314633"/>
                </a:cubicBezTo>
                <a:cubicBezTo>
                  <a:pt x="761840" y="316793"/>
                  <a:pt x="760358" y="319907"/>
                  <a:pt x="758472" y="320669"/>
                </a:cubicBezTo>
                <a:cubicBezTo>
                  <a:pt x="758068" y="320669"/>
                  <a:pt x="757731" y="320987"/>
                  <a:pt x="757327" y="320987"/>
                </a:cubicBezTo>
                <a:cubicBezTo>
                  <a:pt x="752140" y="323083"/>
                  <a:pt x="751400" y="322384"/>
                  <a:pt x="747628" y="319589"/>
                </a:cubicBezTo>
                <a:cubicBezTo>
                  <a:pt x="746146" y="318509"/>
                  <a:pt x="746146" y="317492"/>
                  <a:pt x="746146" y="315713"/>
                </a:cubicBezTo>
                <a:cubicBezTo>
                  <a:pt x="746449" y="312283"/>
                  <a:pt x="749253" y="310031"/>
                  <a:pt x="752369" y="310004"/>
                </a:cubicBezTo>
                <a:close/>
                <a:moveTo>
                  <a:pt x="127103" y="309918"/>
                </a:moveTo>
                <a:cubicBezTo>
                  <a:pt x="130110" y="309218"/>
                  <a:pt x="133050" y="310617"/>
                  <a:pt x="134522" y="313097"/>
                </a:cubicBezTo>
                <a:cubicBezTo>
                  <a:pt x="134923" y="313796"/>
                  <a:pt x="134923" y="314496"/>
                  <a:pt x="135258" y="315195"/>
                </a:cubicBezTo>
                <a:cubicBezTo>
                  <a:pt x="134923" y="316213"/>
                  <a:pt x="134188" y="316976"/>
                  <a:pt x="133785" y="317675"/>
                </a:cubicBezTo>
                <a:cubicBezTo>
                  <a:pt x="132315" y="319774"/>
                  <a:pt x="129709" y="320855"/>
                  <a:pt x="127103" y="319774"/>
                </a:cubicBezTo>
                <a:cubicBezTo>
                  <a:pt x="126367" y="319392"/>
                  <a:pt x="125966" y="319074"/>
                  <a:pt x="125632" y="318375"/>
                </a:cubicBezTo>
                <a:cubicBezTo>
                  <a:pt x="125231" y="317675"/>
                  <a:pt x="124897" y="316976"/>
                  <a:pt x="124563" y="316213"/>
                </a:cubicBezTo>
                <a:cubicBezTo>
                  <a:pt x="123427" y="314496"/>
                  <a:pt x="123828" y="313097"/>
                  <a:pt x="124897" y="311317"/>
                </a:cubicBezTo>
                <a:cubicBezTo>
                  <a:pt x="125298" y="310236"/>
                  <a:pt x="126033" y="309918"/>
                  <a:pt x="127103" y="309918"/>
                </a:cubicBezTo>
                <a:close/>
                <a:moveTo>
                  <a:pt x="1177320" y="309912"/>
                </a:moveTo>
                <a:lnTo>
                  <a:pt x="1180740" y="309912"/>
                </a:lnTo>
                <a:lnTo>
                  <a:pt x="1180740" y="316895"/>
                </a:lnTo>
                <a:lnTo>
                  <a:pt x="1180704" y="316918"/>
                </a:lnTo>
                <a:cubicBezTo>
                  <a:pt x="1179215" y="316539"/>
                  <a:pt x="1177726" y="316161"/>
                  <a:pt x="1176981" y="314457"/>
                </a:cubicBezTo>
                <a:cubicBezTo>
                  <a:pt x="1176981" y="314078"/>
                  <a:pt x="1176575" y="313762"/>
                  <a:pt x="1176575" y="313384"/>
                </a:cubicBezTo>
                <a:cubicBezTo>
                  <a:pt x="1176169" y="311995"/>
                  <a:pt x="1176169" y="310922"/>
                  <a:pt x="1177320" y="309912"/>
                </a:cubicBezTo>
                <a:close/>
                <a:moveTo>
                  <a:pt x="678301" y="309908"/>
                </a:moveTo>
                <a:cubicBezTo>
                  <a:pt x="680946" y="310221"/>
                  <a:pt x="683523" y="311287"/>
                  <a:pt x="685083" y="313355"/>
                </a:cubicBezTo>
                <a:cubicBezTo>
                  <a:pt x="686915" y="315800"/>
                  <a:pt x="686169" y="318244"/>
                  <a:pt x="683930" y="319623"/>
                </a:cubicBezTo>
                <a:cubicBezTo>
                  <a:pt x="682438" y="321002"/>
                  <a:pt x="680132" y="321691"/>
                  <a:pt x="677554" y="321378"/>
                </a:cubicBezTo>
                <a:cubicBezTo>
                  <a:pt x="676808" y="321378"/>
                  <a:pt x="675994" y="321378"/>
                  <a:pt x="675249" y="321002"/>
                </a:cubicBezTo>
                <a:cubicBezTo>
                  <a:pt x="674162" y="320688"/>
                  <a:pt x="673417" y="320312"/>
                  <a:pt x="672672" y="319247"/>
                </a:cubicBezTo>
                <a:cubicBezTo>
                  <a:pt x="671925" y="317555"/>
                  <a:pt x="671519" y="316113"/>
                  <a:pt x="671925" y="314420"/>
                </a:cubicBezTo>
                <a:cubicBezTo>
                  <a:pt x="672265" y="311976"/>
                  <a:pt x="675655" y="309218"/>
                  <a:pt x="678301" y="309908"/>
                </a:cubicBezTo>
                <a:close/>
                <a:moveTo>
                  <a:pt x="84804" y="309775"/>
                </a:moveTo>
                <a:cubicBezTo>
                  <a:pt x="85208" y="309775"/>
                  <a:pt x="85949" y="309775"/>
                  <a:pt x="86690" y="310090"/>
                </a:cubicBezTo>
                <a:cubicBezTo>
                  <a:pt x="90394" y="311158"/>
                  <a:pt x="91539" y="312918"/>
                  <a:pt x="90799" y="315998"/>
                </a:cubicBezTo>
                <a:cubicBezTo>
                  <a:pt x="90394" y="317758"/>
                  <a:pt x="89653" y="319833"/>
                  <a:pt x="87767" y="320901"/>
                </a:cubicBezTo>
                <a:cubicBezTo>
                  <a:pt x="86690" y="321970"/>
                  <a:pt x="85545" y="321970"/>
                  <a:pt x="84063" y="321278"/>
                </a:cubicBezTo>
                <a:cubicBezTo>
                  <a:pt x="83322" y="320901"/>
                  <a:pt x="82581" y="320587"/>
                  <a:pt x="82177" y="319833"/>
                </a:cubicBezTo>
                <a:cubicBezTo>
                  <a:pt x="81436" y="318450"/>
                  <a:pt x="79954" y="317758"/>
                  <a:pt x="78472" y="317758"/>
                </a:cubicBezTo>
                <a:cubicBezTo>
                  <a:pt x="76586" y="317444"/>
                  <a:pt x="75845" y="316375"/>
                  <a:pt x="76250" y="314615"/>
                </a:cubicBezTo>
                <a:cubicBezTo>
                  <a:pt x="76250" y="314301"/>
                  <a:pt x="76586" y="313610"/>
                  <a:pt x="76990" y="313232"/>
                </a:cubicBezTo>
                <a:cubicBezTo>
                  <a:pt x="77327" y="312918"/>
                  <a:pt x="78068" y="312541"/>
                  <a:pt x="78472" y="312541"/>
                </a:cubicBezTo>
                <a:cubicBezTo>
                  <a:pt x="80695" y="311473"/>
                  <a:pt x="82581" y="310781"/>
                  <a:pt x="84804" y="309775"/>
                </a:cubicBezTo>
                <a:close/>
                <a:moveTo>
                  <a:pt x="191744" y="309716"/>
                </a:moveTo>
                <a:cubicBezTo>
                  <a:pt x="192670" y="309763"/>
                  <a:pt x="193588" y="310030"/>
                  <a:pt x="194322" y="310563"/>
                </a:cubicBezTo>
                <a:cubicBezTo>
                  <a:pt x="195056" y="311253"/>
                  <a:pt x="195456" y="311567"/>
                  <a:pt x="195790" y="312319"/>
                </a:cubicBezTo>
                <a:cubicBezTo>
                  <a:pt x="196524" y="313323"/>
                  <a:pt x="196524" y="314703"/>
                  <a:pt x="195790" y="315769"/>
                </a:cubicBezTo>
                <a:cubicBezTo>
                  <a:pt x="194722" y="317149"/>
                  <a:pt x="193988" y="318529"/>
                  <a:pt x="191719" y="318529"/>
                </a:cubicBezTo>
                <a:cubicBezTo>
                  <a:pt x="189517" y="318906"/>
                  <a:pt x="188049" y="317526"/>
                  <a:pt x="186915" y="315769"/>
                </a:cubicBezTo>
                <a:cubicBezTo>
                  <a:pt x="186915" y="315393"/>
                  <a:pt x="186581" y="315393"/>
                  <a:pt x="186581" y="315079"/>
                </a:cubicBezTo>
                <a:cubicBezTo>
                  <a:pt x="186181" y="313699"/>
                  <a:pt x="187315" y="311253"/>
                  <a:pt x="189117" y="310187"/>
                </a:cubicBezTo>
                <a:cubicBezTo>
                  <a:pt x="189884" y="309842"/>
                  <a:pt x="190819" y="309669"/>
                  <a:pt x="191744" y="309716"/>
                </a:cubicBezTo>
                <a:close/>
                <a:moveTo>
                  <a:pt x="959394" y="309632"/>
                </a:moveTo>
                <a:cubicBezTo>
                  <a:pt x="960331" y="309468"/>
                  <a:pt x="961371" y="309562"/>
                  <a:pt x="962326" y="309906"/>
                </a:cubicBezTo>
                <a:cubicBezTo>
                  <a:pt x="962735" y="310218"/>
                  <a:pt x="963485" y="310593"/>
                  <a:pt x="963826" y="310593"/>
                </a:cubicBezTo>
                <a:cubicBezTo>
                  <a:pt x="965735" y="311281"/>
                  <a:pt x="966144" y="312656"/>
                  <a:pt x="966144" y="313718"/>
                </a:cubicBezTo>
                <a:cubicBezTo>
                  <a:pt x="966144" y="316093"/>
                  <a:pt x="965326" y="317156"/>
                  <a:pt x="963076" y="317843"/>
                </a:cubicBezTo>
                <a:cubicBezTo>
                  <a:pt x="962326" y="318218"/>
                  <a:pt x="961576" y="318218"/>
                  <a:pt x="960416" y="318531"/>
                </a:cubicBezTo>
                <a:cubicBezTo>
                  <a:pt x="958575" y="318906"/>
                  <a:pt x="957075" y="318218"/>
                  <a:pt x="956257" y="316468"/>
                </a:cubicBezTo>
                <a:cubicBezTo>
                  <a:pt x="955507" y="315093"/>
                  <a:pt x="955916" y="312343"/>
                  <a:pt x="957075" y="310906"/>
                </a:cubicBezTo>
                <a:cubicBezTo>
                  <a:pt x="957621" y="310218"/>
                  <a:pt x="958456" y="309796"/>
                  <a:pt x="959394" y="309632"/>
                </a:cubicBezTo>
                <a:close/>
                <a:moveTo>
                  <a:pt x="105018" y="309620"/>
                </a:moveTo>
                <a:cubicBezTo>
                  <a:pt x="106663" y="309101"/>
                  <a:pt x="108545" y="309195"/>
                  <a:pt x="110817" y="309730"/>
                </a:cubicBezTo>
                <a:cubicBezTo>
                  <a:pt x="111563" y="310044"/>
                  <a:pt x="111902" y="310421"/>
                  <a:pt x="112309" y="311112"/>
                </a:cubicBezTo>
                <a:cubicBezTo>
                  <a:pt x="113394" y="313187"/>
                  <a:pt x="113801" y="314947"/>
                  <a:pt x="114140" y="315953"/>
                </a:cubicBezTo>
                <a:cubicBezTo>
                  <a:pt x="114140" y="318781"/>
                  <a:pt x="112648" y="320164"/>
                  <a:pt x="110410" y="320164"/>
                </a:cubicBezTo>
                <a:cubicBezTo>
                  <a:pt x="108918" y="320164"/>
                  <a:pt x="107019" y="320164"/>
                  <a:pt x="105527" y="320855"/>
                </a:cubicBezTo>
                <a:cubicBezTo>
                  <a:pt x="105120" y="320855"/>
                  <a:pt x="104374" y="320855"/>
                  <a:pt x="104034" y="320855"/>
                </a:cubicBezTo>
                <a:cubicBezTo>
                  <a:pt x="100982" y="319473"/>
                  <a:pt x="98744" y="316707"/>
                  <a:pt x="100643" y="313187"/>
                </a:cubicBezTo>
                <a:cubicBezTo>
                  <a:pt x="101966" y="311270"/>
                  <a:pt x="103373" y="310138"/>
                  <a:pt x="105018" y="309620"/>
                </a:cubicBezTo>
                <a:close/>
                <a:moveTo>
                  <a:pt x="365210" y="309540"/>
                </a:moveTo>
                <a:cubicBezTo>
                  <a:pt x="366720" y="309925"/>
                  <a:pt x="367063" y="311340"/>
                  <a:pt x="367475" y="312432"/>
                </a:cubicBezTo>
                <a:cubicBezTo>
                  <a:pt x="367818" y="313461"/>
                  <a:pt x="367475" y="314554"/>
                  <a:pt x="366377" y="315582"/>
                </a:cubicBezTo>
                <a:cubicBezTo>
                  <a:pt x="365210" y="316290"/>
                  <a:pt x="364044" y="316675"/>
                  <a:pt x="362946" y="315968"/>
                </a:cubicBezTo>
                <a:cubicBezTo>
                  <a:pt x="361024" y="315261"/>
                  <a:pt x="361024" y="315261"/>
                  <a:pt x="359857" y="312754"/>
                </a:cubicBezTo>
                <a:cubicBezTo>
                  <a:pt x="360269" y="312047"/>
                  <a:pt x="360681" y="311340"/>
                  <a:pt x="361436" y="310633"/>
                </a:cubicBezTo>
                <a:cubicBezTo>
                  <a:pt x="362191" y="309218"/>
                  <a:pt x="363701" y="309540"/>
                  <a:pt x="365210" y="309540"/>
                </a:cubicBezTo>
                <a:close/>
                <a:moveTo>
                  <a:pt x="728003" y="309536"/>
                </a:moveTo>
                <a:cubicBezTo>
                  <a:pt x="729149" y="309917"/>
                  <a:pt x="730227" y="310235"/>
                  <a:pt x="731373" y="310616"/>
                </a:cubicBezTo>
                <a:cubicBezTo>
                  <a:pt x="734338" y="311633"/>
                  <a:pt x="735484" y="314112"/>
                  <a:pt x="736225" y="316591"/>
                </a:cubicBezTo>
                <a:cubicBezTo>
                  <a:pt x="736562" y="317671"/>
                  <a:pt x="735820" y="319070"/>
                  <a:pt x="735079" y="319769"/>
                </a:cubicBezTo>
                <a:cubicBezTo>
                  <a:pt x="733597" y="321167"/>
                  <a:pt x="731373" y="322248"/>
                  <a:pt x="728744" y="321866"/>
                </a:cubicBezTo>
                <a:cubicBezTo>
                  <a:pt x="726520" y="321167"/>
                  <a:pt x="723487" y="321167"/>
                  <a:pt x="720943" y="319387"/>
                </a:cubicBezTo>
                <a:cubicBezTo>
                  <a:pt x="717911" y="316972"/>
                  <a:pt x="717911" y="313794"/>
                  <a:pt x="720943" y="311316"/>
                </a:cubicBezTo>
                <a:cubicBezTo>
                  <a:pt x="723167" y="309536"/>
                  <a:pt x="725374" y="309218"/>
                  <a:pt x="728003" y="309536"/>
                </a:cubicBezTo>
                <a:close/>
                <a:moveTo>
                  <a:pt x="379748" y="309497"/>
                </a:moveTo>
                <a:cubicBezTo>
                  <a:pt x="381237" y="309497"/>
                  <a:pt x="382795" y="310580"/>
                  <a:pt x="383539" y="311983"/>
                </a:cubicBezTo>
                <a:cubicBezTo>
                  <a:pt x="383878" y="313385"/>
                  <a:pt x="383539" y="314787"/>
                  <a:pt x="382388" y="315871"/>
                </a:cubicBezTo>
                <a:cubicBezTo>
                  <a:pt x="381644" y="316572"/>
                  <a:pt x="379748" y="316955"/>
                  <a:pt x="378259" y="316190"/>
                </a:cubicBezTo>
                <a:cubicBezTo>
                  <a:pt x="377920" y="315871"/>
                  <a:pt x="377514" y="315488"/>
                  <a:pt x="377108" y="315170"/>
                </a:cubicBezTo>
                <a:cubicBezTo>
                  <a:pt x="376770" y="314469"/>
                  <a:pt x="376363" y="313767"/>
                  <a:pt x="376363" y="313385"/>
                </a:cubicBezTo>
                <a:cubicBezTo>
                  <a:pt x="375619" y="310899"/>
                  <a:pt x="377108" y="309497"/>
                  <a:pt x="379748" y="309497"/>
                </a:cubicBezTo>
                <a:close/>
                <a:moveTo>
                  <a:pt x="486270" y="309077"/>
                </a:moveTo>
                <a:cubicBezTo>
                  <a:pt x="488881" y="308382"/>
                  <a:pt x="491829" y="311855"/>
                  <a:pt x="491092" y="313623"/>
                </a:cubicBezTo>
                <a:cubicBezTo>
                  <a:pt x="490690" y="314634"/>
                  <a:pt x="490355" y="315328"/>
                  <a:pt x="489953" y="316402"/>
                </a:cubicBezTo>
                <a:cubicBezTo>
                  <a:pt x="488881" y="316780"/>
                  <a:pt x="488144" y="317096"/>
                  <a:pt x="487006" y="317475"/>
                </a:cubicBezTo>
                <a:cubicBezTo>
                  <a:pt x="485132" y="317791"/>
                  <a:pt x="483324" y="316780"/>
                  <a:pt x="482922" y="315013"/>
                </a:cubicBezTo>
                <a:cubicBezTo>
                  <a:pt x="481784" y="312234"/>
                  <a:pt x="483324" y="309771"/>
                  <a:pt x="486270" y="309077"/>
                </a:cubicBezTo>
                <a:close/>
                <a:moveTo>
                  <a:pt x="146415" y="308661"/>
                </a:moveTo>
                <a:cubicBezTo>
                  <a:pt x="148220" y="308661"/>
                  <a:pt x="149757" y="308661"/>
                  <a:pt x="151227" y="308661"/>
                </a:cubicBezTo>
                <a:cubicBezTo>
                  <a:pt x="153032" y="309037"/>
                  <a:pt x="154569" y="310038"/>
                  <a:pt x="155638" y="311791"/>
                </a:cubicBezTo>
                <a:cubicBezTo>
                  <a:pt x="156373" y="312855"/>
                  <a:pt x="155638" y="313857"/>
                  <a:pt x="155638" y="314921"/>
                </a:cubicBezTo>
                <a:cubicBezTo>
                  <a:pt x="155304" y="316674"/>
                  <a:pt x="153767" y="317676"/>
                  <a:pt x="152297" y="318740"/>
                </a:cubicBezTo>
                <a:cubicBezTo>
                  <a:pt x="150492" y="319741"/>
                  <a:pt x="147885" y="318740"/>
                  <a:pt x="146749" y="317363"/>
                </a:cubicBezTo>
                <a:cubicBezTo>
                  <a:pt x="145279" y="315234"/>
                  <a:pt x="144544" y="313168"/>
                  <a:pt x="146014" y="310727"/>
                </a:cubicBezTo>
                <a:cubicBezTo>
                  <a:pt x="146014" y="310038"/>
                  <a:pt x="146014" y="309725"/>
                  <a:pt x="146415" y="308661"/>
                </a:cubicBezTo>
                <a:close/>
                <a:moveTo>
                  <a:pt x="397018" y="308006"/>
                </a:moveTo>
                <a:cubicBezTo>
                  <a:pt x="397706" y="307911"/>
                  <a:pt x="398436" y="308086"/>
                  <a:pt x="399167" y="308625"/>
                </a:cubicBezTo>
                <a:cubicBezTo>
                  <a:pt x="399963" y="309322"/>
                  <a:pt x="400693" y="310020"/>
                  <a:pt x="401424" y="311415"/>
                </a:cubicBezTo>
                <a:cubicBezTo>
                  <a:pt x="400693" y="312493"/>
                  <a:pt x="400295" y="313191"/>
                  <a:pt x="399565" y="313888"/>
                </a:cubicBezTo>
                <a:cubicBezTo>
                  <a:pt x="398437" y="314966"/>
                  <a:pt x="397706" y="315283"/>
                  <a:pt x="396644" y="314269"/>
                </a:cubicBezTo>
                <a:cubicBezTo>
                  <a:pt x="395914" y="313571"/>
                  <a:pt x="395118" y="312874"/>
                  <a:pt x="394786" y="312176"/>
                </a:cubicBezTo>
                <a:cubicBezTo>
                  <a:pt x="394056" y="311098"/>
                  <a:pt x="394056" y="310020"/>
                  <a:pt x="395118" y="309005"/>
                </a:cubicBezTo>
                <a:cubicBezTo>
                  <a:pt x="395682" y="308466"/>
                  <a:pt x="396329" y="308102"/>
                  <a:pt x="397018" y="308006"/>
                </a:cubicBezTo>
                <a:close/>
                <a:moveTo>
                  <a:pt x="414437" y="307547"/>
                </a:moveTo>
                <a:cubicBezTo>
                  <a:pt x="415192" y="307922"/>
                  <a:pt x="415947" y="307922"/>
                  <a:pt x="416702" y="308297"/>
                </a:cubicBezTo>
                <a:cubicBezTo>
                  <a:pt x="418624" y="308984"/>
                  <a:pt x="418967" y="311358"/>
                  <a:pt x="418212" y="312795"/>
                </a:cubicBezTo>
                <a:cubicBezTo>
                  <a:pt x="417457" y="313795"/>
                  <a:pt x="415192" y="314170"/>
                  <a:pt x="414026" y="313795"/>
                </a:cubicBezTo>
                <a:cubicBezTo>
                  <a:pt x="412516" y="313108"/>
                  <a:pt x="411761" y="311733"/>
                  <a:pt x="411006" y="310358"/>
                </a:cubicBezTo>
                <a:cubicBezTo>
                  <a:pt x="411006" y="309984"/>
                  <a:pt x="411006" y="309296"/>
                  <a:pt x="411761" y="308984"/>
                </a:cubicBezTo>
                <a:cubicBezTo>
                  <a:pt x="412516" y="308609"/>
                  <a:pt x="413271" y="308297"/>
                  <a:pt x="414437" y="307547"/>
                </a:cubicBezTo>
                <a:close/>
                <a:moveTo>
                  <a:pt x="172724" y="307089"/>
                </a:moveTo>
                <a:cubicBezTo>
                  <a:pt x="175295" y="306711"/>
                  <a:pt x="178340" y="309549"/>
                  <a:pt x="178340" y="312009"/>
                </a:cubicBezTo>
                <a:cubicBezTo>
                  <a:pt x="178678" y="312388"/>
                  <a:pt x="178678" y="312703"/>
                  <a:pt x="178678" y="313397"/>
                </a:cubicBezTo>
                <a:cubicBezTo>
                  <a:pt x="178678" y="313775"/>
                  <a:pt x="178678" y="314469"/>
                  <a:pt x="178678" y="314784"/>
                </a:cubicBezTo>
                <a:cubicBezTo>
                  <a:pt x="178340" y="318316"/>
                  <a:pt x="174213" y="320019"/>
                  <a:pt x="171168" y="317623"/>
                </a:cubicBezTo>
                <a:cubicBezTo>
                  <a:pt x="169679" y="316550"/>
                  <a:pt x="167852" y="315478"/>
                  <a:pt x="166702" y="313775"/>
                </a:cubicBezTo>
                <a:cubicBezTo>
                  <a:pt x="165957" y="312703"/>
                  <a:pt x="165957" y="312009"/>
                  <a:pt x="166296" y="310937"/>
                </a:cubicBezTo>
                <a:cubicBezTo>
                  <a:pt x="167446" y="308540"/>
                  <a:pt x="170085" y="307405"/>
                  <a:pt x="172724" y="307089"/>
                </a:cubicBezTo>
                <a:close/>
                <a:moveTo>
                  <a:pt x="1115556" y="280132"/>
                </a:moveTo>
                <a:cubicBezTo>
                  <a:pt x="1116245" y="279954"/>
                  <a:pt x="1116975" y="280031"/>
                  <a:pt x="1117705" y="280373"/>
                </a:cubicBezTo>
                <a:cubicBezTo>
                  <a:pt x="1119564" y="281430"/>
                  <a:pt x="1119896" y="282798"/>
                  <a:pt x="1119166" y="284166"/>
                </a:cubicBezTo>
                <a:cubicBezTo>
                  <a:pt x="1118767" y="285223"/>
                  <a:pt x="1118435" y="285534"/>
                  <a:pt x="1117307" y="286591"/>
                </a:cubicBezTo>
                <a:cubicBezTo>
                  <a:pt x="1116245" y="286218"/>
                  <a:pt x="1115116" y="285907"/>
                  <a:pt x="1114386" y="285223"/>
                </a:cubicBezTo>
                <a:cubicBezTo>
                  <a:pt x="1112926" y="284166"/>
                  <a:pt x="1112528" y="282798"/>
                  <a:pt x="1113656" y="281430"/>
                </a:cubicBezTo>
                <a:cubicBezTo>
                  <a:pt x="1114220" y="280746"/>
                  <a:pt x="1114868" y="280311"/>
                  <a:pt x="1115556" y="280132"/>
                </a:cubicBezTo>
                <a:close/>
                <a:moveTo>
                  <a:pt x="1099807" y="279743"/>
                </a:moveTo>
                <a:cubicBezTo>
                  <a:pt x="1100551" y="280004"/>
                  <a:pt x="1101203" y="280527"/>
                  <a:pt x="1101771" y="281225"/>
                </a:cubicBezTo>
                <a:cubicBezTo>
                  <a:pt x="1102506" y="282303"/>
                  <a:pt x="1102840" y="283381"/>
                  <a:pt x="1103242" y="284396"/>
                </a:cubicBezTo>
                <a:cubicBezTo>
                  <a:pt x="1102506" y="285791"/>
                  <a:pt x="1101370" y="286869"/>
                  <a:pt x="1099498" y="286488"/>
                </a:cubicBezTo>
                <a:cubicBezTo>
                  <a:pt x="1097693" y="286488"/>
                  <a:pt x="1096556" y="285474"/>
                  <a:pt x="1095420" y="284396"/>
                </a:cubicBezTo>
                <a:cubicBezTo>
                  <a:pt x="1095420" y="284396"/>
                  <a:pt x="1095086" y="284079"/>
                  <a:pt x="1095086" y="283698"/>
                </a:cubicBezTo>
                <a:cubicBezTo>
                  <a:pt x="1094684" y="282303"/>
                  <a:pt x="1095821" y="280210"/>
                  <a:pt x="1097292" y="279830"/>
                </a:cubicBezTo>
                <a:cubicBezTo>
                  <a:pt x="1098228" y="279481"/>
                  <a:pt x="1099063" y="279481"/>
                  <a:pt x="1099807" y="279743"/>
                </a:cubicBezTo>
                <a:close/>
                <a:moveTo>
                  <a:pt x="485681" y="279132"/>
                </a:moveTo>
                <a:cubicBezTo>
                  <a:pt x="487538" y="280192"/>
                  <a:pt x="488269" y="281876"/>
                  <a:pt x="488269" y="283997"/>
                </a:cubicBezTo>
                <a:cubicBezTo>
                  <a:pt x="488269" y="286055"/>
                  <a:pt x="486809" y="287427"/>
                  <a:pt x="484619" y="287427"/>
                </a:cubicBezTo>
                <a:cubicBezTo>
                  <a:pt x="483890" y="287427"/>
                  <a:pt x="482762" y="287053"/>
                  <a:pt x="482364" y="286741"/>
                </a:cubicBezTo>
                <a:cubicBezTo>
                  <a:pt x="481633" y="285681"/>
                  <a:pt x="480904" y="284683"/>
                  <a:pt x="480904" y="283311"/>
                </a:cubicBezTo>
                <a:cubicBezTo>
                  <a:pt x="480904" y="280878"/>
                  <a:pt x="481633" y="279818"/>
                  <a:pt x="483890" y="279506"/>
                </a:cubicBezTo>
                <a:cubicBezTo>
                  <a:pt x="484619" y="279132"/>
                  <a:pt x="485349" y="279132"/>
                  <a:pt x="485681" y="279132"/>
                </a:cubicBezTo>
                <a:close/>
                <a:moveTo>
                  <a:pt x="283297" y="279132"/>
                </a:moveTo>
                <a:cubicBezTo>
                  <a:pt x="285534" y="279132"/>
                  <a:pt x="287834" y="281594"/>
                  <a:pt x="287834" y="283676"/>
                </a:cubicBezTo>
                <a:cubicBezTo>
                  <a:pt x="287834" y="285444"/>
                  <a:pt x="285534" y="287147"/>
                  <a:pt x="283297" y="287147"/>
                </a:cubicBezTo>
                <a:cubicBezTo>
                  <a:pt x="281808" y="287147"/>
                  <a:pt x="279577" y="285065"/>
                  <a:pt x="279577" y="283361"/>
                </a:cubicBezTo>
                <a:cubicBezTo>
                  <a:pt x="279577" y="280899"/>
                  <a:pt x="281469" y="279132"/>
                  <a:pt x="283297" y="279132"/>
                </a:cubicBezTo>
                <a:close/>
                <a:moveTo>
                  <a:pt x="246765" y="278596"/>
                </a:moveTo>
                <a:cubicBezTo>
                  <a:pt x="247781" y="278817"/>
                  <a:pt x="248613" y="279338"/>
                  <a:pt x="249179" y="280379"/>
                </a:cubicBezTo>
                <a:cubicBezTo>
                  <a:pt x="249179" y="280758"/>
                  <a:pt x="249179" y="280758"/>
                  <a:pt x="249179" y="281073"/>
                </a:cubicBezTo>
                <a:cubicBezTo>
                  <a:pt x="248447" y="282462"/>
                  <a:pt x="247714" y="283914"/>
                  <a:pt x="246982" y="285618"/>
                </a:cubicBezTo>
                <a:cubicBezTo>
                  <a:pt x="246249" y="285996"/>
                  <a:pt x="245450" y="286312"/>
                  <a:pt x="244718" y="286312"/>
                </a:cubicBezTo>
                <a:cubicBezTo>
                  <a:pt x="243985" y="286312"/>
                  <a:pt x="242920" y="286312"/>
                  <a:pt x="242520" y="285996"/>
                </a:cubicBezTo>
                <a:cubicBezTo>
                  <a:pt x="240323" y="284608"/>
                  <a:pt x="240323" y="280758"/>
                  <a:pt x="242187" y="278991"/>
                </a:cubicBezTo>
                <a:cubicBezTo>
                  <a:pt x="242520" y="278612"/>
                  <a:pt x="242920" y="278612"/>
                  <a:pt x="243253" y="278612"/>
                </a:cubicBezTo>
                <a:cubicBezTo>
                  <a:pt x="244551" y="278454"/>
                  <a:pt x="245750" y="278375"/>
                  <a:pt x="246765" y="278596"/>
                </a:cubicBezTo>
                <a:close/>
                <a:moveTo>
                  <a:pt x="328179" y="278401"/>
                </a:moveTo>
                <a:cubicBezTo>
                  <a:pt x="330424" y="278720"/>
                  <a:pt x="331587" y="279804"/>
                  <a:pt x="332335" y="281591"/>
                </a:cubicBezTo>
                <a:cubicBezTo>
                  <a:pt x="332743" y="283378"/>
                  <a:pt x="332335" y="284781"/>
                  <a:pt x="330839" y="285802"/>
                </a:cubicBezTo>
                <a:cubicBezTo>
                  <a:pt x="328925" y="287206"/>
                  <a:pt x="327091" y="289376"/>
                  <a:pt x="324436" y="288993"/>
                </a:cubicBezTo>
                <a:cubicBezTo>
                  <a:pt x="322939" y="289376"/>
                  <a:pt x="322190" y="288674"/>
                  <a:pt x="321442" y="287972"/>
                </a:cubicBezTo>
                <a:cubicBezTo>
                  <a:pt x="317634" y="285100"/>
                  <a:pt x="318790" y="281591"/>
                  <a:pt x="322190" y="279804"/>
                </a:cubicBezTo>
                <a:cubicBezTo>
                  <a:pt x="324028" y="278720"/>
                  <a:pt x="325866" y="278018"/>
                  <a:pt x="328179" y="278401"/>
                </a:cubicBezTo>
                <a:close/>
                <a:moveTo>
                  <a:pt x="1135819" y="278296"/>
                </a:moveTo>
                <a:cubicBezTo>
                  <a:pt x="1138041" y="278612"/>
                  <a:pt x="1139186" y="280062"/>
                  <a:pt x="1139522" y="281765"/>
                </a:cubicBezTo>
                <a:cubicBezTo>
                  <a:pt x="1139522" y="282838"/>
                  <a:pt x="1139186" y="283910"/>
                  <a:pt x="1138445" y="284604"/>
                </a:cubicBezTo>
                <a:cubicBezTo>
                  <a:pt x="1137300" y="284919"/>
                  <a:pt x="1136156" y="284919"/>
                  <a:pt x="1135415" y="284604"/>
                </a:cubicBezTo>
                <a:cubicBezTo>
                  <a:pt x="1135415" y="284604"/>
                  <a:pt x="1135078" y="284604"/>
                  <a:pt x="1135078" y="284225"/>
                </a:cubicBezTo>
                <a:cubicBezTo>
                  <a:pt x="1134338" y="283216"/>
                  <a:pt x="1132452" y="282459"/>
                  <a:pt x="1132856" y="280756"/>
                </a:cubicBezTo>
                <a:cubicBezTo>
                  <a:pt x="1132856" y="278990"/>
                  <a:pt x="1134675" y="278612"/>
                  <a:pt x="1135819" y="278296"/>
                </a:cubicBezTo>
                <a:close/>
                <a:moveTo>
                  <a:pt x="1174771" y="278018"/>
                </a:moveTo>
                <a:lnTo>
                  <a:pt x="1180740" y="279776"/>
                </a:lnTo>
                <a:lnTo>
                  <a:pt x="1180740" y="288810"/>
                </a:lnTo>
                <a:lnTo>
                  <a:pt x="1177397" y="289933"/>
                </a:lnTo>
                <a:cubicBezTo>
                  <a:pt x="1177061" y="289933"/>
                  <a:pt x="1176253" y="289933"/>
                  <a:pt x="1175512" y="289555"/>
                </a:cubicBezTo>
                <a:cubicBezTo>
                  <a:pt x="1172549" y="288546"/>
                  <a:pt x="1169923" y="284007"/>
                  <a:pt x="1170664" y="281170"/>
                </a:cubicBezTo>
                <a:cubicBezTo>
                  <a:pt x="1171068" y="279090"/>
                  <a:pt x="1172953" y="278018"/>
                  <a:pt x="1174771" y="278018"/>
                </a:cubicBezTo>
                <a:close/>
                <a:moveTo>
                  <a:pt x="1054258" y="278018"/>
                </a:moveTo>
                <a:cubicBezTo>
                  <a:pt x="1054993" y="278018"/>
                  <a:pt x="1055328" y="278018"/>
                  <a:pt x="1056063" y="278391"/>
                </a:cubicBezTo>
                <a:cubicBezTo>
                  <a:pt x="1056798" y="278702"/>
                  <a:pt x="1057534" y="279448"/>
                  <a:pt x="1058336" y="280443"/>
                </a:cubicBezTo>
                <a:cubicBezTo>
                  <a:pt x="1057534" y="281811"/>
                  <a:pt x="1057200" y="282495"/>
                  <a:pt x="1056798" y="283552"/>
                </a:cubicBezTo>
                <a:cubicBezTo>
                  <a:pt x="1056464" y="284609"/>
                  <a:pt x="1055729" y="284920"/>
                  <a:pt x="1054993" y="284920"/>
                </a:cubicBezTo>
                <a:cubicBezTo>
                  <a:pt x="1053121" y="284920"/>
                  <a:pt x="1051250" y="284236"/>
                  <a:pt x="1050180" y="282868"/>
                </a:cubicBezTo>
                <a:cubicBezTo>
                  <a:pt x="1049779" y="282495"/>
                  <a:pt x="1049779" y="281811"/>
                  <a:pt x="1049779" y="281500"/>
                </a:cubicBezTo>
                <a:cubicBezTo>
                  <a:pt x="1050180" y="279759"/>
                  <a:pt x="1052386" y="278018"/>
                  <a:pt x="1054258" y="278018"/>
                </a:cubicBezTo>
                <a:close/>
                <a:moveTo>
                  <a:pt x="307553" y="278018"/>
                </a:moveTo>
                <a:cubicBezTo>
                  <a:pt x="308353" y="278018"/>
                  <a:pt x="309087" y="278392"/>
                  <a:pt x="309421" y="278704"/>
                </a:cubicBezTo>
                <a:cubicBezTo>
                  <a:pt x="310154" y="279764"/>
                  <a:pt x="310888" y="280824"/>
                  <a:pt x="311622" y="281510"/>
                </a:cubicBezTo>
                <a:cubicBezTo>
                  <a:pt x="311288" y="282508"/>
                  <a:pt x="310888" y="283257"/>
                  <a:pt x="310554" y="283943"/>
                </a:cubicBezTo>
                <a:cubicBezTo>
                  <a:pt x="309421" y="285315"/>
                  <a:pt x="307953" y="286313"/>
                  <a:pt x="306086" y="286313"/>
                </a:cubicBezTo>
                <a:cubicBezTo>
                  <a:pt x="304285" y="286001"/>
                  <a:pt x="302751" y="284941"/>
                  <a:pt x="302017" y="283257"/>
                </a:cubicBezTo>
                <a:cubicBezTo>
                  <a:pt x="301283" y="281822"/>
                  <a:pt x="301683" y="280824"/>
                  <a:pt x="302417" y="280138"/>
                </a:cubicBezTo>
                <a:cubicBezTo>
                  <a:pt x="303885" y="278704"/>
                  <a:pt x="305352" y="278018"/>
                  <a:pt x="307553" y="278018"/>
                </a:cubicBezTo>
                <a:close/>
                <a:moveTo>
                  <a:pt x="265296" y="278018"/>
                </a:moveTo>
                <a:cubicBezTo>
                  <a:pt x="267924" y="278018"/>
                  <a:pt x="269407" y="278018"/>
                  <a:pt x="270148" y="279759"/>
                </a:cubicBezTo>
                <a:cubicBezTo>
                  <a:pt x="270889" y="281500"/>
                  <a:pt x="269811" y="282495"/>
                  <a:pt x="268666" y="283552"/>
                </a:cubicBezTo>
                <a:cubicBezTo>
                  <a:pt x="267520" y="284609"/>
                  <a:pt x="266038" y="284920"/>
                  <a:pt x="264555" y="283925"/>
                </a:cubicBezTo>
                <a:cubicBezTo>
                  <a:pt x="264218" y="283552"/>
                  <a:pt x="263814" y="283241"/>
                  <a:pt x="263410" y="282495"/>
                </a:cubicBezTo>
                <a:cubicBezTo>
                  <a:pt x="262669" y="281500"/>
                  <a:pt x="262332" y="280132"/>
                  <a:pt x="263073" y="279075"/>
                </a:cubicBezTo>
                <a:cubicBezTo>
                  <a:pt x="263814" y="278018"/>
                  <a:pt x="264960" y="278018"/>
                  <a:pt x="265296" y="278018"/>
                </a:cubicBezTo>
                <a:close/>
                <a:moveTo>
                  <a:pt x="227268" y="278018"/>
                </a:moveTo>
                <a:cubicBezTo>
                  <a:pt x="227611" y="278392"/>
                  <a:pt x="228364" y="278392"/>
                  <a:pt x="228775" y="278704"/>
                </a:cubicBezTo>
                <a:cubicBezTo>
                  <a:pt x="231035" y="280450"/>
                  <a:pt x="230692" y="281822"/>
                  <a:pt x="229528" y="283569"/>
                </a:cubicBezTo>
                <a:cubicBezTo>
                  <a:pt x="228775" y="284941"/>
                  <a:pt x="226515" y="286313"/>
                  <a:pt x="224187" y="284941"/>
                </a:cubicBezTo>
                <a:cubicBezTo>
                  <a:pt x="223845" y="284629"/>
                  <a:pt x="223092" y="284255"/>
                  <a:pt x="222681" y="283943"/>
                </a:cubicBezTo>
                <a:cubicBezTo>
                  <a:pt x="221927" y="283257"/>
                  <a:pt x="221585" y="282508"/>
                  <a:pt x="221927" y="281510"/>
                </a:cubicBezTo>
                <a:cubicBezTo>
                  <a:pt x="222681" y="279764"/>
                  <a:pt x="222681" y="278392"/>
                  <a:pt x="227268" y="278018"/>
                </a:cubicBezTo>
                <a:close/>
                <a:moveTo>
                  <a:pt x="467825" y="277182"/>
                </a:moveTo>
                <a:cubicBezTo>
                  <a:pt x="468231" y="277182"/>
                  <a:pt x="468231" y="277182"/>
                  <a:pt x="468569" y="277182"/>
                </a:cubicBezTo>
                <a:cubicBezTo>
                  <a:pt x="470464" y="277558"/>
                  <a:pt x="473103" y="280695"/>
                  <a:pt x="473103" y="282388"/>
                </a:cubicBezTo>
                <a:cubicBezTo>
                  <a:pt x="473103" y="283141"/>
                  <a:pt x="472697" y="283455"/>
                  <a:pt x="472697" y="283831"/>
                </a:cubicBezTo>
                <a:cubicBezTo>
                  <a:pt x="471614" y="284834"/>
                  <a:pt x="470870" y="285524"/>
                  <a:pt x="470126" y="286591"/>
                </a:cubicBezTo>
                <a:cubicBezTo>
                  <a:pt x="468569" y="286591"/>
                  <a:pt x="467080" y="286214"/>
                  <a:pt x="465591" y="286214"/>
                </a:cubicBezTo>
                <a:cubicBezTo>
                  <a:pt x="464102" y="286214"/>
                  <a:pt x="463358" y="285211"/>
                  <a:pt x="462953" y="284145"/>
                </a:cubicBezTo>
                <a:cubicBezTo>
                  <a:pt x="461872" y="281385"/>
                  <a:pt x="463358" y="277558"/>
                  <a:pt x="467825" y="277182"/>
                </a:cubicBezTo>
                <a:close/>
                <a:moveTo>
                  <a:pt x="941870" y="277052"/>
                </a:moveTo>
                <a:cubicBezTo>
                  <a:pt x="943359" y="276346"/>
                  <a:pt x="944916" y="276346"/>
                  <a:pt x="945999" y="277052"/>
                </a:cubicBezTo>
                <a:cubicBezTo>
                  <a:pt x="947149" y="278078"/>
                  <a:pt x="947894" y="279168"/>
                  <a:pt x="948638" y="280258"/>
                </a:cubicBezTo>
                <a:cubicBezTo>
                  <a:pt x="949789" y="282375"/>
                  <a:pt x="948638" y="284491"/>
                  <a:pt x="945999" y="284876"/>
                </a:cubicBezTo>
                <a:cubicBezTo>
                  <a:pt x="945660" y="285197"/>
                  <a:pt x="945254" y="285197"/>
                  <a:pt x="944916" y="285197"/>
                </a:cubicBezTo>
                <a:cubicBezTo>
                  <a:pt x="943765" y="285197"/>
                  <a:pt x="942614" y="284876"/>
                  <a:pt x="941870" y="283786"/>
                </a:cubicBezTo>
                <a:cubicBezTo>
                  <a:pt x="941126" y="282695"/>
                  <a:pt x="940381" y="281990"/>
                  <a:pt x="940381" y="280579"/>
                </a:cubicBezTo>
                <a:cubicBezTo>
                  <a:pt x="940043" y="278783"/>
                  <a:pt x="940381" y="277757"/>
                  <a:pt x="941870" y="277052"/>
                </a:cubicBezTo>
                <a:close/>
                <a:moveTo>
                  <a:pt x="1078187" y="276625"/>
                </a:moveTo>
                <a:cubicBezTo>
                  <a:pt x="1080082" y="276625"/>
                  <a:pt x="1081571" y="277707"/>
                  <a:pt x="1081977" y="279108"/>
                </a:cubicBezTo>
                <a:cubicBezTo>
                  <a:pt x="1082721" y="280191"/>
                  <a:pt x="1082721" y="280509"/>
                  <a:pt x="1082721" y="280891"/>
                </a:cubicBezTo>
                <a:cubicBezTo>
                  <a:pt x="1082721" y="283374"/>
                  <a:pt x="1079744" y="285476"/>
                  <a:pt x="1077105" y="284393"/>
                </a:cubicBezTo>
                <a:cubicBezTo>
                  <a:pt x="1075616" y="283693"/>
                  <a:pt x="1074060" y="282610"/>
                  <a:pt x="1072571" y="282292"/>
                </a:cubicBezTo>
                <a:cubicBezTo>
                  <a:pt x="1071826" y="282292"/>
                  <a:pt x="1071488" y="281209"/>
                  <a:pt x="1071826" y="280191"/>
                </a:cubicBezTo>
                <a:cubicBezTo>
                  <a:pt x="1071826" y="279809"/>
                  <a:pt x="1072232" y="279809"/>
                  <a:pt x="1072232" y="279490"/>
                </a:cubicBezTo>
                <a:cubicBezTo>
                  <a:pt x="1072977" y="278726"/>
                  <a:pt x="1077443" y="276625"/>
                  <a:pt x="1078187" y="276625"/>
                </a:cubicBezTo>
                <a:close/>
                <a:moveTo>
                  <a:pt x="971276" y="276625"/>
                </a:moveTo>
                <a:cubicBezTo>
                  <a:pt x="971682" y="276625"/>
                  <a:pt x="972426" y="276998"/>
                  <a:pt x="972765" y="277309"/>
                </a:cubicBezTo>
                <a:cubicBezTo>
                  <a:pt x="973510" y="277993"/>
                  <a:pt x="973916" y="278677"/>
                  <a:pt x="974254" y="279423"/>
                </a:cubicBezTo>
                <a:cubicBezTo>
                  <a:pt x="975067" y="281102"/>
                  <a:pt x="973916" y="282843"/>
                  <a:pt x="972020" y="283216"/>
                </a:cubicBezTo>
                <a:cubicBezTo>
                  <a:pt x="969786" y="283527"/>
                  <a:pt x="967552" y="281786"/>
                  <a:pt x="967146" y="280107"/>
                </a:cubicBezTo>
                <a:cubicBezTo>
                  <a:pt x="966808" y="278366"/>
                  <a:pt x="968635" y="276625"/>
                  <a:pt x="971276" y="276625"/>
                </a:cubicBezTo>
                <a:close/>
                <a:moveTo>
                  <a:pt x="629440" y="276625"/>
                </a:moveTo>
                <a:cubicBezTo>
                  <a:pt x="630175" y="277000"/>
                  <a:pt x="630509" y="277000"/>
                  <a:pt x="631244" y="277312"/>
                </a:cubicBezTo>
                <a:cubicBezTo>
                  <a:pt x="634586" y="279437"/>
                  <a:pt x="634586" y="283250"/>
                  <a:pt x="631244" y="285312"/>
                </a:cubicBezTo>
                <a:cubicBezTo>
                  <a:pt x="630175" y="286000"/>
                  <a:pt x="628705" y="286313"/>
                  <a:pt x="627568" y="286313"/>
                </a:cubicBezTo>
                <a:cubicBezTo>
                  <a:pt x="625697" y="286313"/>
                  <a:pt x="622756" y="283937"/>
                  <a:pt x="622756" y="281812"/>
                </a:cubicBezTo>
                <a:cubicBezTo>
                  <a:pt x="622756" y="280437"/>
                  <a:pt x="623893" y="278687"/>
                  <a:pt x="625363" y="278000"/>
                </a:cubicBezTo>
                <a:cubicBezTo>
                  <a:pt x="626432" y="277687"/>
                  <a:pt x="627970" y="277312"/>
                  <a:pt x="629440" y="276625"/>
                </a:cubicBezTo>
                <a:close/>
                <a:moveTo>
                  <a:pt x="445365" y="276625"/>
                </a:moveTo>
                <a:cubicBezTo>
                  <a:pt x="447573" y="276625"/>
                  <a:pt x="450183" y="278019"/>
                  <a:pt x="450918" y="279794"/>
                </a:cubicBezTo>
                <a:cubicBezTo>
                  <a:pt x="451989" y="281886"/>
                  <a:pt x="451253" y="284358"/>
                  <a:pt x="449046" y="285753"/>
                </a:cubicBezTo>
                <a:cubicBezTo>
                  <a:pt x="447573" y="286450"/>
                  <a:pt x="445700" y="287147"/>
                  <a:pt x="444228" y="287147"/>
                </a:cubicBezTo>
                <a:cubicBezTo>
                  <a:pt x="440548" y="287147"/>
                  <a:pt x="438674" y="285436"/>
                  <a:pt x="438674" y="282266"/>
                </a:cubicBezTo>
                <a:cubicBezTo>
                  <a:pt x="438674" y="281189"/>
                  <a:pt x="438674" y="280492"/>
                  <a:pt x="439009" y="279477"/>
                </a:cubicBezTo>
                <a:cubicBezTo>
                  <a:pt x="439410" y="278019"/>
                  <a:pt x="440548" y="277005"/>
                  <a:pt x="442020" y="277005"/>
                </a:cubicBezTo>
                <a:cubicBezTo>
                  <a:pt x="443090" y="277005"/>
                  <a:pt x="444228" y="276625"/>
                  <a:pt x="445365" y="276625"/>
                </a:cubicBezTo>
                <a:close/>
                <a:moveTo>
                  <a:pt x="673849" y="276558"/>
                </a:moveTo>
                <a:cubicBezTo>
                  <a:pt x="674498" y="276692"/>
                  <a:pt x="675054" y="277038"/>
                  <a:pt x="675425" y="277729"/>
                </a:cubicBezTo>
                <a:cubicBezTo>
                  <a:pt x="675829" y="278421"/>
                  <a:pt x="676570" y="278421"/>
                  <a:pt x="676975" y="279112"/>
                </a:cubicBezTo>
                <a:cubicBezTo>
                  <a:pt x="680680" y="282255"/>
                  <a:pt x="679199" y="285712"/>
                  <a:pt x="675087" y="287472"/>
                </a:cubicBezTo>
                <a:cubicBezTo>
                  <a:pt x="672866" y="288541"/>
                  <a:pt x="670237" y="288541"/>
                  <a:pt x="668014" y="287472"/>
                </a:cubicBezTo>
                <a:cubicBezTo>
                  <a:pt x="664645" y="286089"/>
                  <a:pt x="663500" y="284706"/>
                  <a:pt x="663500" y="281186"/>
                </a:cubicBezTo>
                <a:cubicBezTo>
                  <a:pt x="663500" y="280872"/>
                  <a:pt x="663904" y="280495"/>
                  <a:pt x="663904" y="279803"/>
                </a:cubicBezTo>
                <a:cubicBezTo>
                  <a:pt x="666464" y="278421"/>
                  <a:pt x="668755" y="277038"/>
                  <a:pt x="671720" y="276661"/>
                </a:cubicBezTo>
                <a:cubicBezTo>
                  <a:pt x="672461" y="276504"/>
                  <a:pt x="673202" y="276425"/>
                  <a:pt x="673849" y="276558"/>
                </a:cubicBezTo>
                <a:close/>
                <a:moveTo>
                  <a:pt x="997885" y="276346"/>
                </a:moveTo>
                <a:cubicBezTo>
                  <a:pt x="999677" y="276346"/>
                  <a:pt x="1001535" y="278076"/>
                  <a:pt x="1001535" y="280255"/>
                </a:cubicBezTo>
                <a:cubicBezTo>
                  <a:pt x="1001535" y="281664"/>
                  <a:pt x="1000407" y="282689"/>
                  <a:pt x="998947" y="282689"/>
                </a:cubicBezTo>
                <a:cubicBezTo>
                  <a:pt x="997154" y="282689"/>
                  <a:pt x="994565" y="280960"/>
                  <a:pt x="994565" y="279550"/>
                </a:cubicBezTo>
                <a:cubicBezTo>
                  <a:pt x="994167" y="278076"/>
                  <a:pt x="995628" y="276667"/>
                  <a:pt x="997885" y="276346"/>
                </a:cubicBezTo>
                <a:close/>
                <a:moveTo>
                  <a:pt x="648612" y="276346"/>
                </a:moveTo>
                <a:cubicBezTo>
                  <a:pt x="650172" y="276346"/>
                  <a:pt x="651665" y="276346"/>
                  <a:pt x="653157" y="276662"/>
                </a:cubicBezTo>
                <a:cubicBezTo>
                  <a:pt x="653904" y="276662"/>
                  <a:pt x="654650" y="277357"/>
                  <a:pt x="655057" y="278052"/>
                </a:cubicBezTo>
                <a:cubicBezTo>
                  <a:pt x="655396" y="278431"/>
                  <a:pt x="655803" y="278747"/>
                  <a:pt x="655803" y="279126"/>
                </a:cubicBezTo>
                <a:cubicBezTo>
                  <a:pt x="656142" y="280199"/>
                  <a:pt x="656550" y="280894"/>
                  <a:pt x="656889" y="281905"/>
                </a:cubicBezTo>
                <a:cubicBezTo>
                  <a:pt x="655803" y="285063"/>
                  <a:pt x="653496" y="286137"/>
                  <a:pt x="650512" y="286453"/>
                </a:cubicBezTo>
                <a:cubicBezTo>
                  <a:pt x="646780" y="287147"/>
                  <a:pt x="642981" y="284368"/>
                  <a:pt x="643727" y="280515"/>
                </a:cubicBezTo>
                <a:cubicBezTo>
                  <a:pt x="644134" y="278052"/>
                  <a:pt x="646033" y="276662"/>
                  <a:pt x="648612" y="276346"/>
                </a:cubicBezTo>
                <a:close/>
                <a:moveTo>
                  <a:pt x="605962" y="276346"/>
                </a:moveTo>
                <a:cubicBezTo>
                  <a:pt x="607858" y="276346"/>
                  <a:pt x="609007" y="277375"/>
                  <a:pt x="609007" y="279561"/>
                </a:cubicBezTo>
                <a:cubicBezTo>
                  <a:pt x="609007" y="279882"/>
                  <a:pt x="608601" y="280589"/>
                  <a:pt x="608601" y="281296"/>
                </a:cubicBezTo>
                <a:cubicBezTo>
                  <a:pt x="608263" y="282711"/>
                  <a:pt x="607113" y="283096"/>
                  <a:pt x="605962" y="283482"/>
                </a:cubicBezTo>
                <a:cubicBezTo>
                  <a:pt x="604881" y="283804"/>
                  <a:pt x="603729" y="283482"/>
                  <a:pt x="602984" y="282003"/>
                </a:cubicBezTo>
                <a:cubicBezTo>
                  <a:pt x="602238" y="281296"/>
                  <a:pt x="601900" y="280268"/>
                  <a:pt x="601086" y="279561"/>
                </a:cubicBezTo>
                <a:cubicBezTo>
                  <a:pt x="600748" y="278789"/>
                  <a:pt x="601086" y="278082"/>
                  <a:pt x="601493" y="277761"/>
                </a:cubicBezTo>
                <a:cubicBezTo>
                  <a:pt x="602984" y="277054"/>
                  <a:pt x="604135" y="276346"/>
                  <a:pt x="605962" y="276346"/>
                </a:cubicBezTo>
                <a:close/>
                <a:moveTo>
                  <a:pt x="583540" y="276346"/>
                </a:moveTo>
                <a:cubicBezTo>
                  <a:pt x="585046" y="276346"/>
                  <a:pt x="585456" y="276346"/>
                  <a:pt x="586211" y="276346"/>
                </a:cubicBezTo>
                <a:cubicBezTo>
                  <a:pt x="588470" y="276346"/>
                  <a:pt x="589976" y="279561"/>
                  <a:pt x="588881" y="281296"/>
                </a:cubicBezTo>
                <a:cubicBezTo>
                  <a:pt x="588060" y="282389"/>
                  <a:pt x="587307" y="283096"/>
                  <a:pt x="586211" y="283482"/>
                </a:cubicBezTo>
                <a:cubicBezTo>
                  <a:pt x="584294" y="283804"/>
                  <a:pt x="583129" y="283482"/>
                  <a:pt x="582378" y="281682"/>
                </a:cubicBezTo>
                <a:cubicBezTo>
                  <a:pt x="582036" y="280975"/>
                  <a:pt x="581625" y="280268"/>
                  <a:pt x="581625" y="279561"/>
                </a:cubicBezTo>
                <a:cubicBezTo>
                  <a:pt x="580530" y="277375"/>
                  <a:pt x="582036" y="276346"/>
                  <a:pt x="583540" y="276346"/>
                </a:cubicBezTo>
                <a:close/>
                <a:moveTo>
                  <a:pt x="1155070" y="275969"/>
                </a:moveTo>
                <a:cubicBezTo>
                  <a:pt x="1156690" y="276095"/>
                  <a:pt x="1158268" y="276521"/>
                  <a:pt x="1159208" y="277216"/>
                </a:cubicBezTo>
                <a:cubicBezTo>
                  <a:pt x="1161827" y="279364"/>
                  <a:pt x="1161424" y="283217"/>
                  <a:pt x="1158469" y="284922"/>
                </a:cubicBezTo>
                <a:cubicBezTo>
                  <a:pt x="1156589" y="285996"/>
                  <a:pt x="1155850" y="286312"/>
                  <a:pt x="1153634" y="286312"/>
                </a:cubicBezTo>
                <a:cubicBezTo>
                  <a:pt x="1151418" y="286312"/>
                  <a:pt x="1149135" y="285617"/>
                  <a:pt x="1148396" y="283533"/>
                </a:cubicBezTo>
                <a:cubicBezTo>
                  <a:pt x="1147322" y="281448"/>
                  <a:pt x="1147658" y="279364"/>
                  <a:pt x="1149135" y="277595"/>
                </a:cubicBezTo>
                <a:cubicBezTo>
                  <a:pt x="1149538" y="277216"/>
                  <a:pt x="1149941" y="276900"/>
                  <a:pt x="1150680" y="276521"/>
                </a:cubicBezTo>
                <a:cubicBezTo>
                  <a:pt x="1151788" y="276016"/>
                  <a:pt x="1153450" y="275842"/>
                  <a:pt x="1155070" y="275969"/>
                </a:cubicBezTo>
                <a:close/>
                <a:moveTo>
                  <a:pt x="182033" y="275828"/>
                </a:moveTo>
                <a:cubicBezTo>
                  <a:pt x="183522" y="275511"/>
                  <a:pt x="185825" y="276525"/>
                  <a:pt x="186569" y="277920"/>
                </a:cubicBezTo>
                <a:cubicBezTo>
                  <a:pt x="187314" y="279378"/>
                  <a:pt x="187314" y="280773"/>
                  <a:pt x="186163" y="282168"/>
                </a:cubicBezTo>
                <a:cubicBezTo>
                  <a:pt x="185825" y="282485"/>
                  <a:pt x="185418" y="282865"/>
                  <a:pt x="185080" y="283245"/>
                </a:cubicBezTo>
                <a:cubicBezTo>
                  <a:pt x="183929" y="283943"/>
                  <a:pt x="183184" y="284640"/>
                  <a:pt x="181695" y="283943"/>
                </a:cubicBezTo>
                <a:cubicBezTo>
                  <a:pt x="180137" y="283245"/>
                  <a:pt x="179054" y="282168"/>
                  <a:pt x="179054" y="280392"/>
                </a:cubicBezTo>
                <a:cubicBezTo>
                  <a:pt x="179054" y="280075"/>
                  <a:pt x="179054" y="279378"/>
                  <a:pt x="179392" y="278997"/>
                </a:cubicBezTo>
                <a:cubicBezTo>
                  <a:pt x="179799" y="277603"/>
                  <a:pt x="180137" y="276208"/>
                  <a:pt x="182033" y="275828"/>
                </a:cubicBezTo>
                <a:close/>
                <a:moveTo>
                  <a:pt x="204884" y="275789"/>
                </a:moveTo>
                <a:cubicBezTo>
                  <a:pt x="206381" y="275789"/>
                  <a:pt x="207198" y="276478"/>
                  <a:pt x="207538" y="278232"/>
                </a:cubicBezTo>
                <a:cubicBezTo>
                  <a:pt x="207538" y="278920"/>
                  <a:pt x="207538" y="279609"/>
                  <a:pt x="207538" y="280298"/>
                </a:cubicBezTo>
                <a:cubicBezTo>
                  <a:pt x="207538" y="280987"/>
                  <a:pt x="207538" y="281363"/>
                  <a:pt x="207198" y="281676"/>
                </a:cubicBezTo>
                <a:cubicBezTo>
                  <a:pt x="206381" y="282052"/>
                  <a:pt x="206041" y="282740"/>
                  <a:pt x="205293" y="283116"/>
                </a:cubicBezTo>
                <a:cubicBezTo>
                  <a:pt x="203795" y="283805"/>
                  <a:pt x="201890" y="283429"/>
                  <a:pt x="200733" y="282052"/>
                </a:cubicBezTo>
                <a:cubicBezTo>
                  <a:pt x="199644" y="280987"/>
                  <a:pt x="199576" y="278545"/>
                  <a:pt x="200733" y="277543"/>
                </a:cubicBezTo>
                <a:cubicBezTo>
                  <a:pt x="201822" y="276478"/>
                  <a:pt x="203387" y="275789"/>
                  <a:pt x="204884" y="275789"/>
                </a:cubicBezTo>
                <a:close/>
                <a:moveTo>
                  <a:pt x="728132" y="275652"/>
                </a:moveTo>
                <a:cubicBezTo>
                  <a:pt x="730023" y="274953"/>
                  <a:pt x="731847" y="276351"/>
                  <a:pt x="732995" y="277367"/>
                </a:cubicBezTo>
                <a:cubicBezTo>
                  <a:pt x="734886" y="278764"/>
                  <a:pt x="735967" y="281241"/>
                  <a:pt x="735224" y="283719"/>
                </a:cubicBezTo>
                <a:cubicBezTo>
                  <a:pt x="734886" y="284417"/>
                  <a:pt x="734481" y="285497"/>
                  <a:pt x="734143" y="286196"/>
                </a:cubicBezTo>
                <a:cubicBezTo>
                  <a:pt x="732995" y="288990"/>
                  <a:pt x="731104" y="290388"/>
                  <a:pt x="727727" y="290769"/>
                </a:cubicBezTo>
                <a:cubicBezTo>
                  <a:pt x="726984" y="290769"/>
                  <a:pt x="726646" y="290769"/>
                  <a:pt x="726241" y="290769"/>
                </a:cubicBezTo>
                <a:cubicBezTo>
                  <a:pt x="722892" y="290769"/>
                  <a:pt x="719852" y="289625"/>
                  <a:pt x="718029" y="287212"/>
                </a:cubicBezTo>
                <a:cubicBezTo>
                  <a:pt x="716138" y="284735"/>
                  <a:pt x="716948" y="280543"/>
                  <a:pt x="719920" y="279145"/>
                </a:cubicBezTo>
                <a:cubicBezTo>
                  <a:pt x="720663" y="278764"/>
                  <a:pt x="721811" y="278447"/>
                  <a:pt x="722554" y="277748"/>
                </a:cubicBezTo>
                <a:cubicBezTo>
                  <a:pt x="724012" y="276351"/>
                  <a:pt x="726241" y="275970"/>
                  <a:pt x="728132" y="275652"/>
                </a:cubicBezTo>
                <a:close/>
                <a:moveTo>
                  <a:pt x="1027035" y="275511"/>
                </a:moveTo>
                <a:cubicBezTo>
                  <a:pt x="1027441" y="275511"/>
                  <a:pt x="1028186" y="275824"/>
                  <a:pt x="1028930" y="275824"/>
                </a:cubicBezTo>
                <a:cubicBezTo>
                  <a:pt x="1029269" y="275824"/>
                  <a:pt x="1029675" y="276201"/>
                  <a:pt x="1030419" y="276514"/>
                </a:cubicBezTo>
                <a:cubicBezTo>
                  <a:pt x="1030758" y="277205"/>
                  <a:pt x="1031164" y="277895"/>
                  <a:pt x="1031164" y="278585"/>
                </a:cubicBezTo>
                <a:cubicBezTo>
                  <a:pt x="1031570" y="280718"/>
                  <a:pt x="1029675" y="282412"/>
                  <a:pt x="1027441" y="281722"/>
                </a:cubicBezTo>
                <a:cubicBezTo>
                  <a:pt x="1025884" y="281408"/>
                  <a:pt x="1024394" y="280718"/>
                  <a:pt x="1023311" y="279652"/>
                </a:cubicBezTo>
                <a:cubicBezTo>
                  <a:pt x="1023650" y="277581"/>
                  <a:pt x="1024801" y="276201"/>
                  <a:pt x="1027035" y="275511"/>
                </a:cubicBezTo>
                <a:close/>
                <a:moveTo>
                  <a:pt x="503812" y="275339"/>
                </a:moveTo>
                <a:cubicBezTo>
                  <a:pt x="504506" y="275468"/>
                  <a:pt x="505158" y="275821"/>
                  <a:pt x="505727" y="276368"/>
                </a:cubicBezTo>
                <a:cubicBezTo>
                  <a:pt x="507198" y="277782"/>
                  <a:pt x="507599" y="279196"/>
                  <a:pt x="506462" y="280611"/>
                </a:cubicBezTo>
                <a:cubicBezTo>
                  <a:pt x="506128" y="281704"/>
                  <a:pt x="504991" y="282411"/>
                  <a:pt x="503520" y="282025"/>
                </a:cubicBezTo>
                <a:cubicBezTo>
                  <a:pt x="503120" y="282025"/>
                  <a:pt x="502784" y="282025"/>
                  <a:pt x="502049" y="281704"/>
                </a:cubicBezTo>
                <a:cubicBezTo>
                  <a:pt x="500913" y="281318"/>
                  <a:pt x="499443" y="280611"/>
                  <a:pt x="499041" y="279196"/>
                </a:cubicBezTo>
                <a:cubicBezTo>
                  <a:pt x="499041" y="278103"/>
                  <a:pt x="500177" y="275982"/>
                  <a:pt x="501649" y="275661"/>
                </a:cubicBezTo>
                <a:cubicBezTo>
                  <a:pt x="502383" y="275307"/>
                  <a:pt x="503120" y="275211"/>
                  <a:pt x="503812" y="275339"/>
                </a:cubicBezTo>
                <a:close/>
                <a:moveTo>
                  <a:pt x="546533" y="275232"/>
                </a:moveTo>
                <a:cubicBezTo>
                  <a:pt x="547699" y="275930"/>
                  <a:pt x="548453" y="276310"/>
                  <a:pt x="549208" y="276627"/>
                </a:cubicBezTo>
                <a:cubicBezTo>
                  <a:pt x="550374" y="277325"/>
                  <a:pt x="550717" y="278022"/>
                  <a:pt x="550717" y="279100"/>
                </a:cubicBezTo>
                <a:cubicBezTo>
                  <a:pt x="550717" y="280496"/>
                  <a:pt x="550717" y="281574"/>
                  <a:pt x="549208" y="282271"/>
                </a:cubicBezTo>
                <a:cubicBezTo>
                  <a:pt x="548041" y="282969"/>
                  <a:pt x="546190" y="282969"/>
                  <a:pt x="545024" y="281891"/>
                </a:cubicBezTo>
                <a:cubicBezTo>
                  <a:pt x="544269" y="281193"/>
                  <a:pt x="543514" y="280178"/>
                  <a:pt x="543102" y="279100"/>
                </a:cubicBezTo>
                <a:cubicBezTo>
                  <a:pt x="542760" y="278403"/>
                  <a:pt x="543102" y="277325"/>
                  <a:pt x="543858" y="277008"/>
                </a:cubicBezTo>
                <a:cubicBezTo>
                  <a:pt x="544681" y="276310"/>
                  <a:pt x="545435" y="275930"/>
                  <a:pt x="546533" y="275232"/>
                </a:cubicBezTo>
                <a:close/>
                <a:moveTo>
                  <a:pt x="1171" y="275232"/>
                </a:moveTo>
                <a:cubicBezTo>
                  <a:pt x="2273" y="275612"/>
                  <a:pt x="3443" y="276310"/>
                  <a:pt x="4201" y="277324"/>
                </a:cubicBezTo>
                <a:cubicBezTo>
                  <a:pt x="6474" y="280176"/>
                  <a:pt x="5372" y="284360"/>
                  <a:pt x="1515" y="285438"/>
                </a:cubicBezTo>
                <a:cubicBezTo>
                  <a:pt x="1171" y="285438"/>
                  <a:pt x="758" y="285438"/>
                  <a:pt x="0" y="285755"/>
                </a:cubicBezTo>
                <a:cubicBezTo>
                  <a:pt x="344" y="282268"/>
                  <a:pt x="758" y="278718"/>
                  <a:pt x="1171" y="275232"/>
                </a:cubicBezTo>
                <a:close/>
                <a:moveTo>
                  <a:pt x="565953" y="275094"/>
                </a:moveTo>
                <a:cubicBezTo>
                  <a:pt x="566771" y="275094"/>
                  <a:pt x="567520" y="275791"/>
                  <a:pt x="567520" y="276489"/>
                </a:cubicBezTo>
                <a:cubicBezTo>
                  <a:pt x="568269" y="277884"/>
                  <a:pt x="567860" y="279660"/>
                  <a:pt x="567111" y="281055"/>
                </a:cubicBezTo>
                <a:cubicBezTo>
                  <a:pt x="566362" y="282133"/>
                  <a:pt x="564455" y="282133"/>
                  <a:pt x="562956" y="281435"/>
                </a:cubicBezTo>
                <a:cubicBezTo>
                  <a:pt x="562207" y="280738"/>
                  <a:pt x="561049" y="279660"/>
                  <a:pt x="560300" y="278582"/>
                </a:cubicBezTo>
                <a:cubicBezTo>
                  <a:pt x="561799" y="275094"/>
                  <a:pt x="562956" y="274396"/>
                  <a:pt x="565953" y="275094"/>
                </a:cubicBezTo>
                <a:close/>
                <a:moveTo>
                  <a:pt x="524691" y="274953"/>
                </a:moveTo>
                <a:cubicBezTo>
                  <a:pt x="526520" y="275273"/>
                  <a:pt x="528416" y="277063"/>
                  <a:pt x="528416" y="279173"/>
                </a:cubicBezTo>
                <a:cubicBezTo>
                  <a:pt x="528416" y="280963"/>
                  <a:pt x="526926" y="282690"/>
                  <a:pt x="524691" y="282690"/>
                </a:cubicBezTo>
                <a:cubicBezTo>
                  <a:pt x="522797" y="282690"/>
                  <a:pt x="520160" y="280580"/>
                  <a:pt x="520565" y="278470"/>
                </a:cubicBezTo>
                <a:cubicBezTo>
                  <a:pt x="520565" y="277063"/>
                  <a:pt x="522797" y="274953"/>
                  <a:pt x="524691" y="274953"/>
                </a:cubicBezTo>
                <a:close/>
                <a:moveTo>
                  <a:pt x="423815" y="274953"/>
                </a:moveTo>
                <a:cubicBezTo>
                  <a:pt x="425716" y="274953"/>
                  <a:pt x="427210" y="275270"/>
                  <a:pt x="428704" y="276348"/>
                </a:cubicBezTo>
                <a:cubicBezTo>
                  <a:pt x="429859" y="277045"/>
                  <a:pt x="430606" y="277742"/>
                  <a:pt x="431353" y="278756"/>
                </a:cubicBezTo>
                <a:cubicBezTo>
                  <a:pt x="433254" y="282305"/>
                  <a:pt x="431760" y="285094"/>
                  <a:pt x="427618" y="286172"/>
                </a:cubicBezTo>
                <a:cubicBezTo>
                  <a:pt x="424222" y="286869"/>
                  <a:pt x="421166" y="286869"/>
                  <a:pt x="417839" y="285474"/>
                </a:cubicBezTo>
                <a:cubicBezTo>
                  <a:pt x="414783" y="284080"/>
                  <a:pt x="413696" y="281925"/>
                  <a:pt x="414443" y="279136"/>
                </a:cubicBezTo>
                <a:cubicBezTo>
                  <a:pt x="414783" y="277742"/>
                  <a:pt x="415530" y="276665"/>
                  <a:pt x="417024" y="276348"/>
                </a:cubicBezTo>
                <a:cubicBezTo>
                  <a:pt x="419333" y="275651"/>
                  <a:pt x="421574" y="275270"/>
                  <a:pt x="423815" y="274953"/>
                </a:cubicBezTo>
                <a:close/>
                <a:moveTo>
                  <a:pt x="400040" y="274488"/>
                </a:moveTo>
                <a:cubicBezTo>
                  <a:pt x="401260" y="274496"/>
                  <a:pt x="402480" y="274685"/>
                  <a:pt x="403802" y="274875"/>
                </a:cubicBezTo>
                <a:cubicBezTo>
                  <a:pt x="406039" y="275190"/>
                  <a:pt x="407530" y="276956"/>
                  <a:pt x="407937" y="279038"/>
                </a:cubicBezTo>
                <a:cubicBezTo>
                  <a:pt x="408276" y="281119"/>
                  <a:pt x="407937" y="283957"/>
                  <a:pt x="404954" y="285345"/>
                </a:cubicBezTo>
                <a:cubicBezTo>
                  <a:pt x="402311" y="286732"/>
                  <a:pt x="400074" y="287426"/>
                  <a:pt x="397024" y="286732"/>
                </a:cubicBezTo>
                <a:cubicBezTo>
                  <a:pt x="394380" y="286732"/>
                  <a:pt x="392889" y="285345"/>
                  <a:pt x="391398" y="283579"/>
                </a:cubicBezTo>
                <a:cubicBezTo>
                  <a:pt x="389907" y="277965"/>
                  <a:pt x="392144" y="276956"/>
                  <a:pt x="396278" y="275190"/>
                </a:cubicBezTo>
                <a:cubicBezTo>
                  <a:pt x="397600" y="274654"/>
                  <a:pt x="398820" y="274480"/>
                  <a:pt x="400040" y="274488"/>
                </a:cubicBezTo>
                <a:close/>
                <a:moveTo>
                  <a:pt x="96130" y="274350"/>
                </a:moveTo>
                <a:cubicBezTo>
                  <a:pt x="97351" y="274264"/>
                  <a:pt x="98572" y="274531"/>
                  <a:pt x="99895" y="275223"/>
                </a:cubicBezTo>
                <a:cubicBezTo>
                  <a:pt x="101794" y="275600"/>
                  <a:pt x="102879" y="276292"/>
                  <a:pt x="104371" y="276984"/>
                </a:cubicBezTo>
                <a:cubicBezTo>
                  <a:pt x="104778" y="277676"/>
                  <a:pt x="105117" y="278368"/>
                  <a:pt x="105117" y="279438"/>
                </a:cubicBezTo>
                <a:cubicBezTo>
                  <a:pt x="105524" y="283275"/>
                  <a:pt x="105117" y="283589"/>
                  <a:pt x="102133" y="285351"/>
                </a:cubicBezTo>
                <a:cubicBezTo>
                  <a:pt x="100641" y="286042"/>
                  <a:pt x="99148" y="286734"/>
                  <a:pt x="96842" y="287049"/>
                </a:cubicBezTo>
                <a:cubicBezTo>
                  <a:pt x="93519" y="287427"/>
                  <a:pt x="91213" y="286042"/>
                  <a:pt x="90467" y="283275"/>
                </a:cubicBezTo>
                <a:cubicBezTo>
                  <a:pt x="90128" y="281828"/>
                  <a:pt x="90128" y="280444"/>
                  <a:pt x="90128" y="279060"/>
                </a:cubicBezTo>
                <a:cubicBezTo>
                  <a:pt x="90128" y="277299"/>
                  <a:pt x="90874" y="276292"/>
                  <a:pt x="92366" y="275600"/>
                </a:cubicBezTo>
                <a:cubicBezTo>
                  <a:pt x="93689" y="274877"/>
                  <a:pt x="94910" y="274437"/>
                  <a:pt x="96130" y="274350"/>
                </a:cubicBezTo>
                <a:close/>
                <a:moveTo>
                  <a:pt x="19903" y="274118"/>
                </a:moveTo>
                <a:cubicBezTo>
                  <a:pt x="24389" y="274882"/>
                  <a:pt x="28195" y="276284"/>
                  <a:pt x="29283" y="280871"/>
                </a:cubicBezTo>
                <a:cubicBezTo>
                  <a:pt x="29283" y="281572"/>
                  <a:pt x="29691" y="282273"/>
                  <a:pt x="29283" y="282973"/>
                </a:cubicBezTo>
                <a:cubicBezTo>
                  <a:pt x="28195" y="286159"/>
                  <a:pt x="24389" y="288261"/>
                  <a:pt x="20990" y="287560"/>
                </a:cubicBezTo>
                <a:cubicBezTo>
                  <a:pt x="20243" y="287178"/>
                  <a:pt x="19495" y="286860"/>
                  <a:pt x="18747" y="286860"/>
                </a:cubicBezTo>
                <a:cubicBezTo>
                  <a:pt x="15348" y="286159"/>
                  <a:pt x="14601" y="283674"/>
                  <a:pt x="13445" y="281572"/>
                </a:cubicBezTo>
                <a:cubicBezTo>
                  <a:pt x="13445" y="281190"/>
                  <a:pt x="13445" y="280871"/>
                  <a:pt x="13445" y="280489"/>
                </a:cubicBezTo>
                <a:cubicBezTo>
                  <a:pt x="13105" y="277685"/>
                  <a:pt x="16844" y="274118"/>
                  <a:pt x="19903" y="274118"/>
                </a:cubicBezTo>
                <a:close/>
                <a:moveTo>
                  <a:pt x="754472" y="274085"/>
                </a:moveTo>
                <a:cubicBezTo>
                  <a:pt x="755075" y="274077"/>
                  <a:pt x="755811" y="274157"/>
                  <a:pt x="756547" y="274157"/>
                </a:cubicBezTo>
                <a:cubicBezTo>
                  <a:pt x="759892" y="273839"/>
                  <a:pt x="762101" y="275237"/>
                  <a:pt x="763974" y="277716"/>
                </a:cubicBezTo>
                <a:cubicBezTo>
                  <a:pt x="764710" y="278733"/>
                  <a:pt x="765112" y="279814"/>
                  <a:pt x="764376" y="280894"/>
                </a:cubicBezTo>
                <a:cubicBezTo>
                  <a:pt x="763238" y="282292"/>
                  <a:pt x="762502" y="284072"/>
                  <a:pt x="761365" y="285470"/>
                </a:cubicBezTo>
                <a:cubicBezTo>
                  <a:pt x="760628" y="286487"/>
                  <a:pt x="759491" y="286869"/>
                  <a:pt x="758420" y="286869"/>
                </a:cubicBezTo>
                <a:cubicBezTo>
                  <a:pt x="756547" y="286487"/>
                  <a:pt x="754339" y="286487"/>
                  <a:pt x="752465" y="286170"/>
                </a:cubicBezTo>
                <a:cubicBezTo>
                  <a:pt x="750592" y="285788"/>
                  <a:pt x="749521" y="284771"/>
                  <a:pt x="749521" y="282610"/>
                </a:cubicBezTo>
                <a:cubicBezTo>
                  <a:pt x="749120" y="279496"/>
                  <a:pt x="750257" y="276636"/>
                  <a:pt x="753201" y="274538"/>
                </a:cubicBezTo>
                <a:cubicBezTo>
                  <a:pt x="753402" y="274189"/>
                  <a:pt x="753870" y="274093"/>
                  <a:pt x="754472" y="274085"/>
                </a:cubicBezTo>
                <a:close/>
                <a:moveTo>
                  <a:pt x="896456" y="274005"/>
                </a:moveTo>
                <a:cubicBezTo>
                  <a:pt x="899409" y="273003"/>
                  <a:pt x="902026" y="274381"/>
                  <a:pt x="902764" y="277824"/>
                </a:cubicBezTo>
                <a:cubicBezTo>
                  <a:pt x="903099" y="278888"/>
                  <a:pt x="902764" y="280265"/>
                  <a:pt x="902764" y="281642"/>
                </a:cubicBezTo>
                <a:cubicBezTo>
                  <a:pt x="902764" y="282707"/>
                  <a:pt x="901623" y="283395"/>
                  <a:pt x="900549" y="283771"/>
                </a:cubicBezTo>
                <a:cubicBezTo>
                  <a:pt x="899409" y="284084"/>
                  <a:pt x="898268" y="284084"/>
                  <a:pt x="897194" y="284084"/>
                </a:cubicBezTo>
                <a:cubicBezTo>
                  <a:pt x="896054" y="284084"/>
                  <a:pt x="894913" y="284084"/>
                  <a:pt x="893839" y="283771"/>
                </a:cubicBezTo>
                <a:cubicBezTo>
                  <a:pt x="890484" y="283082"/>
                  <a:pt x="890081" y="280641"/>
                  <a:pt x="891222" y="278199"/>
                </a:cubicBezTo>
                <a:cubicBezTo>
                  <a:pt x="892363" y="276133"/>
                  <a:pt x="894175" y="274756"/>
                  <a:pt x="896456" y="274005"/>
                </a:cubicBezTo>
                <a:close/>
                <a:moveTo>
                  <a:pt x="921240" y="273703"/>
                </a:moveTo>
                <a:cubicBezTo>
                  <a:pt x="924270" y="273003"/>
                  <a:pt x="926088" y="274021"/>
                  <a:pt x="927232" y="276882"/>
                </a:cubicBezTo>
                <a:cubicBezTo>
                  <a:pt x="928377" y="279362"/>
                  <a:pt x="927232" y="281779"/>
                  <a:pt x="925010" y="283241"/>
                </a:cubicBezTo>
                <a:cubicBezTo>
                  <a:pt x="923125" y="283941"/>
                  <a:pt x="920903" y="284640"/>
                  <a:pt x="919422" y="284640"/>
                </a:cubicBezTo>
                <a:cubicBezTo>
                  <a:pt x="917132" y="284640"/>
                  <a:pt x="916392" y="284259"/>
                  <a:pt x="915651" y="282860"/>
                </a:cubicBezTo>
                <a:cubicBezTo>
                  <a:pt x="914170" y="279680"/>
                  <a:pt x="915651" y="275801"/>
                  <a:pt x="919018" y="274402"/>
                </a:cubicBezTo>
                <a:cubicBezTo>
                  <a:pt x="919758" y="274021"/>
                  <a:pt x="920499" y="273703"/>
                  <a:pt x="921240" y="273703"/>
                </a:cubicBezTo>
                <a:close/>
                <a:moveTo>
                  <a:pt x="787097" y="273282"/>
                </a:moveTo>
                <a:cubicBezTo>
                  <a:pt x="787436" y="273282"/>
                  <a:pt x="787436" y="273282"/>
                  <a:pt x="787842" y="273282"/>
                </a:cubicBezTo>
                <a:cubicBezTo>
                  <a:pt x="791234" y="273663"/>
                  <a:pt x="793065" y="275761"/>
                  <a:pt x="792319" y="278557"/>
                </a:cubicBezTo>
                <a:cubicBezTo>
                  <a:pt x="791573" y="280718"/>
                  <a:pt x="790488" y="282816"/>
                  <a:pt x="789335" y="284595"/>
                </a:cubicBezTo>
                <a:cubicBezTo>
                  <a:pt x="788182" y="286312"/>
                  <a:pt x="786350" y="286312"/>
                  <a:pt x="784451" y="285994"/>
                </a:cubicBezTo>
                <a:cubicBezTo>
                  <a:pt x="782959" y="285612"/>
                  <a:pt x="781806" y="284913"/>
                  <a:pt x="780314" y="284214"/>
                </a:cubicBezTo>
                <a:cubicBezTo>
                  <a:pt x="778415" y="282816"/>
                  <a:pt x="777669" y="279638"/>
                  <a:pt x="778822" y="277540"/>
                </a:cubicBezTo>
                <a:cubicBezTo>
                  <a:pt x="779907" y="275443"/>
                  <a:pt x="784044" y="273282"/>
                  <a:pt x="787097" y="273282"/>
                </a:cubicBezTo>
                <a:close/>
                <a:moveTo>
                  <a:pt x="144808" y="273282"/>
                </a:moveTo>
                <a:cubicBezTo>
                  <a:pt x="145961" y="273979"/>
                  <a:pt x="146708" y="274360"/>
                  <a:pt x="147454" y="275057"/>
                </a:cubicBezTo>
                <a:cubicBezTo>
                  <a:pt x="148947" y="276452"/>
                  <a:pt x="148947" y="278925"/>
                  <a:pt x="147454" y="280319"/>
                </a:cubicBezTo>
                <a:cubicBezTo>
                  <a:pt x="145961" y="281714"/>
                  <a:pt x="144061" y="282412"/>
                  <a:pt x="141822" y="282095"/>
                </a:cubicBezTo>
                <a:cubicBezTo>
                  <a:pt x="140261" y="281714"/>
                  <a:pt x="138768" y="281714"/>
                  <a:pt x="137275" y="281714"/>
                </a:cubicBezTo>
                <a:cubicBezTo>
                  <a:pt x="135782" y="281714"/>
                  <a:pt x="135036" y="281017"/>
                  <a:pt x="135036" y="280002"/>
                </a:cubicBezTo>
                <a:cubicBezTo>
                  <a:pt x="135036" y="278544"/>
                  <a:pt x="135375" y="277530"/>
                  <a:pt x="136936" y="277530"/>
                </a:cubicBezTo>
                <a:cubicBezTo>
                  <a:pt x="138429" y="277530"/>
                  <a:pt x="139175" y="277149"/>
                  <a:pt x="139175" y="276135"/>
                </a:cubicBezTo>
                <a:cubicBezTo>
                  <a:pt x="139515" y="275057"/>
                  <a:pt x="140261" y="274740"/>
                  <a:pt x="141075" y="274740"/>
                </a:cubicBezTo>
                <a:cubicBezTo>
                  <a:pt x="141822" y="274360"/>
                  <a:pt x="142161" y="274360"/>
                  <a:pt x="142908" y="274360"/>
                </a:cubicBezTo>
                <a:cubicBezTo>
                  <a:pt x="143654" y="273979"/>
                  <a:pt x="144061" y="273662"/>
                  <a:pt x="144808" y="273282"/>
                </a:cubicBezTo>
                <a:close/>
                <a:moveTo>
                  <a:pt x="870066" y="273003"/>
                </a:moveTo>
                <a:cubicBezTo>
                  <a:pt x="871208" y="273320"/>
                  <a:pt x="873022" y="273320"/>
                  <a:pt x="874568" y="274018"/>
                </a:cubicBezTo>
                <a:cubicBezTo>
                  <a:pt x="876382" y="274778"/>
                  <a:pt x="877524" y="276172"/>
                  <a:pt x="877524" y="277884"/>
                </a:cubicBezTo>
                <a:cubicBezTo>
                  <a:pt x="877524" y="280039"/>
                  <a:pt x="877121" y="281686"/>
                  <a:pt x="875307" y="282447"/>
                </a:cubicBezTo>
                <a:cubicBezTo>
                  <a:pt x="873425" y="283144"/>
                  <a:pt x="871208" y="284222"/>
                  <a:pt x="869326" y="284602"/>
                </a:cubicBezTo>
                <a:cubicBezTo>
                  <a:pt x="867109" y="284919"/>
                  <a:pt x="864489" y="284222"/>
                  <a:pt x="863346" y="282130"/>
                </a:cubicBezTo>
                <a:cubicBezTo>
                  <a:pt x="861868" y="280039"/>
                  <a:pt x="861532" y="277187"/>
                  <a:pt x="863346" y="275095"/>
                </a:cubicBezTo>
                <a:cubicBezTo>
                  <a:pt x="863750" y="274398"/>
                  <a:pt x="864489" y="274018"/>
                  <a:pt x="865631" y="273701"/>
                </a:cubicBezTo>
                <a:cubicBezTo>
                  <a:pt x="866370" y="273320"/>
                  <a:pt x="868184" y="273320"/>
                  <a:pt x="870066" y="273003"/>
                </a:cubicBezTo>
                <a:close/>
                <a:moveTo>
                  <a:pt x="702230" y="272725"/>
                </a:moveTo>
                <a:cubicBezTo>
                  <a:pt x="704049" y="272725"/>
                  <a:pt x="705262" y="273795"/>
                  <a:pt x="705598" y="275180"/>
                </a:cubicBezTo>
                <a:cubicBezTo>
                  <a:pt x="706003" y="277257"/>
                  <a:pt x="706340" y="279397"/>
                  <a:pt x="706744" y="281096"/>
                </a:cubicBezTo>
                <a:cubicBezTo>
                  <a:pt x="707148" y="282481"/>
                  <a:pt x="706340" y="283928"/>
                  <a:pt x="704858" y="284621"/>
                </a:cubicBezTo>
                <a:cubicBezTo>
                  <a:pt x="702634" y="285628"/>
                  <a:pt x="700007" y="286257"/>
                  <a:pt x="697783" y="287013"/>
                </a:cubicBezTo>
                <a:cubicBezTo>
                  <a:pt x="695559" y="287705"/>
                  <a:pt x="692932" y="286320"/>
                  <a:pt x="691786" y="284243"/>
                </a:cubicBezTo>
                <a:cubicBezTo>
                  <a:pt x="690709" y="283236"/>
                  <a:pt x="690304" y="281474"/>
                  <a:pt x="689967" y="280404"/>
                </a:cubicBezTo>
                <a:cubicBezTo>
                  <a:pt x="690304" y="279397"/>
                  <a:pt x="690304" y="278641"/>
                  <a:pt x="690304" y="277949"/>
                </a:cubicBezTo>
                <a:cubicBezTo>
                  <a:pt x="690709" y="276942"/>
                  <a:pt x="691447" y="276249"/>
                  <a:pt x="692528" y="276564"/>
                </a:cubicBezTo>
                <a:cubicBezTo>
                  <a:pt x="694819" y="276942"/>
                  <a:pt x="696301" y="275872"/>
                  <a:pt x="697783" y="274487"/>
                </a:cubicBezTo>
                <a:cubicBezTo>
                  <a:pt x="698928" y="273417"/>
                  <a:pt x="700343" y="272725"/>
                  <a:pt x="702230" y="272725"/>
                </a:cubicBezTo>
                <a:close/>
                <a:moveTo>
                  <a:pt x="167531" y="272725"/>
                </a:moveTo>
                <a:cubicBezTo>
                  <a:pt x="168275" y="273415"/>
                  <a:pt x="169020" y="274105"/>
                  <a:pt x="169426" y="274481"/>
                </a:cubicBezTo>
                <a:cubicBezTo>
                  <a:pt x="171253" y="276551"/>
                  <a:pt x="170915" y="279687"/>
                  <a:pt x="168681" y="281444"/>
                </a:cubicBezTo>
                <a:cubicBezTo>
                  <a:pt x="167937" y="282134"/>
                  <a:pt x="166718" y="282071"/>
                  <a:pt x="165635" y="281757"/>
                </a:cubicBezTo>
                <a:cubicBezTo>
                  <a:pt x="164485" y="281381"/>
                  <a:pt x="163402" y="280754"/>
                  <a:pt x="161912" y="280377"/>
                </a:cubicBezTo>
                <a:cubicBezTo>
                  <a:pt x="161912" y="279374"/>
                  <a:pt x="161912" y="278997"/>
                  <a:pt x="161912" y="278307"/>
                </a:cubicBezTo>
                <a:cubicBezTo>
                  <a:pt x="161506" y="275171"/>
                  <a:pt x="162657" y="274105"/>
                  <a:pt x="165635" y="273101"/>
                </a:cubicBezTo>
                <a:cubicBezTo>
                  <a:pt x="166380" y="272725"/>
                  <a:pt x="166786" y="272725"/>
                  <a:pt x="167531" y="272725"/>
                </a:cubicBezTo>
                <a:close/>
                <a:moveTo>
                  <a:pt x="72047" y="272579"/>
                </a:moveTo>
                <a:cubicBezTo>
                  <a:pt x="75031" y="271889"/>
                  <a:pt x="76522" y="272956"/>
                  <a:pt x="78014" y="275402"/>
                </a:cubicBezTo>
                <a:cubicBezTo>
                  <a:pt x="78760" y="277096"/>
                  <a:pt x="78760" y="277786"/>
                  <a:pt x="78760" y="280923"/>
                </a:cubicBezTo>
                <a:cubicBezTo>
                  <a:pt x="78760" y="281299"/>
                  <a:pt x="78760" y="281989"/>
                  <a:pt x="78760" y="282303"/>
                </a:cubicBezTo>
                <a:cubicBezTo>
                  <a:pt x="78421" y="286129"/>
                  <a:pt x="75437" y="288262"/>
                  <a:pt x="71301" y="287572"/>
                </a:cubicBezTo>
                <a:cubicBezTo>
                  <a:pt x="68250" y="287196"/>
                  <a:pt x="66013" y="285126"/>
                  <a:pt x="64114" y="283369"/>
                </a:cubicBezTo>
                <a:cubicBezTo>
                  <a:pt x="61877" y="281299"/>
                  <a:pt x="62622" y="277096"/>
                  <a:pt x="65267" y="275716"/>
                </a:cubicBezTo>
                <a:cubicBezTo>
                  <a:pt x="66758" y="274712"/>
                  <a:pt x="68250" y="273959"/>
                  <a:pt x="70149" y="273269"/>
                </a:cubicBezTo>
                <a:cubicBezTo>
                  <a:pt x="70488" y="272956"/>
                  <a:pt x="71301" y="272956"/>
                  <a:pt x="72047" y="272579"/>
                </a:cubicBezTo>
                <a:close/>
                <a:moveTo>
                  <a:pt x="815211" y="272496"/>
                </a:moveTo>
                <a:cubicBezTo>
                  <a:pt x="815956" y="272757"/>
                  <a:pt x="816610" y="273277"/>
                  <a:pt x="817180" y="273971"/>
                </a:cubicBezTo>
                <a:cubicBezTo>
                  <a:pt x="819391" y="276432"/>
                  <a:pt x="820128" y="278893"/>
                  <a:pt x="818654" y="282048"/>
                </a:cubicBezTo>
                <a:cubicBezTo>
                  <a:pt x="817180" y="285202"/>
                  <a:pt x="813828" y="286212"/>
                  <a:pt x="810813" y="286591"/>
                </a:cubicBezTo>
                <a:cubicBezTo>
                  <a:pt x="808601" y="286591"/>
                  <a:pt x="807127" y="286212"/>
                  <a:pt x="805250" y="285202"/>
                </a:cubicBezTo>
                <a:cubicBezTo>
                  <a:pt x="801162" y="283120"/>
                  <a:pt x="801162" y="277126"/>
                  <a:pt x="805652" y="275422"/>
                </a:cubicBezTo>
                <a:cubicBezTo>
                  <a:pt x="807864" y="274350"/>
                  <a:pt x="810478" y="273277"/>
                  <a:pt x="812689" y="272583"/>
                </a:cubicBezTo>
                <a:cubicBezTo>
                  <a:pt x="813628" y="272236"/>
                  <a:pt x="814465" y="272236"/>
                  <a:pt x="815211" y="272496"/>
                </a:cubicBezTo>
                <a:close/>
                <a:moveTo>
                  <a:pt x="48137" y="272420"/>
                </a:moveTo>
                <a:cubicBezTo>
                  <a:pt x="48987" y="272452"/>
                  <a:pt x="49837" y="272704"/>
                  <a:pt x="50788" y="273240"/>
                </a:cubicBezTo>
                <a:cubicBezTo>
                  <a:pt x="52624" y="274250"/>
                  <a:pt x="53779" y="275701"/>
                  <a:pt x="53439" y="277783"/>
                </a:cubicBezTo>
                <a:cubicBezTo>
                  <a:pt x="53439" y="278477"/>
                  <a:pt x="53439" y="279234"/>
                  <a:pt x="53439" y="280244"/>
                </a:cubicBezTo>
                <a:cubicBezTo>
                  <a:pt x="53439" y="282705"/>
                  <a:pt x="51876" y="284471"/>
                  <a:pt x="49293" y="284787"/>
                </a:cubicBezTo>
                <a:cubicBezTo>
                  <a:pt x="48477" y="284787"/>
                  <a:pt x="47729" y="284787"/>
                  <a:pt x="46982" y="284787"/>
                </a:cubicBezTo>
                <a:cubicBezTo>
                  <a:pt x="45486" y="284787"/>
                  <a:pt x="44399" y="285165"/>
                  <a:pt x="42835" y="285860"/>
                </a:cubicBezTo>
                <a:cubicBezTo>
                  <a:pt x="41340" y="286869"/>
                  <a:pt x="39437" y="286175"/>
                  <a:pt x="38689" y="284787"/>
                </a:cubicBezTo>
                <a:cubicBezTo>
                  <a:pt x="38349" y="282705"/>
                  <a:pt x="37601" y="280623"/>
                  <a:pt x="37194" y="278856"/>
                </a:cubicBezTo>
                <a:cubicBezTo>
                  <a:pt x="37601" y="277783"/>
                  <a:pt x="37601" y="277089"/>
                  <a:pt x="37941" y="276080"/>
                </a:cubicBezTo>
                <a:cubicBezTo>
                  <a:pt x="38349" y="275007"/>
                  <a:pt x="39097" y="274313"/>
                  <a:pt x="40252" y="274313"/>
                </a:cubicBezTo>
                <a:cubicBezTo>
                  <a:pt x="42088" y="274313"/>
                  <a:pt x="43583" y="273619"/>
                  <a:pt x="45486" y="272925"/>
                </a:cubicBezTo>
                <a:cubicBezTo>
                  <a:pt x="46438" y="272578"/>
                  <a:pt x="47288" y="272389"/>
                  <a:pt x="48137" y="272420"/>
                </a:cubicBezTo>
                <a:close/>
                <a:moveTo>
                  <a:pt x="346680" y="271991"/>
                </a:moveTo>
                <a:cubicBezTo>
                  <a:pt x="347768" y="271864"/>
                  <a:pt x="348908" y="271959"/>
                  <a:pt x="350030" y="272308"/>
                </a:cubicBezTo>
                <a:cubicBezTo>
                  <a:pt x="351118" y="272625"/>
                  <a:pt x="351934" y="273005"/>
                  <a:pt x="353022" y="273322"/>
                </a:cubicBezTo>
                <a:cubicBezTo>
                  <a:pt x="356014" y="274399"/>
                  <a:pt x="356830" y="277188"/>
                  <a:pt x="354518" y="279343"/>
                </a:cubicBezTo>
                <a:cubicBezTo>
                  <a:pt x="353022" y="280737"/>
                  <a:pt x="351934" y="281751"/>
                  <a:pt x="350030" y="282448"/>
                </a:cubicBezTo>
                <a:cubicBezTo>
                  <a:pt x="347377" y="283526"/>
                  <a:pt x="343637" y="282448"/>
                  <a:pt x="342073" y="280040"/>
                </a:cubicBezTo>
                <a:cubicBezTo>
                  <a:pt x="342073" y="279660"/>
                  <a:pt x="342073" y="278582"/>
                  <a:pt x="341733" y="278265"/>
                </a:cubicBezTo>
                <a:cubicBezTo>
                  <a:pt x="341733" y="277568"/>
                  <a:pt x="341733" y="277568"/>
                  <a:pt x="341733" y="277188"/>
                </a:cubicBezTo>
                <a:cubicBezTo>
                  <a:pt x="341733" y="275477"/>
                  <a:pt x="341733" y="274019"/>
                  <a:pt x="343637" y="273005"/>
                </a:cubicBezTo>
                <a:cubicBezTo>
                  <a:pt x="344555" y="272466"/>
                  <a:pt x="345592" y="272118"/>
                  <a:pt x="346680" y="271991"/>
                </a:cubicBezTo>
                <a:close/>
                <a:moveTo>
                  <a:pt x="119055" y="271889"/>
                </a:moveTo>
                <a:cubicBezTo>
                  <a:pt x="121267" y="271889"/>
                  <a:pt x="123546" y="272589"/>
                  <a:pt x="125759" y="273671"/>
                </a:cubicBezTo>
                <a:cubicBezTo>
                  <a:pt x="126496" y="273989"/>
                  <a:pt x="126831" y="275070"/>
                  <a:pt x="126831" y="276152"/>
                </a:cubicBezTo>
                <a:cubicBezTo>
                  <a:pt x="127234" y="279651"/>
                  <a:pt x="125021" y="282133"/>
                  <a:pt x="121267" y="282133"/>
                </a:cubicBezTo>
                <a:cubicBezTo>
                  <a:pt x="120932" y="282133"/>
                  <a:pt x="120194" y="282133"/>
                  <a:pt x="119457" y="281751"/>
                </a:cubicBezTo>
                <a:cubicBezTo>
                  <a:pt x="116440" y="281051"/>
                  <a:pt x="115703" y="279333"/>
                  <a:pt x="116105" y="276470"/>
                </a:cubicBezTo>
                <a:cubicBezTo>
                  <a:pt x="116105" y="275770"/>
                  <a:pt x="116440" y="275070"/>
                  <a:pt x="116440" y="274371"/>
                </a:cubicBezTo>
                <a:cubicBezTo>
                  <a:pt x="116842" y="272971"/>
                  <a:pt x="117915" y="272271"/>
                  <a:pt x="119055" y="271889"/>
                </a:cubicBezTo>
                <a:close/>
                <a:moveTo>
                  <a:pt x="377651" y="271568"/>
                </a:moveTo>
                <a:cubicBezTo>
                  <a:pt x="380753" y="272297"/>
                  <a:pt x="383197" y="275071"/>
                  <a:pt x="382896" y="278274"/>
                </a:cubicBezTo>
                <a:cubicBezTo>
                  <a:pt x="382896" y="278975"/>
                  <a:pt x="382562" y="279358"/>
                  <a:pt x="382161" y="280059"/>
                </a:cubicBezTo>
                <a:cubicBezTo>
                  <a:pt x="381426" y="281462"/>
                  <a:pt x="379955" y="282163"/>
                  <a:pt x="378485" y="282482"/>
                </a:cubicBezTo>
                <a:cubicBezTo>
                  <a:pt x="375143" y="283247"/>
                  <a:pt x="372135" y="282163"/>
                  <a:pt x="369929" y="280059"/>
                </a:cubicBezTo>
                <a:cubicBezTo>
                  <a:pt x="368793" y="279358"/>
                  <a:pt x="368793" y="278274"/>
                  <a:pt x="369194" y="277190"/>
                </a:cubicBezTo>
                <a:cubicBezTo>
                  <a:pt x="368793" y="274768"/>
                  <a:pt x="369929" y="273301"/>
                  <a:pt x="371801" y="272600"/>
                </a:cubicBezTo>
                <a:cubicBezTo>
                  <a:pt x="372536" y="272281"/>
                  <a:pt x="373672" y="271899"/>
                  <a:pt x="374408" y="271580"/>
                </a:cubicBezTo>
                <a:cubicBezTo>
                  <a:pt x="375511" y="271309"/>
                  <a:pt x="376618" y="271325"/>
                  <a:pt x="377651" y="271568"/>
                </a:cubicBezTo>
                <a:close/>
                <a:moveTo>
                  <a:pt x="840519" y="269764"/>
                </a:moveTo>
                <a:cubicBezTo>
                  <a:pt x="842395" y="270083"/>
                  <a:pt x="844270" y="270083"/>
                  <a:pt x="846079" y="270847"/>
                </a:cubicBezTo>
                <a:cubicBezTo>
                  <a:pt x="849093" y="271867"/>
                  <a:pt x="850165" y="273268"/>
                  <a:pt x="850165" y="276135"/>
                </a:cubicBezTo>
                <a:cubicBezTo>
                  <a:pt x="850165" y="280022"/>
                  <a:pt x="847954" y="282443"/>
                  <a:pt x="844270" y="283207"/>
                </a:cubicBezTo>
                <a:cubicBezTo>
                  <a:pt x="842395" y="283526"/>
                  <a:pt x="840921" y="283207"/>
                  <a:pt x="839448" y="282124"/>
                </a:cubicBezTo>
                <a:cubicBezTo>
                  <a:pt x="836836" y="280340"/>
                  <a:pt x="835362" y="277855"/>
                  <a:pt x="835362" y="275052"/>
                </a:cubicBezTo>
                <a:cubicBezTo>
                  <a:pt x="835362" y="274351"/>
                  <a:pt x="835697" y="273268"/>
                  <a:pt x="836099" y="272249"/>
                </a:cubicBezTo>
                <a:cubicBezTo>
                  <a:pt x="836836" y="270083"/>
                  <a:pt x="838309" y="269382"/>
                  <a:pt x="840519" y="269764"/>
                </a:cubicBezTo>
                <a:close/>
                <a:moveTo>
                  <a:pt x="419571" y="244813"/>
                </a:moveTo>
                <a:cubicBezTo>
                  <a:pt x="420270" y="244861"/>
                  <a:pt x="420926" y="245134"/>
                  <a:pt x="421499" y="245679"/>
                </a:cubicBezTo>
                <a:cubicBezTo>
                  <a:pt x="422644" y="246385"/>
                  <a:pt x="423318" y="247347"/>
                  <a:pt x="423722" y="248822"/>
                </a:cubicBezTo>
                <a:cubicBezTo>
                  <a:pt x="424059" y="250232"/>
                  <a:pt x="423722" y="251323"/>
                  <a:pt x="422240" y="252028"/>
                </a:cubicBezTo>
                <a:cubicBezTo>
                  <a:pt x="420354" y="253439"/>
                  <a:pt x="418535" y="253118"/>
                  <a:pt x="416985" y="251708"/>
                </a:cubicBezTo>
                <a:cubicBezTo>
                  <a:pt x="416244" y="250617"/>
                  <a:pt x="415503" y="249206"/>
                  <a:pt x="415503" y="247090"/>
                </a:cubicBezTo>
                <a:cubicBezTo>
                  <a:pt x="415503" y="246385"/>
                  <a:pt x="416244" y="245679"/>
                  <a:pt x="417389" y="245294"/>
                </a:cubicBezTo>
                <a:cubicBezTo>
                  <a:pt x="418130" y="244942"/>
                  <a:pt x="418872" y="244765"/>
                  <a:pt x="419571" y="244813"/>
                </a:cubicBezTo>
                <a:close/>
                <a:moveTo>
                  <a:pt x="547561" y="244032"/>
                </a:moveTo>
                <a:cubicBezTo>
                  <a:pt x="550975" y="244032"/>
                  <a:pt x="552819" y="245782"/>
                  <a:pt x="552819" y="248844"/>
                </a:cubicBezTo>
                <a:cubicBezTo>
                  <a:pt x="552819" y="250969"/>
                  <a:pt x="550224" y="253719"/>
                  <a:pt x="546810" y="253719"/>
                </a:cubicBezTo>
                <a:cubicBezTo>
                  <a:pt x="544557" y="253719"/>
                  <a:pt x="541888" y="251282"/>
                  <a:pt x="542232" y="249219"/>
                </a:cubicBezTo>
                <a:cubicBezTo>
                  <a:pt x="542642" y="246469"/>
                  <a:pt x="543735" y="244032"/>
                  <a:pt x="547561" y="244032"/>
                </a:cubicBezTo>
                <a:close/>
                <a:moveTo>
                  <a:pt x="483137" y="244032"/>
                </a:moveTo>
                <a:cubicBezTo>
                  <a:pt x="484603" y="245407"/>
                  <a:pt x="485672" y="246782"/>
                  <a:pt x="486805" y="248157"/>
                </a:cubicBezTo>
                <a:cubicBezTo>
                  <a:pt x="486805" y="249532"/>
                  <a:pt x="486805" y="250969"/>
                  <a:pt x="485672" y="252344"/>
                </a:cubicBezTo>
                <a:cubicBezTo>
                  <a:pt x="484603" y="253344"/>
                  <a:pt x="483137" y="253719"/>
                  <a:pt x="481270" y="253719"/>
                </a:cubicBezTo>
                <a:cubicBezTo>
                  <a:pt x="479802" y="253719"/>
                  <a:pt x="479072" y="253344"/>
                  <a:pt x="478268" y="251969"/>
                </a:cubicBezTo>
                <a:cubicBezTo>
                  <a:pt x="477932" y="250969"/>
                  <a:pt x="477530" y="250282"/>
                  <a:pt x="477196" y="249219"/>
                </a:cubicBezTo>
                <a:cubicBezTo>
                  <a:pt x="476463" y="246782"/>
                  <a:pt x="477932" y="245032"/>
                  <a:pt x="480136" y="244344"/>
                </a:cubicBezTo>
                <a:cubicBezTo>
                  <a:pt x="481270" y="244032"/>
                  <a:pt x="482004" y="244032"/>
                  <a:pt x="483137" y="244032"/>
                </a:cubicBezTo>
                <a:close/>
                <a:moveTo>
                  <a:pt x="33771" y="243756"/>
                </a:moveTo>
                <a:cubicBezTo>
                  <a:pt x="34880" y="243884"/>
                  <a:pt x="35898" y="244412"/>
                  <a:pt x="36465" y="245309"/>
                </a:cubicBezTo>
                <a:cubicBezTo>
                  <a:pt x="37599" y="246397"/>
                  <a:pt x="37933" y="247101"/>
                  <a:pt x="38333" y="247805"/>
                </a:cubicBezTo>
                <a:cubicBezTo>
                  <a:pt x="38333" y="250302"/>
                  <a:pt x="37199" y="252031"/>
                  <a:pt x="34997" y="252735"/>
                </a:cubicBezTo>
                <a:cubicBezTo>
                  <a:pt x="33129" y="253439"/>
                  <a:pt x="30927" y="253119"/>
                  <a:pt x="29459" y="252031"/>
                </a:cubicBezTo>
                <a:cubicBezTo>
                  <a:pt x="28325" y="250622"/>
                  <a:pt x="27991" y="248830"/>
                  <a:pt x="28725" y="247101"/>
                </a:cubicBezTo>
                <a:cubicBezTo>
                  <a:pt x="29059" y="246013"/>
                  <a:pt x="29793" y="245309"/>
                  <a:pt x="30527" y="244604"/>
                </a:cubicBezTo>
                <a:cubicBezTo>
                  <a:pt x="31461" y="243900"/>
                  <a:pt x="32662" y="243628"/>
                  <a:pt x="33771" y="243756"/>
                </a:cubicBezTo>
                <a:close/>
                <a:moveTo>
                  <a:pt x="79234" y="243753"/>
                </a:moveTo>
                <a:cubicBezTo>
                  <a:pt x="81885" y="243753"/>
                  <a:pt x="84128" y="245528"/>
                  <a:pt x="84128" y="248001"/>
                </a:cubicBezTo>
                <a:cubicBezTo>
                  <a:pt x="84128" y="250093"/>
                  <a:pt x="81478" y="252566"/>
                  <a:pt x="79234" y="252566"/>
                </a:cubicBezTo>
                <a:cubicBezTo>
                  <a:pt x="76991" y="252883"/>
                  <a:pt x="74680" y="250790"/>
                  <a:pt x="74680" y="248698"/>
                </a:cubicBezTo>
                <a:cubicBezTo>
                  <a:pt x="74680" y="245909"/>
                  <a:pt x="76584" y="244133"/>
                  <a:pt x="79234" y="243753"/>
                </a:cubicBezTo>
                <a:close/>
                <a:moveTo>
                  <a:pt x="358749" y="243615"/>
                </a:moveTo>
                <a:cubicBezTo>
                  <a:pt x="360959" y="242917"/>
                  <a:pt x="363570" y="243995"/>
                  <a:pt x="365043" y="245390"/>
                </a:cubicBezTo>
                <a:cubicBezTo>
                  <a:pt x="365779" y="246467"/>
                  <a:pt x="365445" y="247862"/>
                  <a:pt x="365445" y="248876"/>
                </a:cubicBezTo>
                <a:cubicBezTo>
                  <a:pt x="365445" y="250334"/>
                  <a:pt x="364708" y="251031"/>
                  <a:pt x="363570" y="251728"/>
                </a:cubicBezTo>
                <a:cubicBezTo>
                  <a:pt x="362833" y="252045"/>
                  <a:pt x="362432" y="252426"/>
                  <a:pt x="362097" y="252426"/>
                </a:cubicBezTo>
                <a:cubicBezTo>
                  <a:pt x="359486" y="253440"/>
                  <a:pt x="356874" y="252045"/>
                  <a:pt x="356540" y="249573"/>
                </a:cubicBezTo>
                <a:cubicBezTo>
                  <a:pt x="355736" y="249256"/>
                  <a:pt x="355736" y="248559"/>
                  <a:pt x="355736" y="247862"/>
                </a:cubicBezTo>
                <a:cubicBezTo>
                  <a:pt x="355736" y="246087"/>
                  <a:pt x="356874" y="244312"/>
                  <a:pt x="358749" y="243615"/>
                </a:cubicBezTo>
                <a:close/>
                <a:moveTo>
                  <a:pt x="588894" y="243377"/>
                </a:moveTo>
                <a:cubicBezTo>
                  <a:pt x="590510" y="243511"/>
                  <a:pt x="592085" y="244472"/>
                  <a:pt x="593023" y="246206"/>
                </a:cubicBezTo>
                <a:cubicBezTo>
                  <a:pt x="593761" y="247593"/>
                  <a:pt x="594163" y="248665"/>
                  <a:pt x="593761" y="250052"/>
                </a:cubicBezTo>
                <a:cubicBezTo>
                  <a:pt x="593425" y="251124"/>
                  <a:pt x="593023" y="251817"/>
                  <a:pt x="592621" y="252511"/>
                </a:cubicBezTo>
                <a:cubicBezTo>
                  <a:pt x="591147" y="253204"/>
                  <a:pt x="590075" y="253519"/>
                  <a:pt x="588600" y="254276"/>
                </a:cubicBezTo>
                <a:cubicBezTo>
                  <a:pt x="587797" y="253898"/>
                  <a:pt x="587059" y="253519"/>
                  <a:pt x="586322" y="253204"/>
                </a:cubicBezTo>
                <a:cubicBezTo>
                  <a:pt x="583707" y="251817"/>
                  <a:pt x="582634" y="247593"/>
                  <a:pt x="584513" y="245513"/>
                </a:cubicBezTo>
                <a:cubicBezTo>
                  <a:pt x="585618" y="243936"/>
                  <a:pt x="587277" y="243243"/>
                  <a:pt x="588894" y="243377"/>
                </a:cubicBezTo>
                <a:close/>
                <a:moveTo>
                  <a:pt x="873504" y="243298"/>
                </a:moveTo>
                <a:cubicBezTo>
                  <a:pt x="876459" y="243298"/>
                  <a:pt x="879011" y="245770"/>
                  <a:pt x="879011" y="248179"/>
                </a:cubicBezTo>
                <a:cubicBezTo>
                  <a:pt x="879011" y="249573"/>
                  <a:pt x="878272" y="251031"/>
                  <a:pt x="876862" y="251348"/>
                </a:cubicBezTo>
                <a:cubicBezTo>
                  <a:pt x="876459" y="251348"/>
                  <a:pt x="876123" y="251728"/>
                  <a:pt x="875720" y="252045"/>
                </a:cubicBezTo>
                <a:cubicBezTo>
                  <a:pt x="873102" y="253440"/>
                  <a:pt x="870147" y="252426"/>
                  <a:pt x="869408" y="249573"/>
                </a:cubicBezTo>
                <a:cubicBezTo>
                  <a:pt x="869005" y="248179"/>
                  <a:pt x="868670" y="246784"/>
                  <a:pt x="869408" y="245390"/>
                </a:cubicBezTo>
                <a:cubicBezTo>
                  <a:pt x="870550" y="243995"/>
                  <a:pt x="872027" y="242917"/>
                  <a:pt x="873504" y="243298"/>
                </a:cubicBezTo>
                <a:close/>
                <a:moveTo>
                  <a:pt x="632152" y="243292"/>
                </a:moveTo>
                <a:cubicBezTo>
                  <a:pt x="634048" y="242917"/>
                  <a:pt x="635536" y="243230"/>
                  <a:pt x="637093" y="243605"/>
                </a:cubicBezTo>
                <a:cubicBezTo>
                  <a:pt x="638582" y="243917"/>
                  <a:pt x="639326" y="244980"/>
                  <a:pt x="639664" y="246730"/>
                </a:cubicBezTo>
                <a:cubicBezTo>
                  <a:pt x="638920" y="248105"/>
                  <a:pt x="638582" y="249480"/>
                  <a:pt x="637837" y="251230"/>
                </a:cubicBezTo>
                <a:cubicBezTo>
                  <a:pt x="635942" y="251917"/>
                  <a:pt x="634453" y="252605"/>
                  <a:pt x="632152" y="252292"/>
                </a:cubicBezTo>
                <a:cubicBezTo>
                  <a:pt x="631408" y="251230"/>
                  <a:pt x="630325" y="250542"/>
                  <a:pt x="629580" y="249480"/>
                </a:cubicBezTo>
                <a:cubicBezTo>
                  <a:pt x="628430" y="248105"/>
                  <a:pt x="628430" y="247105"/>
                  <a:pt x="629580" y="245730"/>
                </a:cubicBezTo>
                <a:cubicBezTo>
                  <a:pt x="629919" y="244980"/>
                  <a:pt x="630325" y="244667"/>
                  <a:pt x="631069" y="243980"/>
                </a:cubicBezTo>
                <a:cubicBezTo>
                  <a:pt x="631408" y="243605"/>
                  <a:pt x="631814" y="243292"/>
                  <a:pt x="632152" y="243292"/>
                </a:cubicBezTo>
                <a:close/>
                <a:moveTo>
                  <a:pt x="910906" y="243196"/>
                </a:moveTo>
                <a:cubicBezTo>
                  <a:pt x="912800" y="243196"/>
                  <a:pt x="914289" y="243887"/>
                  <a:pt x="915440" y="245268"/>
                </a:cubicBezTo>
                <a:cubicBezTo>
                  <a:pt x="916184" y="246650"/>
                  <a:pt x="916184" y="248722"/>
                  <a:pt x="915034" y="250167"/>
                </a:cubicBezTo>
                <a:cubicBezTo>
                  <a:pt x="912394" y="253621"/>
                  <a:pt x="909417" y="253998"/>
                  <a:pt x="906440" y="250167"/>
                </a:cubicBezTo>
                <a:cubicBezTo>
                  <a:pt x="905695" y="249099"/>
                  <a:pt x="904951" y="248032"/>
                  <a:pt x="905289" y="246650"/>
                </a:cubicBezTo>
                <a:cubicBezTo>
                  <a:pt x="906034" y="244577"/>
                  <a:pt x="907928" y="243196"/>
                  <a:pt x="910906" y="243196"/>
                </a:cubicBezTo>
                <a:close/>
                <a:moveTo>
                  <a:pt x="14929" y="243196"/>
                </a:moveTo>
                <a:cubicBezTo>
                  <a:pt x="18346" y="244220"/>
                  <a:pt x="20191" y="246717"/>
                  <a:pt x="19850" y="250622"/>
                </a:cubicBezTo>
                <a:cubicBezTo>
                  <a:pt x="19098" y="251327"/>
                  <a:pt x="18346" y="252031"/>
                  <a:pt x="16774" y="253119"/>
                </a:cubicBezTo>
                <a:cubicBezTo>
                  <a:pt x="16022" y="253119"/>
                  <a:pt x="14929" y="253439"/>
                  <a:pt x="13357" y="253439"/>
                </a:cubicBezTo>
                <a:cubicBezTo>
                  <a:pt x="12605" y="252735"/>
                  <a:pt x="11854" y="252415"/>
                  <a:pt x="11102" y="251711"/>
                </a:cubicBezTo>
                <a:cubicBezTo>
                  <a:pt x="9598" y="250302"/>
                  <a:pt x="9257" y="248510"/>
                  <a:pt x="10350" y="246717"/>
                </a:cubicBezTo>
                <a:cubicBezTo>
                  <a:pt x="11854" y="244925"/>
                  <a:pt x="10760" y="244925"/>
                  <a:pt x="14929" y="243196"/>
                </a:cubicBezTo>
                <a:close/>
                <a:moveTo>
                  <a:pt x="809566" y="243186"/>
                </a:moveTo>
                <a:cubicBezTo>
                  <a:pt x="810590" y="242972"/>
                  <a:pt x="811706" y="243146"/>
                  <a:pt x="813026" y="243653"/>
                </a:cubicBezTo>
                <a:cubicBezTo>
                  <a:pt x="813770" y="244033"/>
                  <a:pt x="814921" y="244350"/>
                  <a:pt x="815259" y="245428"/>
                </a:cubicBezTo>
                <a:cubicBezTo>
                  <a:pt x="817154" y="248217"/>
                  <a:pt x="816003" y="251069"/>
                  <a:pt x="812688" y="252464"/>
                </a:cubicBezTo>
                <a:cubicBezTo>
                  <a:pt x="811875" y="252781"/>
                  <a:pt x="810793" y="252781"/>
                  <a:pt x="809642" y="253161"/>
                </a:cubicBezTo>
                <a:cubicBezTo>
                  <a:pt x="808154" y="253161"/>
                  <a:pt x="806665" y="252084"/>
                  <a:pt x="806259" y="250689"/>
                </a:cubicBezTo>
                <a:cubicBezTo>
                  <a:pt x="806259" y="249295"/>
                  <a:pt x="806259" y="248217"/>
                  <a:pt x="805920" y="246822"/>
                </a:cubicBezTo>
                <a:cubicBezTo>
                  <a:pt x="806259" y="246505"/>
                  <a:pt x="806259" y="245808"/>
                  <a:pt x="806665" y="245048"/>
                </a:cubicBezTo>
                <a:cubicBezTo>
                  <a:pt x="807612" y="244002"/>
                  <a:pt x="808543" y="243399"/>
                  <a:pt x="809566" y="243186"/>
                </a:cubicBezTo>
                <a:close/>
                <a:moveTo>
                  <a:pt x="856511" y="243097"/>
                </a:moveTo>
                <a:cubicBezTo>
                  <a:pt x="857547" y="243223"/>
                  <a:pt x="858499" y="243649"/>
                  <a:pt x="859077" y="244344"/>
                </a:cubicBezTo>
                <a:cubicBezTo>
                  <a:pt x="859824" y="245417"/>
                  <a:pt x="860572" y="246491"/>
                  <a:pt x="860164" y="247880"/>
                </a:cubicBezTo>
                <a:cubicBezTo>
                  <a:pt x="859824" y="248195"/>
                  <a:pt x="859416" y="249269"/>
                  <a:pt x="859416" y="250342"/>
                </a:cubicBezTo>
                <a:cubicBezTo>
                  <a:pt x="858669" y="250658"/>
                  <a:pt x="858329" y="250658"/>
                  <a:pt x="857921" y="251037"/>
                </a:cubicBezTo>
                <a:cubicBezTo>
                  <a:pt x="854522" y="252047"/>
                  <a:pt x="853435" y="251353"/>
                  <a:pt x="851939" y="248574"/>
                </a:cubicBezTo>
                <a:cubicBezTo>
                  <a:pt x="851124" y="246806"/>
                  <a:pt x="851531" y="244723"/>
                  <a:pt x="853435" y="243649"/>
                </a:cubicBezTo>
                <a:cubicBezTo>
                  <a:pt x="854352" y="243144"/>
                  <a:pt x="855474" y="242970"/>
                  <a:pt x="856511" y="243097"/>
                </a:cubicBezTo>
                <a:close/>
                <a:moveTo>
                  <a:pt x="567353" y="242956"/>
                </a:moveTo>
                <a:cubicBezTo>
                  <a:pt x="568828" y="242639"/>
                  <a:pt x="570633" y="243336"/>
                  <a:pt x="571435" y="244731"/>
                </a:cubicBezTo>
                <a:cubicBezTo>
                  <a:pt x="572507" y="246125"/>
                  <a:pt x="572910" y="247900"/>
                  <a:pt x="573646" y="249295"/>
                </a:cubicBezTo>
                <a:cubicBezTo>
                  <a:pt x="572910" y="249992"/>
                  <a:pt x="572507" y="250372"/>
                  <a:pt x="572172" y="251069"/>
                </a:cubicBezTo>
                <a:cubicBezTo>
                  <a:pt x="570299" y="252781"/>
                  <a:pt x="567689" y="253161"/>
                  <a:pt x="565475" y="252084"/>
                </a:cubicBezTo>
                <a:cubicBezTo>
                  <a:pt x="564738" y="251767"/>
                  <a:pt x="564000" y="251069"/>
                  <a:pt x="564000" y="250372"/>
                </a:cubicBezTo>
                <a:cubicBezTo>
                  <a:pt x="564000" y="249295"/>
                  <a:pt x="563598" y="248597"/>
                  <a:pt x="563598" y="247520"/>
                </a:cubicBezTo>
                <a:cubicBezTo>
                  <a:pt x="563598" y="244731"/>
                  <a:pt x="564335" y="244033"/>
                  <a:pt x="567353" y="242956"/>
                </a:cubicBezTo>
                <a:close/>
                <a:moveTo>
                  <a:pt x="524958" y="242954"/>
                </a:moveTo>
                <a:cubicBezTo>
                  <a:pt x="527967" y="243333"/>
                  <a:pt x="530222" y="246112"/>
                  <a:pt x="529881" y="248195"/>
                </a:cubicBezTo>
                <a:cubicBezTo>
                  <a:pt x="530222" y="249963"/>
                  <a:pt x="528718" y="251731"/>
                  <a:pt x="526463" y="252047"/>
                </a:cubicBezTo>
                <a:cubicBezTo>
                  <a:pt x="524958" y="252047"/>
                  <a:pt x="523046" y="251731"/>
                  <a:pt x="521543" y="251037"/>
                </a:cubicBezTo>
                <a:cubicBezTo>
                  <a:pt x="520041" y="250342"/>
                  <a:pt x="519290" y="246743"/>
                  <a:pt x="520041" y="245038"/>
                </a:cubicBezTo>
                <a:cubicBezTo>
                  <a:pt x="520792" y="243270"/>
                  <a:pt x="522636" y="242639"/>
                  <a:pt x="524958" y="242954"/>
                </a:cubicBezTo>
                <a:close/>
                <a:moveTo>
                  <a:pt x="890815" y="242925"/>
                </a:moveTo>
                <a:cubicBezTo>
                  <a:pt x="891647" y="242706"/>
                  <a:pt x="892572" y="242706"/>
                  <a:pt x="893682" y="243051"/>
                </a:cubicBezTo>
                <a:cubicBezTo>
                  <a:pt x="894085" y="243428"/>
                  <a:pt x="894825" y="243742"/>
                  <a:pt x="895162" y="243742"/>
                </a:cubicBezTo>
                <a:cubicBezTo>
                  <a:pt x="897449" y="245500"/>
                  <a:pt x="896709" y="247949"/>
                  <a:pt x="896305" y="250022"/>
                </a:cubicBezTo>
                <a:cubicBezTo>
                  <a:pt x="895969" y="251089"/>
                  <a:pt x="892606" y="253162"/>
                  <a:pt x="891462" y="253162"/>
                </a:cubicBezTo>
                <a:cubicBezTo>
                  <a:pt x="889579" y="253162"/>
                  <a:pt x="887022" y="251403"/>
                  <a:pt x="886619" y="249331"/>
                </a:cubicBezTo>
                <a:cubicBezTo>
                  <a:pt x="886215" y="247259"/>
                  <a:pt x="886619" y="245500"/>
                  <a:pt x="888502" y="244119"/>
                </a:cubicBezTo>
                <a:cubicBezTo>
                  <a:pt x="889242" y="243585"/>
                  <a:pt x="889982" y="243145"/>
                  <a:pt x="890815" y="242925"/>
                </a:cubicBezTo>
                <a:close/>
                <a:moveTo>
                  <a:pt x="53433" y="242885"/>
                </a:moveTo>
                <a:cubicBezTo>
                  <a:pt x="54739" y="242577"/>
                  <a:pt x="56229" y="243003"/>
                  <a:pt x="57535" y="244203"/>
                </a:cubicBezTo>
                <a:cubicBezTo>
                  <a:pt x="58271" y="244898"/>
                  <a:pt x="58606" y="245656"/>
                  <a:pt x="59744" y="246351"/>
                </a:cubicBezTo>
                <a:cubicBezTo>
                  <a:pt x="59744" y="247046"/>
                  <a:pt x="59343" y="247741"/>
                  <a:pt x="59343" y="248056"/>
                </a:cubicBezTo>
                <a:cubicBezTo>
                  <a:pt x="59343" y="248751"/>
                  <a:pt x="59008" y="249446"/>
                  <a:pt x="58606" y="250204"/>
                </a:cubicBezTo>
                <a:cubicBezTo>
                  <a:pt x="56396" y="251910"/>
                  <a:pt x="56396" y="251910"/>
                  <a:pt x="52312" y="252604"/>
                </a:cubicBezTo>
                <a:cubicBezTo>
                  <a:pt x="50102" y="250899"/>
                  <a:pt x="49700" y="248435"/>
                  <a:pt x="50437" y="245972"/>
                </a:cubicBezTo>
                <a:cubicBezTo>
                  <a:pt x="51006" y="244235"/>
                  <a:pt x="52127" y="243193"/>
                  <a:pt x="53433" y="242885"/>
                </a:cubicBezTo>
                <a:close/>
                <a:moveTo>
                  <a:pt x="1016546" y="242737"/>
                </a:moveTo>
                <a:cubicBezTo>
                  <a:pt x="1017290" y="242737"/>
                  <a:pt x="1018035" y="243051"/>
                  <a:pt x="1018779" y="243051"/>
                </a:cubicBezTo>
                <a:cubicBezTo>
                  <a:pt x="1021418" y="244119"/>
                  <a:pt x="1021757" y="244809"/>
                  <a:pt x="1021757" y="248263"/>
                </a:cubicBezTo>
                <a:cubicBezTo>
                  <a:pt x="1021757" y="248263"/>
                  <a:pt x="1021757" y="249331"/>
                  <a:pt x="1021418" y="249645"/>
                </a:cubicBezTo>
                <a:cubicBezTo>
                  <a:pt x="1020268" y="250713"/>
                  <a:pt x="1019524" y="251780"/>
                  <a:pt x="1018035" y="252094"/>
                </a:cubicBezTo>
                <a:cubicBezTo>
                  <a:pt x="1015396" y="253162"/>
                  <a:pt x="1010523" y="249645"/>
                  <a:pt x="1010523" y="247259"/>
                </a:cubicBezTo>
                <a:cubicBezTo>
                  <a:pt x="1010523" y="244809"/>
                  <a:pt x="1013907" y="242360"/>
                  <a:pt x="1016546" y="242737"/>
                </a:cubicBezTo>
                <a:close/>
                <a:moveTo>
                  <a:pt x="655137" y="242639"/>
                </a:moveTo>
                <a:cubicBezTo>
                  <a:pt x="658473" y="242639"/>
                  <a:pt x="661076" y="244752"/>
                  <a:pt x="661076" y="247568"/>
                </a:cubicBezTo>
                <a:cubicBezTo>
                  <a:pt x="661076" y="249681"/>
                  <a:pt x="658073" y="252882"/>
                  <a:pt x="655871" y="252562"/>
                </a:cubicBezTo>
                <a:cubicBezTo>
                  <a:pt x="653270" y="252178"/>
                  <a:pt x="650735" y="251154"/>
                  <a:pt x="650735" y="247568"/>
                </a:cubicBezTo>
                <a:cubicBezTo>
                  <a:pt x="650735" y="245072"/>
                  <a:pt x="652202" y="242639"/>
                  <a:pt x="655137" y="242639"/>
                </a:cubicBezTo>
                <a:close/>
                <a:moveTo>
                  <a:pt x="340851" y="242517"/>
                </a:moveTo>
                <a:cubicBezTo>
                  <a:pt x="342348" y="242728"/>
                  <a:pt x="343753" y="243587"/>
                  <a:pt x="344328" y="244962"/>
                </a:cubicBezTo>
                <a:cubicBezTo>
                  <a:pt x="344666" y="245337"/>
                  <a:pt x="344666" y="246025"/>
                  <a:pt x="344328" y="246712"/>
                </a:cubicBezTo>
                <a:cubicBezTo>
                  <a:pt x="343922" y="247774"/>
                  <a:pt x="343177" y="249150"/>
                  <a:pt x="342839" y="250212"/>
                </a:cubicBezTo>
                <a:cubicBezTo>
                  <a:pt x="342433" y="250900"/>
                  <a:pt x="341283" y="251212"/>
                  <a:pt x="339794" y="251212"/>
                </a:cubicBezTo>
                <a:cubicBezTo>
                  <a:pt x="339455" y="251212"/>
                  <a:pt x="338711" y="250900"/>
                  <a:pt x="337899" y="250900"/>
                </a:cubicBezTo>
                <a:cubicBezTo>
                  <a:pt x="335665" y="250212"/>
                  <a:pt x="334921" y="249462"/>
                  <a:pt x="335327" y="247399"/>
                </a:cubicBezTo>
                <a:cubicBezTo>
                  <a:pt x="335327" y="246400"/>
                  <a:pt x="336072" y="244962"/>
                  <a:pt x="336816" y="243962"/>
                </a:cubicBezTo>
                <a:cubicBezTo>
                  <a:pt x="337763" y="242743"/>
                  <a:pt x="339354" y="242306"/>
                  <a:pt x="340851" y="242517"/>
                </a:cubicBezTo>
                <a:close/>
                <a:moveTo>
                  <a:pt x="610973" y="242429"/>
                </a:moveTo>
                <a:cubicBezTo>
                  <a:pt x="613645" y="242542"/>
                  <a:pt x="616168" y="244585"/>
                  <a:pt x="616168" y="247232"/>
                </a:cubicBezTo>
                <a:cubicBezTo>
                  <a:pt x="616168" y="248933"/>
                  <a:pt x="613892" y="251391"/>
                  <a:pt x="611684" y="251769"/>
                </a:cubicBezTo>
                <a:cubicBezTo>
                  <a:pt x="610612" y="251769"/>
                  <a:pt x="609473" y="251769"/>
                  <a:pt x="608334" y="251769"/>
                </a:cubicBezTo>
                <a:cubicBezTo>
                  <a:pt x="607265" y="251391"/>
                  <a:pt x="606530" y="250698"/>
                  <a:pt x="606128" y="249626"/>
                </a:cubicBezTo>
                <a:cubicBezTo>
                  <a:pt x="606128" y="248618"/>
                  <a:pt x="606128" y="247547"/>
                  <a:pt x="606128" y="246539"/>
                </a:cubicBezTo>
                <a:cubicBezTo>
                  <a:pt x="606128" y="244774"/>
                  <a:pt x="607265" y="243703"/>
                  <a:pt x="608334" y="243010"/>
                </a:cubicBezTo>
                <a:cubicBezTo>
                  <a:pt x="609171" y="242569"/>
                  <a:pt x="610080" y="242392"/>
                  <a:pt x="610973" y="242429"/>
                </a:cubicBezTo>
                <a:close/>
                <a:moveTo>
                  <a:pt x="99809" y="242360"/>
                </a:moveTo>
                <a:cubicBezTo>
                  <a:pt x="102411" y="242360"/>
                  <a:pt x="104947" y="244807"/>
                  <a:pt x="104947" y="247253"/>
                </a:cubicBezTo>
                <a:cubicBezTo>
                  <a:pt x="104947" y="249323"/>
                  <a:pt x="102011" y="251769"/>
                  <a:pt x="99409" y="251769"/>
                </a:cubicBezTo>
                <a:cubicBezTo>
                  <a:pt x="97207" y="251769"/>
                  <a:pt x="94605" y="249323"/>
                  <a:pt x="94605" y="246877"/>
                </a:cubicBezTo>
                <a:cubicBezTo>
                  <a:pt x="94605" y="244807"/>
                  <a:pt x="97607" y="242360"/>
                  <a:pt x="99809" y="242360"/>
                </a:cubicBezTo>
                <a:close/>
                <a:moveTo>
                  <a:pt x="834119" y="242265"/>
                </a:moveTo>
                <a:cubicBezTo>
                  <a:pt x="834904" y="242304"/>
                  <a:pt x="835740" y="242648"/>
                  <a:pt x="836675" y="243180"/>
                </a:cubicBezTo>
                <a:cubicBezTo>
                  <a:pt x="838546" y="244182"/>
                  <a:pt x="839282" y="245935"/>
                  <a:pt x="840017" y="247312"/>
                </a:cubicBezTo>
                <a:cubicBezTo>
                  <a:pt x="840351" y="248001"/>
                  <a:pt x="840017" y="249378"/>
                  <a:pt x="839616" y="250129"/>
                </a:cubicBezTo>
                <a:cubicBezTo>
                  <a:pt x="838145" y="251131"/>
                  <a:pt x="836675" y="251819"/>
                  <a:pt x="835205" y="252883"/>
                </a:cubicBezTo>
                <a:cubicBezTo>
                  <a:pt x="834470" y="252883"/>
                  <a:pt x="833334" y="252508"/>
                  <a:pt x="832198" y="252195"/>
                </a:cubicBezTo>
                <a:cubicBezTo>
                  <a:pt x="831463" y="251819"/>
                  <a:pt x="830727" y="251506"/>
                  <a:pt x="830727" y="251131"/>
                </a:cubicBezTo>
                <a:cubicBezTo>
                  <a:pt x="829992" y="250129"/>
                  <a:pt x="829257" y="248689"/>
                  <a:pt x="828856" y="247312"/>
                </a:cubicBezTo>
                <a:cubicBezTo>
                  <a:pt x="828522" y="245935"/>
                  <a:pt x="828856" y="244870"/>
                  <a:pt x="829992" y="244182"/>
                </a:cubicBezTo>
                <a:cubicBezTo>
                  <a:pt x="830727" y="243869"/>
                  <a:pt x="831463" y="243493"/>
                  <a:pt x="831863" y="243180"/>
                </a:cubicBezTo>
                <a:cubicBezTo>
                  <a:pt x="832598" y="242492"/>
                  <a:pt x="833334" y="242226"/>
                  <a:pt x="834119" y="242265"/>
                </a:cubicBezTo>
                <a:close/>
                <a:moveTo>
                  <a:pt x="502876" y="242120"/>
                </a:moveTo>
                <a:cubicBezTo>
                  <a:pt x="503954" y="242120"/>
                  <a:pt x="505100" y="242500"/>
                  <a:pt x="505843" y="243515"/>
                </a:cubicBezTo>
                <a:cubicBezTo>
                  <a:pt x="506248" y="243895"/>
                  <a:pt x="506585" y="244212"/>
                  <a:pt x="506990" y="244909"/>
                </a:cubicBezTo>
                <a:cubicBezTo>
                  <a:pt x="508812" y="247064"/>
                  <a:pt x="508474" y="249473"/>
                  <a:pt x="505843" y="250931"/>
                </a:cubicBezTo>
                <a:cubicBezTo>
                  <a:pt x="504358" y="251628"/>
                  <a:pt x="502876" y="252326"/>
                  <a:pt x="500988" y="251248"/>
                </a:cubicBezTo>
                <a:cubicBezTo>
                  <a:pt x="497280" y="249156"/>
                  <a:pt x="497616" y="247381"/>
                  <a:pt x="499100" y="243895"/>
                </a:cubicBezTo>
                <a:cubicBezTo>
                  <a:pt x="499842" y="242500"/>
                  <a:pt x="501395" y="241803"/>
                  <a:pt x="502876" y="242120"/>
                </a:cubicBezTo>
                <a:close/>
                <a:moveTo>
                  <a:pt x="459459" y="242120"/>
                </a:moveTo>
                <a:cubicBezTo>
                  <a:pt x="460200" y="241803"/>
                  <a:pt x="460951" y="241803"/>
                  <a:pt x="462102" y="242120"/>
                </a:cubicBezTo>
                <a:cubicBezTo>
                  <a:pt x="463593" y="242817"/>
                  <a:pt x="464680" y="243198"/>
                  <a:pt x="466243" y="243895"/>
                </a:cubicBezTo>
                <a:cubicBezTo>
                  <a:pt x="466243" y="244909"/>
                  <a:pt x="466583" y="245606"/>
                  <a:pt x="466583" y="246684"/>
                </a:cubicBezTo>
                <a:cubicBezTo>
                  <a:pt x="466583" y="247698"/>
                  <a:pt x="466583" y="248459"/>
                  <a:pt x="466243" y="249473"/>
                </a:cubicBezTo>
                <a:cubicBezTo>
                  <a:pt x="465427" y="250234"/>
                  <a:pt x="464680" y="250931"/>
                  <a:pt x="463593" y="251248"/>
                </a:cubicBezTo>
                <a:cubicBezTo>
                  <a:pt x="461357" y="252326"/>
                  <a:pt x="459048" y="251945"/>
                  <a:pt x="457550" y="250234"/>
                </a:cubicBezTo>
                <a:cubicBezTo>
                  <a:pt x="455647" y="247762"/>
                  <a:pt x="455647" y="244212"/>
                  <a:pt x="459459" y="242120"/>
                </a:cubicBezTo>
                <a:close/>
                <a:moveTo>
                  <a:pt x="127093" y="242120"/>
                </a:moveTo>
                <a:cubicBezTo>
                  <a:pt x="128630" y="242120"/>
                  <a:pt x="129700" y="242817"/>
                  <a:pt x="130836" y="243895"/>
                </a:cubicBezTo>
                <a:lnTo>
                  <a:pt x="131170" y="244212"/>
                </a:lnTo>
                <a:cubicBezTo>
                  <a:pt x="132306" y="245987"/>
                  <a:pt x="131170" y="249473"/>
                  <a:pt x="129365" y="250931"/>
                </a:cubicBezTo>
                <a:cubicBezTo>
                  <a:pt x="127093" y="252326"/>
                  <a:pt x="124153" y="251945"/>
                  <a:pt x="122282" y="250234"/>
                </a:cubicBezTo>
                <a:cubicBezTo>
                  <a:pt x="121947" y="249853"/>
                  <a:pt x="121947" y="249473"/>
                  <a:pt x="121547" y="249473"/>
                </a:cubicBezTo>
                <a:cubicBezTo>
                  <a:pt x="120477" y="245987"/>
                  <a:pt x="123418" y="241803"/>
                  <a:pt x="127093" y="242120"/>
                </a:cubicBezTo>
                <a:close/>
                <a:moveTo>
                  <a:pt x="403840" y="241803"/>
                </a:moveTo>
                <a:cubicBezTo>
                  <a:pt x="406370" y="241803"/>
                  <a:pt x="407901" y="243214"/>
                  <a:pt x="408300" y="246421"/>
                </a:cubicBezTo>
                <a:cubicBezTo>
                  <a:pt x="408300" y="248537"/>
                  <a:pt x="405704" y="250653"/>
                  <a:pt x="403507" y="250653"/>
                </a:cubicBezTo>
                <a:cubicBezTo>
                  <a:pt x="400911" y="250653"/>
                  <a:pt x="399446" y="248858"/>
                  <a:pt x="399446" y="246421"/>
                </a:cubicBezTo>
                <a:cubicBezTo>
                  <a:pt x="399446" y="243920"/>
                  <a:pt x="401244" y="241803"/>
                  <a:pt x="403840" y="241803"/>
                </a:cubicBezTo>
                <a:close/>
                <a:moveTo>
                  <a:pt x="383098" y="241803"/>
                </a:moveTo>
                <a:cubicBezTo>
                  <a:pt x="385331" y="241803"/>
                  <a:pt x="387970" y="244240"/>
                  <a:pt x="387970" y="246421"/>
                </a:cubicBezTo>
                <a:cubicBezTo>
                  <a:pt x="388376" y="248537"/>
                  <a:pt x="385331" y="250653"/>
                  <a:pt x="383098" y="250653"/>
                </a:cubicBezTo>
                <a:cubicBezTo>
                  <a:pt x="380459" y="250653"/>
                  <a:pt x="378632" y="248858"/>
                  <a:pt x="378632" y="246036"/>
                </a:cubicBezTo>
                <a:cubicBezTo>
                  <a:pt x="378632" y="243920"/>
                  <a:pt x="380865" y="241803"/>
                  <a:pt x="383098" y="241803"/>
                </a:cubicBezTo>
                <a:close/>
                <a:moveTo>
                  <a:pt x="156608" y="241803"/>
                </a:moveTo>
                <a:cubicBezTo>
                  <a:pt x="158920" y="241803"/>
                  <a:pt x="160755" y="243895"/>
                  <a:pt x="161163" y="246368"/>
                </a:cubicBezTo>
                <a:cubicBezTo>
                  <a:pt x="161163" y="249157"/>
                  <a:pt x="159259" y="250933"/>
                  <a:pt x="156268" y="250933"/>
                </a:cubicBezTo>
                <a:cubicBezTo>
                  <a:pt x="153616" y="250933"/>
                  <a:pt x="151712" y="249157"/>
                  <a:pt x="151712" y="246368"/>
                </a:cubicBezTo>
                <a:cubicBezTo>
                  <a:pt x="151712" y="243895"/>
                  <a:pt x="153956" y="241803"/>
                  <a:pt x="156608" y="241803"/>
                </a:cubicBezTo>
                <a:close/>
                <a:moveTo>
                  <a:pt x="1056183" y="241705"/>
                </a:moveTo>
                <a:cubicBezTo>
                  <a:pt x="1057074" y="241407"/>
                  <a:pt x="1058110" y="241501"/>
                  <a:pt x="1059435" y="242035"/>
                </a:cubicBezTo>
                <a:cubicBezTo>
                  <a:pt x="1061336" y="242726"/>
                  <a:pt x="1062491" y="243731"/>
                  <a:pt x="1063238" y="245489"/>
                </a:cubicBezTo>
                <a:cubicBezTo>
                  <a:pt x="1063985" y="246871"/>
                  <a:pt x="1063578" y="248252"/>
                  <a:pt x="1062491" y="249320"/>
                </a:cubicBezTo>
                <a:cubicBezTo>
                  <a:pt x="1059435" y="251769"/>
                  <a:pt x="1054952" y="250701"/>
                  <a:pt x="1053458" y="246871"/>
                </a:cubicBezTo>
                <a:cubicBezTo>
                  <a:pt x="1053458" y="246556"/>
                  <a:pt x="1053458" y="245866"/>
                  <a:pt x="1053050" y="245112"/>
                </a:cubicBezTo>
                <a:cubicBezTo>
                  <a:pt x="1053458" y="244798"/>
                  <a:pt x="1053458" y="244421"/>
                  <a:pt x="1053797" y="243731"/>
                </a:cubicBezTo>
                <a:cubicBezTo>
                  <a:pt x="1054544" y="242694"/>
                  <a:pt x="1055291" y="242003"/>
                  <a:pt x="1056183" y="241705"/>
                </a:cubicBezTo>
                <a:close/>
                <a:moveTo>
                  <a:pt x="268573" y="241660"/>
                </a:moveTo>
                <a:cubicBezTo>
                  <a:pt x="269411" y="241707"/>
                  <a:pt x="270248" y="241978"/>
                  <a:pt x="270985" y="242328"/>
                </a:cubicBezTo>
                <a:cubicBezTo>
                  <a:pt x="272860" y="242709"/>
                  <a:pt x="273596" y="244109"/>
                  <a:pt x="273596" y="245509"/>
                </a:cubicBezTo>
                <a:cubicBezTo>
                  <a:pt x="273596" y="245891"/>
                  <a:pt x="273596" y="246209"/>
                  <a:pt x="273261" y="246590"/>
                </a:cubicBezTo>
                <a:cubicBezTo>
                  <a:pt x="272860" y="248690"/>
                  <a:pt x="271721" y="250090"/>
                  <a:pt x="269913" y="250790"/>
                </a:cubicBezTo>
                <a:cubicBezTo>
                  <a:pt x="267636" y="251490"/>
                  <a:pt x="265828" y="250090"/>
                  <a:pt x="264354" y="248690"/>
                </a:cubicBezTo>
                <a:cubicBezTo>
                  <a:pt x="263952" y="248308"/>
                  <a:pt x="263952" y="247990"/>
                  <a:pt x="263550" y="247608"/>
                </a:cubicBezTo>
                <a:cubicBezTo>
                  <a:pt x="263550" y="245509"/>
                  <a:pt x="264354" y="243409"/>
                  <a:pt x="266162" y="242328"/>
                </a:cubicBezTo>
                <a:cubicBezTo>
                  <a:pt x="266899" y="241787"/>
                  <a:pt x="267736" y="241612"/>
                  <a:pt x="268573" y="241660"/>
                </a:cubicBezTo>
                <a:close/>
                <a:moveTo>
                  <a:pt x="675397" y="241629"/>
                </a:moveTo>
                <a:cubicBezTo>
                  <a:pt x="675804" y="241246"/>
                  <a:pt x="676551" y="241629"/>
                  <a:pt x="676959" y="241629"/>
                </a:cubicBezTo>
                <a:cubicBezTo>
                  <a:pt x="678794" y="242012"/>
                  <a:pt x="680288" y="243034"/>
                  <a:pt x="681442" y="244120"/>
                </a:cubicBezTo>
                <a:cubicBezTo>
                  <a:pt x="681849" y="244440"/>
                  <a:pt x="682189" y="245142"/>
                  <a:pt x="682189" y="245526"/>
                </a:cubicBezTo>
                <a:cubicBezTo>
                  <a:pt x="682189" y="248017"/>
                  <a:pt x="679947" y="251211"/>
                  <a:pt x="676551" y="250828"/>
                </a:cubicBezTo>
                <a:cubicBezTo>
                  <a:pt x="676144" y="250828"/>
                  <a:pt x="676144" y="250828"/>
                  <a:pt x="675804" y="250828"/>
                </a:cubicBezTo>
                <a:cubicBezTo>
                  <a:pt x="673562" y="250508"/>
                  <a:pt x="671254" y="247634"/>
                  <a:pt x="671662" y="245526"/>
                </a:cubicBezTo>
                <a:cubicBezTo>
                  <a:pt x="672069" y="243737"/>
                  <a:pt x="673562" y="242332"/>
                  <a:pt x="675397" y="241629"/>
                </a:cubicBezTo>
                <a:close/>
                <a:moveTo>
                  <a:pt x="934560" y="241524"/>
                </a:moveTo>
                <a:cubicBezTo>
                  <a:pt x="936769" y="241524"/>
                  <a:pt x="939381" y="243587"/>
                  <a:pt x="939381" y="245712"/>
                </a:cubicBezTo>
                <a:cubicBezTo>
                  <a:pt x="939381" y="248775"/>
                  <a:pt x="937171" y="251212"/>
                  <a:pt x="934158" y="251212"/>
                </a:cubicBezTo>
                <a:cubicBezTo>
                  <a:pt x="931212" y="251212"/>
                  <a:pt x="929337" y="249462"/>
                  <a:pt x="929337" y="246025"/>
                </a:cubicBezTo>
                <a:cubicBezTo>
                  <a:pt x="929337" y="243587"/>
                  <a:pt x="931613" y="241524"/>
                  <a:pt x="934560" y="241524"/>
                </a:cubicBezTo>
                <a:close/>
                <a:moveTo>
                  <a:pt x="739227" y="241524"/>
                </a:moveTo>
                <a:cubicBezTo>
                  <a:pt x="739964" y="241524"/>
                  <a:pt x="740700" y="241906"/>
                  <a:pt x="741437" y="241906"/>
                </a:cubicBezTo>
                <a:cubicBezTo>
                  <a:pt x="743713" y="242225"/>
                  <a:pt x="745186" y="244326"/>
                  <a:pt x="744785" y="246491"/>
                </a:cubicBezTo>
                <a:cubicBezTo>
                  <a:pt x="744048" y="248210"/>
                  <a:pt x="743312" y="249293"/>
                  <a:pt x="742240" y="250375"/>
                </a:cubicBezTo>
                <a:cubicBezTo>
                  <a:pt x="741437" y="250375"/>
                  <a:pt x="740700" y="250375"/>
                  <a:pt x="739964" y="250375"/>
                </a:cubicBezTo>
                <a:cubicBezTo>
                  <a:pt x="738490" y="250375"/>
                  <a:pt x="737754" y="249611"/>
                  <a:pt x="737017" y="248592"/>
                </a:cubicBezTo>
                <a:cubicBezTo>
                  <a:pt x="736281" y="247510"/>
                  <a:pt x="735879" y="246109"/>
                  <a:pt x="735142" y="244708"/>
                </a:cubicBezTo>
                <a:cubicBezTo>
                  <a:pt x="735544" y="244008"/>
                  <a:pt x="735879" y="243626"/>
                  <a:pt x="736281" y="242925"/>
                </a:cubicBezTo>
                <a:cubicBezTo>
                  <a:pt x="737017" y="241524"/>
                  <a:pt x="738156" y="241524"/>
                  <a:pt x="739227" y="241524"/>
                </a:cubicBezTo>
                <a:close/>
                <a:moveTo>
                  <a:pt x="438801" y="241343"/>
                </a:moveTo>
                <a:cubicBezTo>
                  <a:pt x="439602" y="241218"/>
                  <a:pt x="440453" y="241312"/>
                  <a:pt x="441202" y="241656"/>
                </a:cubicBezTo>
                <a:cubicBezTo>
                  <a:pt x="443110" y="242032"/>
                  <a:pt x="444267" y="243033"/>
                  <a:pt x="445766" y="244410"/>
                </a:cubicBezTo>
                <a:cubicBezTo>
                  <a:pt x="445357" y="245850"/>
                  <a:pt x="445357" y="246852"/>
                  <a:pt x="444608" y="247916"/>
                </a:cubicBezTo>
                <a:cubicBezTo>
                  <a:pt x="443450" y="250670"/>
                  <a:pt x="439295" y="252048"/>
                  <a:pt x="436707" y="250670"/>
                </a:cubicBezTo>
                <a:cubicBezTo>
                  <a:pt x="436298" y="250357"/>
                  <a:pt x="435549" y="249982"/>
                  <a:pt x="435208" y="249606"/>
                </a:cubicBezTo>
                <a:cubicBezTo>
                  <a:pt x="433642" y="247540"/>
                  <a:pt x="434391" y="243722"/>
                  <a:pt x="436707" y="242344"/>
                </a:cubicBezTo>
                <a:cubicBezTo>
                  <a:pt x="437252" y="241812"/>
                  <a:pt x="438001" y="241468"/>
                  <a:pt x="438801" y="241343"/>
                </a:cubicBezTo>
                <a:close/>
                <a:moveTo>
                  <a:pt x="1040828" y="241146"/>
                </a:moveTo>
                <a:cubicBezTo>
                  <a:pt x="1043764" y="242224"/>
                  <a:pt x="1043431" y="244696"/>
                  <a:pt x="1043764" y="247485"/>
                </a:cubicBezTo>
                <a:cubicBezTo>
                  <a:pt x="1043030" y="247865"/>
                  <a:pt x="1042697" y="248182"/>
                  <a:pt x="1042697" y="248562"/>
                </a:cubicBezTo>
                <a:cubicBezTo>
                  <a:pt x="1040828" y="250654"/>
                  <a:pt x="1038627" y="250654"/>
                  <a:pt x="1036425" y="249957"/>
                </a:cubicBezTo>
                <a:cubicBezTo>
                  <a:pt x="1034156" y="249260"/>
                  <a:pt x="1033422" y="247865"/>
                  <a:pt x="1033823" y="245773"/>
                </a:cubicBezTo>
                <a:cubicBezTo>
                  <a:pt x="1033823" y="245013"/>
                  <a:pt x="1034156" y="244315"/>
                  <a:pt x="1034156" y="243301"/>
                </a:cubicBezTo>
                <a:cubicBezTo>
                  <a:pt x="1036025" y="241526"/>
                  <a:pt x="1037893" y="240132"/>
                  <a:pt x="1040828" y="241146"/>
                </a:cubicBezTo>
                <a:close/>
                <a:moveTo>
                  <a:pt x="207673" y="241033"/>
                </a:moveTo>
                <a:cubicBezTo>
                  <a:pt x="208480" y="241304"/>
                  <a:pt x="209235" y="241847"/>
                  <a:pt x="209784" y="242582"/>
                </a:cubicBezTo>
                <a:cubicBezTo>
                  <a:pt x="209784" y="243604"/>
                  <a:pt x="210196" y="244307"/>
                  <a:pt x="210539" y="245009"/>
                </a:cubicBezTo>
                <a:cubicBezTo>
                  <a:pt x="210539" y="245776"/>
                  <a:pt x="210196" y="246478"/>
                  <a:pt x="210196" y="247181"/>
                </a:cubicBezTo>
                <a:cubicBezTo>
                  <a:pt x="209784" y="248906"/>
                  <a:pt x="208274" y="250375"/>
                  <a:pt x="206352" y="249992"/>
                </a:cubicBezTo>
                <a:cubicBezTo>
                  <a:pt x="204499" y="249992"/>
                  <a:pt x="202988" y="248586"/>
                  <a:pt x="202577" y="246798"/>
                </a:cubicBezTo>
                <a:cubicBezTo>
                  <a:pt x="202577" y="246095"/>
                  <a:pt x="202577" y="245776"/>
                  <a:pt x="202577" y="245009"/>
                </a:cubicBezTo>
                <a:cubicBezTo>
                  <a:pt x="202577" y="243285"/>
                  <a:pt x="203331" y="241879"/>
                  <a:pt x="205254" y="241113"/>
                </a:cubicBezTo>
                <a:cubicBezTo>
                  <a:pt x="206008" y="240761"/>
                  <a:pt x="206867" y="240761"/>
                  <a:pt x="207673" y="241033"/>
                </a:cubicBezTo>
                <a:close/>
                <a:moveTo>
                  <a:pt x="1073287" y="240831"/>
                </a:moveTo>
                <a:cubicBezTo>
                  <a:pt x="1075936" y="240132"/>
                  <a:pt x="1079332" y="241913"/>
                  <a:pt x="1080487" y="244013"/>
                </a:cubicBezTo>
                <a:cubicBezTo>
                  <a:pt x="1081234" y="245794"/>
                  <a:pt x="1080826" y="247194"/>
                  <a:pt x="1079332" y="248212"/>
                </a:cubicBezTo>
                <a:cubicBezTo>
                  <a:pt x="1078924" y="248212"/>
                  <a:pt x="1078924" y="248594"/>
                  <a:pt x="1078585" y="248594"/>
                </a:cubicBezTo>
                <a:cubicBezTo>
                  <a:pt x="1077430" y="250375"/>
                  <a:pt x="1075596" y="250375"/>
                  <a:pt x="1073695" y="249612"/>
                </a:cubicBezTo>
                <a:cubicBezTo>
                  <a:pt x="1071453" y="248912"/>
                  <a:pt x="1070298" y="247512"/>
                  <a:pt x="1070298" y="246112"/>
                </a:cubicBezTo>
                <a:cubicBezTo>
                  <a:pt x="1070298" y="243631"/>
                  <a:pt x="1071046" y="242613"/>
                  <a:pt x="1072200" y="241150"/>
                </a:cubicBezTo>
                <a:cubicBezTo>
                  <a:pt x="1072540" y="240831"/>
                  <a:pt x="1072948" y="240831"/>
                  <a:pt x="1073287" y="240831"/>
                </a:cubicBezTo>
                <a:close/>
                <a:moveTo>
                  <a:pt x="223761" y="240450"/>
                </a:moveTo>
                <a:cubicBezTo>
                  <a:pt x="225229" y="240132"/>
                  <a:pt x="226697" y="240132"/>
                  <a:pt x="228566" y="240831"/>
                </a:cubicBezTo>
                <a:cubicBezTo>
                  <a:pt x="230034" y="241913"/>
                  <a:pt x="230768" y="243313"/>
                  <a:pt x="230768" y="245794"/>
                </a:cubicBezTo>
                <a:cubicBezTo>
                  <a:pt x="230768" y="246112"/>
                  <a:pt x="230434" y="246812"/>
                  <a:pt x="230034" y="247512"/>
                </a:cubicBezTo>
                <a:cubicBezTo>
                  <a:pt x="229700" y="247894"/>
                  <a:pt x="229300" y="248212"/>
                  <a:pt x="228966" y="248594"/>
                </a:cubicBezTo>
                <a:cubicBezTo>
                  <a:pt x="226697" y="250375"/>
                  <a:pt x="224895" y="250375"/>
                  <a:pt x="222626" y="248594"/>
                </a:cubicBezTo>
                <a:cubicBezTo>
                  <a:pt x="220824" y="247194"/>
                  <a:pt x="220424" y="246112"/>
                  <a:pt x="221558" y="244013"/>
                </a:cubicBezTo>
                <a:cubicBezTo>
                  <a:pt x="221558" y="243631"/>
                  <a:pt x="221892" y="243313"/>
                  <a:pt x="221892" y="242931"/>
                </a:cubicBezTo>
                <a:cubicBezTo>
                  <a:pt x="222293" y="241913"/>
                  <a:pt x="222626" y="240831"/>
                  <a:pt x="223761" y="240450"/>
                </a:cubicBezTo>
                <a:close/>
                <a:moveTo>
                  <a:pt x="977401" y="240449"/>
                </a:moveTo>
                <a:cubicBezTo>
                  <a:pt x="977734" y="240449"/>
                  <a:pt x="978135" y="240449"/>
                  <a:pt x="978468" y="240829"/>
                </a:cubicBezTo>
                <a:cubicBezTo>
                  <a:pt x="981071" y="241146"/>
                  <a:pt x="981471" y="241906"/>
                  <a:pt x="981805" y="244315"/>
                </a:cubicBezTo>
                <a:cubicBezTo>
                  <a:pt x="982205" y="246471"/>
                  <a:pt x="980337" y="248879"/>
                  <a:pt x="978135" y="249577"/>
                </a:cubicBezTo>
                <a:cubicBezTo>
                  <a:pt x="975533" y="250654"/>
                  <a:pt x="972931" y="249577"/>
                  <a:pt x="971863" y="246787"/>
                </a:cubicBezTo>
                <a:cubicBezTo>
                  <a:pt x="972197" y="246471"/>
                  <a:pt x="972197" y="245773"/>
                  <a:pt x="971863" y="245393"/>
                </a:cubicBezTo>
                <a:cubicBezTo>
                  <a:pt x="971863" y="241906"/>
                  <a:pt x="974065" y="240132"/>
                  <a:pt x="977401" y="240449"/>
                </a:cubicBezTo>
                <a:close/>
                <a:moveTo>
                  <a:pt x="785624" y="240343"/>
                </a:moveTo>
                <a:cubicBezTo>
                  <a:pt x="786325" y="240382"/>
                  <a:pt x="786976" y="240632"/>
                  <a:pt x="787509" y="241132"/>
                </a:cubicBezTo>
                <a:cubicBezTo>
                  <a:pt x="787910" y="241507"/>
                  <a:pt x="788243" y="241507"/>
                  <a:pt x="788644" y="241882"/>
                </a:cubicBezTo>
                <a:cubicBezTo>
                  <a:pt x="791579" y="244257"/>
                  <a:pt x="790845" y="247382"/>
                  <a:pt x="787509" y="249444"/>
                </a:cubicBezTo>
                <a:cubicBezTo>
                  <a:pt x="786775" y="249819"/>
                  <a:pt x="785641" y="249819"/>
                  <a:pt x="785307" y="249444"/>
                </a:cubicBezTo>
                <a:cubicBezTo>
                  <a:pt x="783106" y="248757"/>
                  <a:pt x="781237" y="247069"/>
                  <a:pt x="781237" y="244632"/>
                </a:cubicBezTo>
                <a:cubicBezTo>
                  <a:pt x="781237" y="242882"/>
                  <a:pt x="781971" y="241882"/>
                  <a:pt x="783439" y="240819"/>
                </a:cubicBezTo>
                <a:cubicBezTo>
                  <a:pt x="784173" y="240475"/>
                  <a:pt x="784924" y="240304"/>
                  <a:pt x="785624" y="240343"/>
                </a:cubicBezTo>
                <a:close/>
                <a:moveTo>
                  <a:pt x="995896" y="240132"/>
                </a:moveTo>
                <a:cubicBezTo>
                  <a:pt x="999293" y="240132"/>
                  <a:pt x="1001534" y="241882"/>
                  <a:pt x="1001534" y="244632"/>
                </a:cubicBezTo>
                <a:cubicBezTo>
                  <a:pt x="1001534" y="247069"/>
                  <a:pt x="998545" y="249819"/>
                  <a:pt x="995896" y="249444"/>
                </a:cubicBezTo>
                <a:cubicBezTo>
                  <a:pt x="992500" y="249132"/>
                  <a:pt x="990598" y="247382"/>
                  <a:pt x="990598" y="244257"/>
                </a:cubicBezTo>
                <a:cubicBezTo>
                  <a:pt x="991006" y="241507"/>
                  <a:pt x="992908" y="240132"/>
                  <a:pt x="995896" y="240132"/>
                </a:cubicBezTo>
                <a:close/>
                <a:moveTo>
                  <a:pt x="762723" y="240098"/>
                </a:moveTo>
                <a:cubicBezTo>
                  <a:pt x="763457" y="240416"/>
                  <a:pt x="764258" y="240798"/>
                  <a:pt x="764591" y="241116"/>
                </a:cubicBezTo>
                <a:cubicBezTo>
                  <a:pt x="765726" y="241879"/>
                  <a:pt x="766793" y="242896"/>
                  <a:pt x="766459" y="244295"/>
                </a:cubicBezTo>
                <a:cubicBezTo>
                  <a:pt x="766459" y="244677"/>
                  <a:pt x="766459" y="244995"/>
                  <a:pt x="766459" y="245376"/>
                </a:cubicBezTo>
                <a:cubicBezTo>
                  <a:pt x="767193" y="247157"/>
                  <a:pt x="766059" y="248174"/>
                  <a:pt x="765325" y="249255"/>
                </a:cubicBezTo>
                <a:cubicBezTo>
                  <a:pt x="763857" y="250654"/>
                  <a:pt x="761255" y="250654"/>
                  <a:pt x="759787" y="249255"/>
                </a:cubicBezTo>
                <a:cubicBezTo>
                  <a:pt x="758320" y="247856"/>
                  <a:pt x="757185" y="246076"/>
                  <a:pt x="757185" y="243977"/>
                </a:cubicBezTo>
                <a:cubicBezTo>
                  <a:pt x="756852" y="241116"/>
                  <a:pt x="760188" y="239017"/>
                  <a:pt x="762723" y="240098"/>
                </a:cubicBezTo>
                <a:close/>
                <a:moveTo>
                  <a:pt x="1100992" y="239889"/>
                </a:moveTo>
                <a:cubicBezTo>
                  <a:pt x="1102766" y="239630"/>
                  <a:pt x="1104634" y="239896"/>
                  <a:pt x="1106115" y="240776"/>
                </a:cubicBezTo>
                <a:cubicBezTo>
                  <a:pt x="1107259" y="241467"/>
                  <a:pt x="1107999" y="242534"/>
                  <a:pt x="1107259" y="243539"/>
                </a:cubicBezTo>
                <a:cubicBezTo>
                  <a:pt x="1106519" y="245297"/>
                  <a:pt x="1105711" y="246679"/>
                  <a:pt x="1104971" y="248437"/>
                </a:cubicBezTo>
                <a:cubicBezTo>
                  <a:pt x="1104634" y="249442"/>
                  <a:pt x="1103557" y="249819"/>
                  <a:pt x="1102413" y="249819"/>
                </a:cubicBezTo>
                <a:cubicBezTo>
                  <a:pt x="1101336" y="249819"/>
                  <a:pt x="1100125" y="249819"/>
                  <a:pt x="1099048" y="249819"/>
                </a:cubicBezTo>
                <a:cubicBezTo>
                  <a:pt x="1097164" y="248437"/>
                  <a:pt x="1096019" y="247056"/>
                  <a:pt x="1095683" y="244920"/>
                </a:cubicBezTo>
                <a:cubicBezTo>
                  <a:pt x="1095279" y="243916"/>
                  <a:pt x="1095683" y="242848"/>
                  <a:pt x="1096423" y="242157"/>
                </a:cubicBezTo>
                <a:cubicBezTo>
                  <a:pt x="1097534" y="240933"/>
                  <a:pt x="1099216" y="240148"/>
                  <a:pt x="1100992" y="239889"/>
                </a:cubicBezTo>
                <a:close/>
                <a:moveTo>
                  <a:pt x="181166" y="239853"/>
                </a:moveTo>
                <a:cubicBezTo>
                  <a:pt x="184145" y="239853"/>
                  <a:pt x="186040" y="240919"/>
                  <a:pt x="186447" y="244369"/>
                </a:cubicBezTo>
                <a:cubicBezTo>
                  <a:pt x="186447" y="246815"/>
                  <a:pt x="184551" y="249262"/>
                  <a:pt x="182656" y="249262"/>
                </a:cubicBezTo>
                <a:cubicBezTo>
                  <a:pt x="179271" y="249262"/>
                  <a:pt x="176698" y="247505"/>
                  <a:pt x="176698" y="245059"/>
                </a:cubicBezTo>
                <a:cubicBezTo>
                  <a:pt x="176698" y="242299"/>
                  <a:pt x="178526" y="239853"/>
                  <a:pt x="181166" y="239853"/>
                </a:cubicBezTo>
                <a:close/>
                <a:moveTo>
                  <a:pt x="1128187" y="239708"/>
                </a:moveTo>
                <a:cubicBezTo>
                  <a:pt x="1129663" y="240085"/>
                  <a:pt x="1130804" y="240776"/>
                  <a:pt x="1131140" y="241843"/>
                </a:cubicBezTo>
                <a:cubicBezTo>
                  <a:pt x="1132683" y="244607"/>
                  <a:pt x="1131878" y="247746"/>
                  <a:pt x="1128590" y="249442"/>
                </a:cubicBezTo>
                <a:cubicBezTo>
                  <a:pt x="1128187" y="249819"/>
                  <a:pt x="1127046" y="249819"/>
                  <a:pt x="1126711" y="249819"/>
                </a:cubicBezTo>
                <a:cubicBezTo>
                  <a:pt x="1125570" y="249819"/>
                  <a:pt x="1124832" y="249819"/>
                  <a:pt x="1124094" y="249442"/>
                </a:cubicBezTo>
                <a:cubicBezTo>
                  <a:pt x="1120739" y="248751"/>
                  <a:pt x="1119665" y="246302"/>
                  <a:pt x="1120739" y="243539"/>
                </a:cubicBezTo>
                <a:cubicBezTo>
                  <a:pt x="1121879" y="240713"/>
                  <a:pt x="1124832" y="239017"/>
                  <a:pt x="1128187" y="239708"/>
                </a:cubicBezTo>
                <a:close/>
                <a:moveTo>
                  <a:pt x="714150" y="239708"/>
                </a:moveTo>
                <a:cubicBezTo>
                  <a:pt x="715224" y="239017"/>
                  <a:pt x="716767" y="239017"/>
                  <a:pt x="718244" y="239708"/>
                </a:cubicBezTo>
                <a:cubicBezTo>
                  <a:pt x="720458" y="241090"/>
                  <a:pt x="722337" y="242534"/>
                  <a:pt x="721934" y="244230"/>
                </a:cubicBezTo>
                <a:cubicBezTo>
                  <a:pt x="721934" y="247370"/>
                  <a:pt x="717841" y="249819"/>
                  <a:pt x="715224" y="248437"/>
                </a:cubicBezTo>
                <a:cubicBezTo>
                  <a:pt x="713748" y="247746"/>
                  <a:pt x="711936" y="246679"/>
                  <a:pt x="710393" y="245988"/>
                </a:cubicBezTo>
                <a:cubicBezTo>
                  <a:pt x="709654" y="245674"/>
                  <a:pt x="709319" y="243916"/>
                  <a:pt x="710057" y="242848"/>
                </a:cubicBezTo>
                <a:cubicBezTo>
                  <a:pt x="711198" y="241843"/>
                  <a:pt x="712674" y="240399"/>
                  <a:pt x="714150" y="239708"/>
                </a:cubicBezTo>
                <a:close/>
                <a:moveTo>
                  <a:pt x="1168950" y="239590"/>
                </a:moveTo>
                <a:cubicBezTo>
                  <a:pt x="1169610" y="239367"/>
                  <a:pt x="1170354" y="239367"/>
                  <a:pt x="1171268" y="239717"/>
                </a:cubicBezTo>
                <a:cubicBezTo>
                  <a:pt x="1172418" y="240099"/>
                  <a:pt x="1173163" y="240417"/>
                  <a:pt x="1174313" y="240799"/>
                </a:cubicBezTo>
                <a:cubicBezTo>
                  <a:pt x="1175802" y="241499"/>
                  <a:pt x="1177290" y="243598"/>
                  <a:pt x="1176952" y="245380"/>
                </a:cubicBezTo>
                <a:cubicBezTo>
                  <a:pt x="1176546" y="247479"/>
                  <a:pt x="1175058" y="248879"/>
                  <a:pt x="1172824" y="248879"/>
                </a:cubicBezTo>
                <a:cubicBezTo>
                  <a:pt x="1172824" y="249261"/>
                  <a:pt x="1172418" y="249261"/>
                  <a:pt x="1171674" y="249261"/>
                </a:cubicBezTo>
                <a:cubicBezTo>
                  <a:pt x="1171268" y="248879"/>
                  <a:pt x="1170185" y="248879"/>
                  <a:pt x="1169441" y="248179"/>
                </a:cubicBezTo>
                <a:cubicBezTo>
                  <a:pt x="1167952" y="247161"/>
                  <a:pt x="1167140" y="245762"/>
                  <a:pt x="1166396" y="244298"/>
                </a:cubicBezTo>
                <a:cubicBezTo>
                  <a:pt x="1166057" y="242898"/>
                  <a:pt x="1166057" y="241880"/>
                  <a:pt x="1167140" y="240799"/>
                </a:cubicBezTo>
                <a:cubicBezTo>
                  <a:pt x="1167715" y="240258"/>
                  <a:pt x="1168291" y="239813"/>
                  <a:pt x="1168950" y="239590"/>
                </a:cubicBezTo>
                <a:close/>
                <a:moveTo>
                  <a:pt x="695870" y="239574"/>
                </a:moveTo>
                <a:cubicBezTo>
                  <a:pt x="698133" y="239574"/>
                  <a:pt x="700331" y="242037"/>
                  <a:pt x="700331" y="244121"/>
                </a:cubicBezTo>
                <a:cubicBezTo>
                  <a:pt x="700331" y="246584"/>
                  <a:pt x="698466" y="248288"/>
                  <a:pt x="695870" y="248667"/>
                </a:cubicBezTo>
                <a:cubicBezTo>
                  <a:pt x="694072" y="248983"/>
                  <a:pt x="691475" y="246205"/>
                  <a:pt x="691475" y="244121"/>
                </a:cubicBezTo>
                <a:cubicBezTo>
                  <a:pt x="691475" y="241658"/>
                  <a:pt x="693274" y="239574"/>
                  <a:pt x="695870" y="239574"/>
                </a:cubicBezTo>
                <a:close/>
                <a:moveTo>
                  <a:pt x="247399" y="239394"/>
                </a:moveTo>
                <a:cubicBezTo>
                  <a:pt x="249609" y="239394"/>
                  <a:pt x="251886" y="242154"/>
                  <a:pt x="251886" y="244600"/>
                </a:cubicBezTo>
                <a:cubicBezTo>
                  <a:pt x="251886" y="246356"/>
                  <a:pt x="249274" y="248426"/>
                  <a:pt x="247399" y="248426"/>
                </a:cubicBezTo>
                <a:cubicBezTo>
                  <a:pt x="244787" y="248050"/>
                  <a:pt x="241840" y="245980"/>
                  <a:pt x="242242" y="244224"/>
                </a:cubicBezTo>
                <a:cubicBezTo>
                  <a:pt x="242577" y="241087"/>
                  <a:pt x="244452" y="239017"/>
                  <a:pt x="247399" y="239394"/>
                </a:cubicBezTo>
                <a:close/>
                <a:moveTo>
                  <a:pt x="296409" y="238947"/>
                </a:moveTo>
                <a:cubicBezTo>
                  <a:pt x="297844" y="239304"/>
                  <a:pt x="299142" y="240445"/>
                  <a:pt x="299910" y="242188"/>
                </a:cubicBezTo>
                <a:cubicBezTo>
                  <a:pt x="300245" y="242885"/>
                  <a:pt x="300245" y="243265"/>
                  <a:pt x="300245" y="243962"/>
                </a:cubicBezTo>
                <a:cubicBezTo>
                  <a:pt x="300646" y="244279"/>
                  <a:pt x="300646" y="244660"/>
                  <a:pt x="300646" y="244976"/>
                </a:cubicBezTo>
                <a:cubicBezTo>
                  <a:pt x="300245" y="245357"/>
                  <a:pt x="299910" y="246434"/>
                  <a:pt x="299506" y="246751"/>
                </a:cubicBezTo>
                <a:cubicBezTo>
                  <a:pt x="297644" y="249223"/>
                  <a:pt x="295111" y="249540"/>
                  <a:pt x="292504" y="247829"/>
                </a:cubicBezTo>
                <a:cubicBezTo>
                  <a:pt x="291371" y="247131"/>
                  <a:pt x="290304" y="244660"/>
                  <a:pt x="290638" y="243265"/>
                </a:cubicBezTo>
                <a:cubicBezTo>
                  <a:pt x="291038" y="242188"/>
                  <a:pt x="291371" y="241491"/>
                  <a:pt x="292104" y="240413"/>
                </a:cubicBezTo>
                <a:cubicBezTo>
                  <a:pt x="293404" y="239019"/>
                  <a:pt x="294977" y="238591"/>
                  <a:pt x="296409" y="238947"/>
                </a:cubicBezTo>
                <a:close/>
                <a:moveTo>
                  <a:pt x="1151193" y="238739"/>
                </a:moveTo>
                <a:cubicBezTo>
                  <a:pt x="1152344" y="239055"/>
                  <a:pt x="1153426" y="239055"/>
                  <a:pt x="1154577" y="238739"/>
                </a:cubicBezTo>
                <a:cubicBezTo>
                  <a:pt x="1156810" y="240444"/>
                  <a:pt x="1157960" y="242213"/>
                  <a:pt x="1157554" y="244676"/>
                </a:cubicBezTo>
                <a:cubicBezTo>
                  <a:pt x="1157216" y="246761"/>
                  <a:pt x="1156472" y="248150"/>
                  <a:pt x="1154577" y="248845"/>
                </a:cubicBezTo>
                <a:cubicBezTo>
                  <a:pt x="1152682" y="249540"/>
                  <a:pt x="1149299" y="248845"/>
                  <a:pt x="1148554" y="247456"/>
                </a:cubicBezTo>
                <a:cubicBezTo>
                  <a:pt x="1147065" y="245750"/>
                  <a:pt x="1146727" y="243981"/>
                  <a:pt x="1147810" y="241897"/>
                </a:cubicBezTo>
                <a:cubicBezTo>
                  <a:pt x="1148216" y="241518"/>
                  <a:pt x="1148554" y="240823"/>
                  <a:pt x="1148554" y="240444"/>
                </a:cubicBezTo>
                <a:cubicBezTo>
                  <a:pt x="1148960" y="239434"/>
                  <a:pt x="1150111" y="239055"/>
                  <a:pt x="1151193" y="238739"/>
                </a:cubicBezTo>
                <a:close/>
                <a:moveTo>
                  <a:pt x="958017" y="238478"/>
                </a:moveTo>
                <a:cubicBezTo>
                  <a:pt x="958815" y="238518"/>
                  <a:pt x="959647" y="238694"/>
                  <a:pt x="960564" y="238886"/>
                </a:cubicBezTo>
                <a:cubicBezTo>
                  <a:pt x="961719" y="239590"/>
                  <a:pt x="962874" y="241703"/>
                  <a:pt x="962466" y="243111"/>
                </a:cubicBezTo>
                <a:cubicBezTo>
                  <a:pt x="962466" y="246312"/>
                  <a:pt x="960564" y="248105"/>
                  <a:pt x="957236" y="248425"/>
                </a:cubicBezTo>
                <a:cubicBezTo>
                  <a:pt x="956421" y="248425"/>
                  <a:pt x="956081" y="248425"/>
                  <a:pt x="955334" y="248105"/>
                </a:cubicBezTo>
                <a:cubicBezTo>
                  <a:pt x="953432" y="247016"/>
                  <a:pt x="952278" y="245224"/>
                  <a:pt x="952278" y="243111"/>
                </a:cubicBezTo>
                <a:cubicBezTo>
                  <a:pt x="951938" y="241319"/>
                  <a:pt x="953432" y="239910"/>
                  <a:pt x="955674" y="238886"/>
                </a:cubicBezTo>
                <a:cubicBezTo>
                  <a:pt x="956455" y="238534"/>
                  <a:pt x="957219" y="238438"/>
                  <a:pt x="958017" y="238478"/>
                </a:cubicBezTo>
                <a:close/>
                <a:moveTo>
                  <a:pt x="319208" y="238182"/>
                </a:moveTo>
                <a:cubicBezTo>
                  <a:pt x="320369" y="238497"/>
                  <a:pt x="321530" y="238434"/>
                  <a:pt x="322282" y="239192"/>
                </a:cubicBezTo>
                <a:cubicBezTo>
                  <a:pt x="322625" y="239508"/>
                  <a:pt x="323377" y="239886"/>
                  <a:pt x="323377" y="240265"/>
                </a:cubicBezTo>
                <a:cubicBezTo>
                  <a:pt x="324130" y="241654"/>
                  <a:pt x="323036" y="245506"/>
                  <a:pt x="321872" y="246201"/>
                </a:cubicBezTo>
                <a:cubicBezTo>
                  <a:pt x="320369" y="247590"/>
                  <a:pt x="317363" y="247590"/>
                  <a:pt x="315450" y="246580"/>
                </a:cubicBezTo>
                <a:cubicBezTo>
                  <a:pt x="313948" y="245506"/>
                  <a:pt x="313196" y="242728"/>
                  <a:pt x="313538" y="241276"/>
                </a:cubicBezTo>
                <a:cubicBezTo>
                  <a:pt x="315040" y="239571"/>
                  <a:pt x="316612" y="238182"/>
                  <a:pt x="319208" y="238182"/>
                </a:cubicBezTo>
                <a:close/>
                <a:moveTo>
                  <a:pt x="1099100" y="212028"/>
                </a:moveTo>
                <a:cubicBezTo>
                  <a:pt x="1100188" y="211717"/>
                  <a:pt x="1101754" y="213085"/>
                  <a:pt x="1101345" y="214142"/>
                </a:cubicBezTo>
                <a:cubicBezTo>
                  <a:pt x="1100937" y="215821"/>
                  <a:pt x="1100188" y="217251"/>
                  <a:pt x="1098351" y="218246"/>
                </a:cubicBezTo>
                <a:cubicBezTo>
                  <a:pt x="1098351" y="218619"/>
                  <a:pt x="1097943" y="218619"/>
                  <a:pt x="1097603" y="218619"/>
                </a:cubicBezTo>
                <a:cubicBezTo>
                  <a:pt x="1096446" y="218619"/>
                  <a:pt x="1095697" y="217935"/>
                  <a:pt x="1094949" y="216878"/>
                </a:cubicBezTo>
                <a:cubicBezTo>
                  <a:pt x="1093792" y="214453"/>
                  <a:pt x="1094541" y="213085"/>
                  <a:pt x="1097603" y="212401"/>
                </a:cubicBezTo>
                <a:cubicBezTo>
                  <a:pt x="1097943" y="212401"/>
                  <a:pt x="1098692" y="212028"/>
                  <a:pt x="1099100" y="212028"/>
                </a:cubicBezTo>
                <a:close/>
                <a:moveTo>
                  <a:pt x="1057439" y="211938"/>
                </a:moveTo>
                <a:cubicBezTo>
                  <a:pt x="1058193" y="211708"/>
                  <a:pt x="1059039" y="211787"/>
                  <a:pt x="1060156" y="212136"/>
                </a:cubicBezTo>
                <a:cubicBezTo>
                  <a:pt x="1060562" y="212517"/>
                  <a:pt x="1060900" y="212517"/>
                  <a:pt x="1061307" y="212897"/>
                </a:cubicBezTo>
                <a:cubicBezTo>
                  <a:pt x="1062796" y="213912"/>
                  <a:pt x="1062796" y="214990"/>
                  <a:pt x="1062051" y="216385"/>
                </a:cubicBezTo>
                <a:cubicBezTo>
                  <a:pt x="1060900" y="218160"/>
                  <a:pt x="1059073" y="218858"/>
                  <a:pt x="1056771" y="219175"/>
                </a:cubicBezTo>
                <a:cubicBezTo>
                  <a:pt x="1056432" y="218858"/>
                  <a:pt x="1055688" y="218478"/>
                  <a:pt x="1055282" y="217780"/>
                </a:cubicBezTo>
                <a:cubicBezTo>
                  <a:pt x="1054537" y="216385"/>
                  <a:pt x="1054537" y="214609"/>
                  <a:pt x="1055282" y="213594"/>
                </a:cubicBezTo>
                <a:cubicBezTo>
                  <a:pt x="1056026" y="212707"/>
                  <a:pt x="1056686" y="212168"/>
                  <a:pt x="1057439" y="211938"/>
                </a:cubicBezTo>
                <a:close/>
                <a:moveTo>
                  <a:pt x="840333" y="211713"/>
                </a:moveTo>
                <a:cubicBezTo>
                  <a:pt x="841828" y="212408"/>
                  <a:pt x="842916" y="213797"/>
                  <a:pt x="843323" y="215565"/>
                </a:cubicBezTo>
                <a:cubicBezTo>
                  <a:pt x="842576" y="216575"/>
                  <a:pt x="841828" y="218028"/>
                  <a:pt x="841080" y="219038"/>
                </a:cubicBezTo>
                <a:cubicBezTo>
                  <a:pt x="840333" y="219417"/>
                  <a:pt x="839585" y="219417"/>
                  <a:pt x="839177" y="219417"/>
                </a:cubicBezTo>
                <a:cubicBezTo>
                  <a:pt x="837682" y="219732"/>
                  <a:pt x="836526" y="219038"/>
                  <a:pt x="835438" y="218028"/>
                </a:cubicBezTo>
                <a:cubicBezTo>
                  <a:pt x="834691" y="217333"/>
                  <a:pt x="834283" y="216259"/>
                  <a:pt x="834283" y="215186"/>
                </a:cubicBezTo>
                <a:cubicBezTo>
                  <a:pt x="833875" y="212408"/>
                  <a:pt x="837274" y="210324"/>
                  <a:pt x="840333" y="211713"/>
                </a:cubicBezTo>
                <a:close/>
                <a:moveTo>
                  <a:pt x="1180740" y="211632"/>
                </a:moveTo>
                <a:lnTo>
                  <a:pt x="1180740" y="217164"/>
                </a:lnTo>
                <a:lnTo>
                  <a:pt x="1179142" y="214536"/>
                </a:lnTo>
                <a:cubicBezTo>
                  <a:pt x="1179142" y="214224"/>
                  <a:pt x="1179481" y="213164"/>
                  <a:pt x="1179887" y="212104"/>
                </a:cubicBezTo>
                <a:close/>
                <a:moveTo>
                  <a:pt x="15497" y="211438"/>
                </a:moveTo>
                <a:cubicBezTo>
                  <a:pt x="15821" y="211819"/>
                  <a:pt x="16145" y="212136"/>
                  <a:pt x="16535" y="212897"/>
                </a:cubicBezTo>
                <a:cubicBezTo>
                  <a:pt x="17183" y="214293"/>
                  <a:pt x="16924" y="215689"/>
                  <a:pt x="15497" y="216387"/>
                </a:cubicBezTo>
                <a:cubicBezTo>
                  <a:pt x="15107" y="216704"/>
                  <a:pt x="14394" y="217084"/>
                  <a:pt x="13680" y="217782"/>
                </a:cubicBezTo>
                <a:cubicBezTo>
                  <a:pt x="14069" y="215689"/>
                  <a:pt x="14783" y="213595"/>
                  <a:pt x="15497" y="211438"/>
                </a:cubicBezTo>
                <a:close/>
                <a:moveTo>
                  <a:pt x="1117341" y="211160"/>
                </a:moveTo>
                <a:cubicBezTo>
                  <a:pt x="1118076" y="211477"/>
                  <a:pt x="1119213" y="212175"/>
                  <a:pt x="1120350" y="212555"/>
                </a:cubicBezTo>
                <a:cubicBezTo>
                  <a:pt x="1121085" y="214649"/>
                  <a:pt x="1119948" y="215347"/>
                  <a:pt x="1118812" y="216425"/>
                </a:cubicBezTo>
                <a:cubicBezTo>
                  <a:pt x="1117742" y="217123"/>
                  <a:pt x="1116606" y="217504"/>
                  <a:pt x="1115536" y="217123"/>
                </a:cubicBezTo>
                <a:cubicBezTo>
                  <a:pt x="1113263" y="216742"/>
                  <a:pt x="1112528" y="215030"/>
                  <a:pt x="1113664" y="213253"/>
                </a:cubicBezTo>
                <a:cubicBezTo>
                  <a:pt x="1114400" y="212175"/>
                  <a:pt x="1115536" y="211477"/>
                  <a:pt x="1117341" y="211160"/>
                </a:cubicBezTo>
                <a:close/>
                <a:moveTo>
                  <a:pt x="819937" y="210732"/>
                </a:moveTo>
                <a:cubicBezTo>
                  <a:pt x="821475" y="211106"/>
                  <a:pt x="822210" y="212478"/>
                  <a:pt x="821475" y="214910"/>
                </a:cubicBezTo>
                <a:cubicBezTo>
                  <a:pt x="821475" y="215222"/>
                  <a:pt x="821475" y="215222"/>
                  <a:pt x="821475" y="215596"/>
                </a:cubicBezTo>
                <a:cubicBezTo>
                  <a:pt x="821074" y="216968"/>
                  <a:pt x="819937" y="217654"/>
                  <a:pt x="818466" y="218029"/>
                </a:cubicBezTo>
                <a:cubicBezTo>
                  <a:pt x="816995" y="218341"/>
                  <a:pt x="815525" y="218029"/>
                  <a:pt x="814388" y="216594"/>
                </a:cubicBezTo>
                <a:cubicBezTo>
                  <a:pt x="814054" y="216282"/>
                  <a:pt x="814054" y="215596"/>
                  <a:pt x="813653" y="214910"/>
                </a:cubicBezTo>
                <a:cubicBezTo>
                  <a:pt x="814054" y="214224"/>
                  <a:pt x="814054" y="213538"/>
                  <a:pt x="814054" y="212852"/>
                </a:cubicBezTo>
                <a:cubicBezTo>
                  <a:pt x="815124" y="211106"/>
                  <a:pt x="817731" y="210046"/>
                  <a:pt x="819937" y="210732"/>
                </a:cubicBezTo>
                <a:close/>
                <a:moveTo>
                  <a:pt x="1080856" y="210710"/>
                </a:moveTo>
                <a:cubicBezTo>
                  <a:pt x="1081658" y="210838"/>
                  <a:pt x="1082409" y="211192"/>
                  <a:pt x="1083159" y="211738"/>
                </a:cubicBezTo>
                <a:cubicBezTo>
                  <a:pt x="1083910" y="212446"/>
                  <a:pt x="1083910" y="213860"/>
                  <a:pt x="1083159" y="214567"/>
                </a:cubicBezTo>
                <a:cubicBezTo>
                  <a:pt x="1082408" y="215274"/>
                  <a:pt x="1081658" y="215917"/>
                  <a:pt x="1080907" y="216689"/>
                </a:cubicBezTo>
                <a:cubicBezTo>
                  <a:pt x="1080156" y="217396"/>
                  <a:pt x="1079064" y="217781"/>
                  <a:pt x="1077904" y="217460"/>
                </a:cubicBezTo>
                <a:cubicBezTo>
                  <a:pt x="1076812" y="217074"/>
                  <a:pt x="1075652" y="215660"/>
                  <a:pt x="1075652" y="214567"/>
                </a:cubicBezTo>
                <a:cubicBezTo>
                  <a:pt x="1075652" y="213153"/>
                  <a:pt x="1076402" y="211738"/>
                  <a:pt x="1078245" y="211031"/>
                </a:cubicBezTo>
                <a:cubicBezTo>
                  <a:pt x="1079201" y="210678"/>
                  <a:pt x="1080054" y="210581"/>
                  <a:pt x="1080856" y="210710"/>
                </a:cubicBezTo>
                <a:close/>
                <a:moveTo>
                  <a:pt x="1042151" y="210381"/>
                </a:moveTo>
                <a:cubicBezTo>
                  <a:pt x="1043372" y="209901"/>
                  <a:pt x="1044780" y="209901"/>
                  <a:pt x="1045900" y="210593"/>
                </a:cubicBezTo>
                <a:cubicBezTo>
                  <a:pt x="1047392" y="211975"/>
                  <a:pt x="1048885" y="213044"/>
                  <a:pt x="1051192" y="213421"/>
                </a:cubicBezTo>
                <a:cubicBezTo>
                  <a:pt x="1051531" y="213421"/>
                  <a:pt x="1051531" y="213736"/>
                  <a:pt x="1051938" y="214113"/>
                </a:cubicBezTo>
                <a:cubicBezTo>
                  <a:pt x="1052685" y="215118"/>
                  <a:pt x="1052685" y="216187"/>
                  <a:pt x="1051531" y="216501"/>
                </a:cubicBezTo>
                <a:cubicBezTo>
                  <a:pt x="1050785" y="217256"/>
                  <a:pt x="1049699" y="217256"/>
                  <a:pt x="1048885" y="217570"/>
                </a:cubicBezTo>
                <a:cubicBezTo>
                  <a:pt x="1048546" y="217570"/>
                  <a:pt x="1047800" y="217947"/>
                  <a:pt x="1047392" y="218261"/>
                </a:cubicBezTo>
                <a:cubicBezTo>
                  <a:pt x="1046646" y="220021"/>
                  <a:pt x="1044746" y="220336"/>
                  <a:pt x="1043254" y="220713"/>
                </a:cubicBezTo>
                <a:cubicBezTo>
                  <a:pt x="1041761" y="221404"/>
                  <a:pt x="1041015" y="220713"/>
                  <a:pt x="1040268" y="220021"/>
                </a:cubicBezTo>
                <a:cubicBezTo>
                  <a:pt x="1039115" y="218953"/>
                  <a:pt x="1038775" y="217947"/>
                  <a:pt x="1038775" y="217256"/>
                </a:cubicBezTo>
                <a:cubicBezTo>
                  <a:pt x="1039115" y="215496"/>
                  <a:pt x="1039115" y="214427"/>
                  <a:pt x="1039522" y="213044"/>
                </a:cubicBezTo>
                <a:cubicBezTo>
                  <a:pt x="1039895" y="211818"/>
                  <a:pt x="1040930" y="210860"/>
                  <a:pt x="1042151" y="210381"/>
                </a:cubicBezTo>
                <a:close/>
                <a:moveTo>
                  <a:pt x="858782" y="210324"/>
                </a:moveTo>
                <a:cubicBezTo>
                  <a:pt x="861760" y="210324"/>
                  <a:pt x="863249" y="212029"/>
                  <a:pt x="863249" y="214870"/>
                </a:cubicBezTo>
                <a:cubicBezTo>
                  <a:pt x="863249" y="217333"/>
                  <a:pt x="861015" y="219417"/>
                  <a:pt x="858376" y="219732"/>
                </a:cubicBezTo>
                <a:cubicBezTo>
                  <a:pt x="855398" y="219732"/>
                  <a:pt x="853503" y="217649"/>
                  <a:pt x="853503" y="214870"/>
                </a:cubicBezTo>
                <a:cubicBezTo>
                  <a:pt x="853909" y="212029"/>
                  <a:pt x="855736" y="210324"/>
                  <a:pt x="858782" y="210324"/>
                </a:cubicBezTo>
                <a:close/>
                <a:moveTo>
                  <a:pt x="797473" y="210229"/>
                </a:moveTo>
                <a:cubicBezTo>
                  <a:pt x="798412" y="210133"/>
                  <a:pt x="799360" y="210309"/>
                  <a:pt x="800307" y="210850"/>
                </a:cubicBezTo>
                <a:cubicBezTo>
                  <a:pt x="802135" y="211870"/>
                  <a:pt x="802879" y="213719"/>
                  <a:pt x="801390" y="215121"/>
                </a:cubicBezTo>
                <a:cubicBezTo>
                  <a:pt x="800307" y="216141"/>
                  <a:pt x="799157" y="217225"/>
                  <a:pt x="797262" y="217225"/>
                </a:cubicBezTo>
                <a:cubicBezTo>
                  <a:pt x="795028" y="217225"/>
                  <a:pt x="793133" y="215822"/>
                  <a:pt x="793133" y="214038"/>
                </a:cubicBezTo>
                <a:cubicBezTo>
                  <a:pt x="793133" y="213018"/>
                  <a:pt x="793877" y="211552"/>
                  <a:pt x="794690" y="211233"/>
                </a:cubicBezTo>
                <a:cubicBezTo>
                  <a:pt x="795603" y="210691"/>
                  <a:pt x="796534" y="210325"/>
                  <a:pt x="797473" y="210229"/>
                </a:cubicBezTo>
                <a:close/>
                <a:moveTo>
                  <a:pt x="712749" y="209659"/>
                </a:moveTo>
                <a:cubicBezTo>
                  <a:pt x="713856" y="209698"/>
                  <a:pt x="714971" y="209954"/>
                  <a:pt x="716103" y="209954"/>
                </a:cubicBezTo>
                <a:cubicBezTo>
                  <a:pt x="716835" y="210338"/>
                  <a:pt x="717567" y="210977"/>
                  <a:pt x="717567" y="212064"/>
                </a:cubicBezTo>
                <a:cubicBezTo>
                  <a:pt x="717567" y="213087"/>
                  <a:pt x="717168" y="213854"/>
                  <a:pt x="716436" y="214238"/>
                </a:cubicBezTo>
                <a:cubicBezTo>
                  <a:pt x="715304" y="214558"/>
                  <a:pt x="714572" y="215261"/>
                  <a:pt x="713839" y="215644"/>
                </a:cubicBezTo>
                <a:cubicBezTo>
                  <a:pt x="712374" y="216667"/>
                  <a:pt x="711309" y="216348"/>
                  <a:pt x="710177" y="215261"/>
                </a:cubicBezTo>
                <a:cubicBezTo>
                  <a:pt x="708713" y="213854"/>
                  <a:pt x="708713" y="212448"/>
                  <a:pt x="709445" y="210657"/>
                </a:cubicBezTo>
                <a:cubicBezTo>
                  <a:pt x="710543" y="209794"/>
                  <a:pt x="711642" y="209619"/>
                  <a:pt x="712749" y="209659"/>
                </a:cubicBezTo>
                <a:close/>
                <a:moveTo>
                  <a:pt x="1136277" y="209574"/>
                </a:moveTo>
                <a:cubicBezTo>
                  <a:pt x="1136840" y="209479"/>
                  <a:pt x="1137396" y="209559"/>
                  <a:pt x="1137935" y="209907"/>
                </a:cubicBezTo>
                <a:cubicBezTo>
                  <a:pt x="1139416" y="210605"/>
                  <a:pt x="1139820" y="211683"/>
                  <a:pt x="1139820" y="212761"/>
                </a:cubicBezTo>
                <a:cubicBezTo>
                  <a:pt x="1139820" y="214156"/>
                  <a:pt x="1137935" y="216566"/>
                  <a:pt x="1136049" y="216946"/>
                </a:cubicBezTo>
                <a:cubicBezTo>
                  <a:pt x="1135713" y="216946"/>
                  <a:pt x="1135713" y="216946"/>
                  <a:pt x="1135309" y="216946"/>
                </a:cubicBezTo>
                <a:cubicBezTo>
                  <a:pt x="1134231" y="216249"/>
                  <a:pt x="1132750" y="214156"/>
                  <a:pt x="1132750" y="212761"/>
                </a:cubicBezTo>
                <a:cubicBezTo>
                  <a:pt x="1132750" y="211683"/>
                  <a:pt x="1133827" y="210985"/>
                  <a:pt x="1134568" y="210288"/>
                </a:cubicBezTo>
                <a:cubicBezTo>
                  <a:pt x="1135140" y="209939"/>
                  <a:pt x="1135713" y="209670"/>
                  <a:pt x="1136277" y="209574"/>
                </a:cubicBezTo>
                <a:close/>
                <a:moveTo>
                  <a:pt x="110349" y="209573"/>
                </a:moveTo>
                <a:cubicBezTo>
                  <a:pt x="111725" y="209791"/>
                  <a:pt x="113051" y="210742"/>
                  <a:pt x="114750" y="212457"/>
                </a:cubicBezTo>
                <a:cubicBezTo>
                  <a:pt x="114342" y="214889"/>
                  <a:pt x="111691" y="215575"/>
                  <a:pt x="109788" y="216948"/>
                </a:cubicBezTo>
                <a:cubicBezTo>
                  <a:pt x="109448" y="216948"/>
                  <a:pt x="109448" y="216948"/>
                  <a:pt x="109040" y="216948"/>
                </a:cubicBezTo>
                <a:cubicBezTo>
                  <a:pt x="107205" y="216573"/>
                  <a:pt x="105302" y="215201"/>
                  <a:pt x="105302" y="213517"/>
                </a:cubicBezTo>
                <a:cubicBezTo>
                  <a:pt x="105302" y="212831"/>
                  <a:pt x="105642" y="211771"/>
                  <a:pt x="105642" y="211085"/>
                </a:cubicBezTo>
                <a:cubicBezTo>
                  <a:pt x="107545" y="209869"/>
                  <a:pt x="108972" y="209354"/>
                  <a:pt x="110349" y="209573"/>
                </a:cubicBezTo>
                <a:close/>
                <a:moveTo>
                  <a:pt x="1159968" y="209252"/>
                </a:moveTo>
                <a:cubicBezTo>
                  <a:pt x="1163014" y="209252"/>
                  <a:pt x="1164503" y="211048"/>
                  <a:pt x="1164097" y="213549"/>
                </a:cubicBezTo>
                <a:cubicBezTo>
                  <a:pt x="1163758" y="215665"/>
                  <a:pt x="1162202" y="217076"/>
                  <a:pt x="1159968" y="217461"/>
                </a:cubicBezTo>
                <a:cubicBezTo>
                  <a:pt x="1158073" y="217782"/>
                  <a:pt x="1156584" y="216691"/>
                  <a:pt x="1155840" y="214575"/>
                </a:cubicBezTo>
                <a:cubicBezTo>
                  <a:pt x="1154757" y="212074"/>
                  <a:pt x="1156584" y="208931"/>
                  <a:pt x="1159968" y="209252"/>
                </a:cubicBezTo>
                <a:close/>
                <a:moveTo>
                  <a:pt x="1027444" y="209247"/>
                </a:moveTo>
                <a:cubicBezTo>
                  <a:pt x="1027779" y="209247"/>
                  <a:pt x="1028516" y="209626"/>
                  <a:pt x="1028919" y="209626"/>
                </a:cubicBezTo>
                <a:cubicBezTo>
                  <a:pt x="1029991" y="209942"/>
                  <a:pt x="1030729" y="210637"/>
                  <a:pt x="1031131" y="211711"/>
                </a:cubicBezTo>
                <a:cubicBezTo>
                  <a:pt x="1031868" y="213795"/>
                  <a:pt x="1031131" y="216953"/>
                  <a:pt x="1028919" y="218343"/>
                </a:cubicBezTo>
                <a:cubicBezTo>
                  <a:pt x="1027042" y="219732"/>
                  <a:pt x="1024829" y="219417"/>
                  <a:pt x="1023354" y="217648"/>
                </a:cubicBezTo>
                <a:cubicBezTo>
                  <a:pt x="1022215" y="216574"/>
                  <a:pt x="1021477" y="215185"/>
                  <a:pt x="1020337" y="213795"/>
                </a:cubicBezTo>
                <a:cubicBezTo>
                  <a:pt x="1021812" y="209626"/>
                  <a:pt x="1023354" y="208931"/>
                  <a:pt x="1027444" y="209247"/>
                </a:cubicBezTo>
                <a:close/>
                <a:moveTo>
                  <a:pt x="934962" y="209139"/>
                </a:moveTo>
                <a:cubicBezTo>
                  <a:pt x="936521" y="209273"/>
                  <a:pt x="938030" y="209982"/>
                  <a:pt x="939522" y="211211"/>
                </a:cubicBezTo>
                <a:cubicBezTo>
                  <a:pt x="941759" y="212976"/>
                  <a:pt x="941420" y="216759"/>
                  <a:pt x="939115" y="218209"/>
                </a:cubicBezTo>
                <a:cubicBezTo>
                  <a:pt x="938030" y="218524"/>
                  <a:pt x="937284" y="219218"/>
                  <a:pt x="936538" y="219596"/>
                </a:cubicBezTo>
                <a:cubicBezTo>
                  <a:pt x="935386" y="219911"/>
                  <a:pt x="934233" y="220290"/>
                  <a:pt x="933894" y="220290"/>
                </a:cubicBezTo>
                <a:cubicBezTo>
                  <a:pt x="931995" y="220290"/>
                  <a:pt x="929012" y="219218"/>
                  <a:pt x="928266" y="218903"/>
                </a:cubicBezTo>
                <a:cubicBezTo>
                  <a:pt x="925622" y="216444"/>
                  <a:pt x="924876" y="213292"/>
                  <a:pt x="929012" y="210833"/>
                </a:cubicBezTo>
                <a:cubicBezTo>
                  <a:pt x="929351" y="210833"/>
                  <a:pt x="929758" y="210833"/>
                  <a:pt x="930097" y="210518"/>
                </a:cubicBezTo>
                <a:cubicBezTo>
                  <a:pt x="931792" y="209446"/>
                  <a:pt x="933402" y="209005"/>
                  <a:pt x="934962" y="209139"/>
                </a:cubicBezTo>
                <a:close/>
                <a:moveTo>
                  <a:pt x="671939" y="209031"/>
                </a:moveTo>
                <a:cubicBezTo>
                  <a:pt x="675601" y="209346"/>
                  <a:pt x="675932" y="210419"/>
                  <a:pt x="674134" y="213572"/>
                </a:cubicBezTo>
                <a:cubicBezTo>
                  <a:pt x="673403" y="213888"/>
                  <a:pt x="672672" y="213888"/>
                  <a:pt x="672672" y="214582"/>
                </a:cubicBezTo>
                <a:cubicBezTo>
                  <a:pt x="671540" y="214960"/>
                  <a:pt x="670807" y="214960"/>
                  <a:pt x="670074" y="215275"/>
                </a:cubicBezTo>
                <a:cubicBezTo>
                  <a:pt x="668942" y="215275"/>
                  <a:pt x="667877" y="214960"/>
                  <a:pt x="667478" y="214266"/>
                </a:cubicBezTo>
                <a:cubicBezTo>
                  <a:pt x="667078" y="213572"/>
                  <a:pt x="667478" y="212879"/>
                  <a:pt x="667478" y="212122"/>
                </a:cubicBezTo>
                <a:cubicBezTo>
                  <a:pt x="667478" y="211806"/>
                  <a:pt x="667877" y="211112"/>
                  <a:pt x="668210" y="210734"/>
                </a:cubicBezTo>
                <a:cubicBezTo>
                  <a:pt x="668942" y="209346"/>
                  <a:pt x="670074" y="208653"/>
                  <a:pt x="671939" y="209031"/>
                </a:cubicBezTo>
                <a:close/>
                <a:moveTo>
                  <a:pt x="910324" y="208970"/>
                </a:moveTo>
                <a:cubicBezTo>
                  <a:pt x="911170" y="209017"/>
                  <a:pt x="912016" y="209191"/>
                  <a:pt x="912760" y="209350"/>
                </a:cubicBezTo>
                <a:cubicBezTo>
                  <a:pt x="915737" y="210047"/>
                  <a:pt x="916481" y="211124"/>
                  <a:pt x="916481" y="214293"/>
                </a:cubicBezTo>
                <a:cubicBezTo>
                  <a:pt x="916481" y="217082"/>
                  <a:pt x="915399" y="218477"/>
                  <a:pt x="913166" y="219554"/>
                </a:cubicBezTo>
                <a:cubicBezTo>
                  <a:pt x="912760" y="219554"/>
                  <a:pt x="912016" y="219871"/>
                  <a:pt x="911610" y="219871"/>
                </a:cubicBezTo>
                <a:cubicBezTo>
                  <a:pt x="908633" y="220568"/>
                  <a:pt x="905250" y="219174"/>
                  <a:pt x="904100" y="216385"/>
                </a:cubicBezTo>
                <a:cubicBezTo>
                  <a:pt x="903761" y="215688"/>
                  <a:pt x="903761" y="215308"/>
                  <a:pt x="903761" y="214610"/>
                </a:cubicBezTo>
                <a:cubicBezTo>
                  <a:pt x="904100" y="211441"/>
                  <a:pt x="905250" y="210047"/>
                  <a:pt x="907888" y="209350"/>
                </a:cubicBezTo>
                <a:cubicBezTo>
                  <a:pt x="908633" y="209001"/>
                  <a:pt x="909478" y="208922"/>
                  <a:pt x="910324" y="208970"/>
                </a:cubicBezTo>
                <a:close/>
                <a:moveTo>
                  <a:pt x="778193" y="208914"/>
                </a:moveTo>
                <a:cubicBezTo>
                  <a:pt x="779208" y="208734"/>
                  <a:pt x="780323" y="208907"/>
                  <a:pt x="781455" y="209439"/>
                </a:cubicBezTo>
                <a:cubicBezTo>
                  <a:pt x="782920" y="210128"/>
                  <a:pt x="783253" y="212194"/>
                  <a:pt x="782187" y="213635"/>
                </a:cubicBezTo>
                <a:cubicBezTo>
                  <a:pt x="781455" y="214323"/>
                  <a:pt x="781055" y="214637"/>
                  <a:pt x="780323" y="215325"/>
                </a:cubicBezTo>
                <a:cubicBezTo>
                  <a:pt x="778858" y="216390"/>
                  <a:pt x="777726" y="216014"/>
                  <a:pt x="776262" y="215325"/>
                </a:cubicBezTo>
                <a:cubicBezTo>
                  <a:pt x="774797" y="214637"/>
                  <a:pt x="774397" y="213948"/>
                  <a:pt x="774397" y="211881"/>
                </a:cubicBezTo>
                <a:cubicBezTo>
                  <a:pt x="774397" y="211505"/>
                  <a:pt x="774397" y="210503"/>
                  <a:pt x="775529" y="210503"/>
                </a:cubicBezTo>
                <a:cubicBezTo>
                  <a:pt x="776262" y="209627"/>
                  <a:pt x="777177" y="209094"/>
                  <a:pt x="778193" y="208914"/>
                </a:cubicBezTo>
                <a:close/>
                <a:moveTo>
                  <a:pt x="132495" y="208742"/>
                </a:moveTo>
                <a:cubicBezTo>
                  <a:pt x="133027" y="208750"/>
                  <a:pt x="133610" y="208938"/>
                  <a:pt x="134198" y="209126"/>
                </a:cubicBezTo>
                <a:cubicBezTo>
                  <a:pt x="135708" y="209814"/>
                  <a:pt x="136463" y="211192"/>
                  <a:pt x="136051" y="213259"/>
                </a:cubicBezTo>
                <a:cubicBezTo>
                  <a:pt x="135296" y="213948"/>
                  <a:pt x="134953" y="214323"/>
                  <a:pt x="134198" y="215325"/>
                </a:cubicBezTo>
                <a:cubicBezTo>
                  <a:pt x="132272" y="216390"/>
                  <a:pt x="128840" y="215325"/>
                  <a:pt x="128497" y="213259"/>
                </a:cubicBezTo>
                <a:cubicBezTo>
                  <a:pt x="128497" y="212946"/>
                  <a:pt x="128497" y="212194"/>
                  <a:pt x="128840" y="211881"/>
                </a:cubicBezTo>
                <a:cubicBezTo>
                  <a:pt x="129595" y="210816"/>
                  <a:pt x="130350" y="210128"/>
                  <a:pt x="131105" y="209439"/>
                </a:cubicBezTo>
                <a:cubicBezTo>
                  <a:pt x="131483" y="208907"/>
                  <a:pt x="131963" y="208734"/>
                  <a:pt x="132495" y="208742"/>
                </a:cubicBezTo>
                <a:close/>
                <a:moveTo>
                  <a:pt x="223774" y="208650"/>
                </a:moveTo>
                <a:cubicBezTo>
                  <a:pt x="224851" y="208563"/>
                  <a:pt x="225979" y="208752"/>
                  <a:pt x="227089" y="209131"/>
                </a:cubicBezTo>
                <a:cubicBezTo>
                  <a:pt x="229311" y="209824"/>
                  <a:pt x="230455" y="211526"/>
                  <a:pt x="230455" y="213670"/>
                </a:cubicBezTo>
                <a:cubicBezTo>
                  <a:pt x="230455" y="213985"/>
                  <a:pt x="230455" y="214363"/>
                  <a:pt x="230455" y="214679"/>
                </a:cubicBezTo>
                <a:cubicBezTo>
                  <a:pt x="230455" y="217516"/>
                  <a:pt x="228974" y="219596"/>
                  <a:pt x="226685" y="219911"/>
                </a:cubicBezTo>
                <a:cubicBezTo>
                  <a:pt x="224868" y="220290"/>
                  <a:pt x="223320" y="219596"/>
                  <a:pt x="221839" y="218524"/>
                </a:cubicBezTo>
                <a:cubicBezTo>
                  <a:pt x="221098" y="217831"/>
                  <a:pt x="220762" y="217137"/>
                  <a:pt x="220021" y="216444"/>
                </a:cubicBezTo>
                <a:cubicBezTo>
                  <a:pt x="217733" y="214679"/>
                  <a:pt x="218877" y="210833"/>
                  <a:pt x="220762" y="209824"/>
                </a:cubicBezTo>
                <a:cubicBezTo>
                  <a:pt x="221670" y="209099"/>
                  <a:pt x="222697" y="208737"/>
                  <a:pt x="223774" y="208650"/>
                </a:cubicBezTo>
                <a:close/>
                <a:moveTo>
                  <a:pt x="1003984" y="208374"/>
                </a:moveTo>
                <a:cubicBezTo>
                  <a:pt x="1005142" y="208757"/>
                  <a:pt x="1005892" y="209140"/>
                  <a:pt x="1007050" y="209459"/>
                </a:cubicBezTo>
                <a:cubicBezTo>
                  <a:pt x="1009297" y="210544"/>
                  <a:pt x="1010455" y="212266"/>
                  <a:pt x="1010047" y="214755"/>
                </a:cubicBezTo>
                <a:cubicBezTo>
                  <a:pt x="1009638" y="217243"/>
                  <a:pt x="1008548" y="218647"/>
                  <a:pt x="1005892" y="219349"/>
                </a:cubicBezTo>
                <a:cubicBezTo>
                  <a:pt x="1005142" y="219732"/>
                  <a:pt x="1004393" y="219732"/>
                  <a:pt x="1003644" y="219349"/>
                </a:cubicBezTo>
                <a:cubicBezTo>
                  <a:pt x="999829" y="217945"/>
                  <a:pt x="998331" y="214436"/>
                  <a:pt x="999829" y="210863"/>
                </a:cubicBezTo>
                <a:cubicBezTo>
                  <a:pt x="1000238" y="210544"/>
                  <a:pt x="1000238" y="210161"/>
                  <a:pt x="1000579" y="209842"/>
                </a:cubicBezTo>
                <a:cubicBezTo>
                  <a:pt x="1001396" y="209459"/>
                  <a:pt x="1002486" y="208757"/>
                  <a:pt x="1003984" y="208374"/>
                </a:cubicBezTo>
                <a:close/>
                <a:moveTo>
                  <a:pt x="608217" y="208374"/>
                </a:moveTo>
                <a:cubicBezTo>
                  <a:pt x="609702" y="208374"/>
                  <a:pt x="611191" y="208756"/>
                  <a:pt x="611933" y="209837"/>
                </a:cubicBezTo>
                <a:cubicBezTo>
                  <a:pt x="612676" y="210536"/>
                  <a:pt x="613418" y="211236"/>
                  <a:pt x="614565" y="211935"/>
                </a:cubicBezTo>
                <a:cubicBezTo>
                  <a:pt x="615308" y="212635"/>
                  <a:pt x="616051" y="213334"/>
                  <a:pt x="616456" y="214034"/>
                </a:cubicBezTo>
                <a:cubicBezTo>
                  <a:pt x="616795" y="214733"/>
                  <a:pt x="617200" y="215432"/>
                  <a:pt x="617943" y="216132"/>
                </a:cubicBezTo>
                <a:cubicBezTo>
                  <a:pt x="619428" y="217213"/>
                  <a:pt x="618685" y="218993"/>
                  <a:pt x="617200" y="219311"/>
                </a:cubicBezTo>
                <a:cubicBezTo>
                  <a:pt x="616051" y="219693"/>
                  <a:pt x="614565" y="219693"/>
                  <a:pt x="613418" y="220011"/>
                </a:cubicBezTo>
                <a:cubicBezTo>
                  <a:pt x="609702" y="219693"/>
                  <a:pt x="606734" y="218993"/>
                  <a:pt x="603356" y="217213"/>
                </a:cubicBezTo>
                <a:cubicBezTo>
                  <a:pt x="601462" y="216132"/>
                  <a:pt x="601057" y="212635"/>
                  <a:pt x="602612" y="210854"/>
                </a:cubicBezTo>
                <a:cubicBezTo>
                  <a:pt x="604099" y="209455"/>
                  <a:pt x="605922" y="208374"/>
                  <a:pt x="608217" y="208374"/>
                </a:cubicBezTo>
                <a:close/>
                <a:moveTo>
                  <a:pt x="884215" y="208240"/>
                </a:moveTo>
                <a:cubicBezTo>
                  <a:pt x="886027" y="209006"/>
                  <a:pt x="887907" y="209325"/>
                  <a:pt x="889786" y="209708"/>
                </a:cubicBezTo>
                <a:cubicBezTo>
                  <a:pt x="892739" y="209708"/>
                  <a:pt x="893880" y="212515"/>
                  <a:pt x="893142" y="215004"/>
                </a:cubicBezTo>
                <a:cubicBezTo>
                  <a:pt x="892404" y="216408"/>
                  <a:pt x="891665" y="217429"/>
                  <a:pt x="890122" y="217811"/>
                </a:cubicBezTo>
                <a:cubicBezTo>
                  <a:pt x="888645" y="218130"/>
                  <a:pt x="887168" y="218513"/>
                  <a:pt x="886027" y="218896"/>
                </a:cubicBezTo>
                <a:cubicBezTo>
                  <a:pt x="883813" y="218513"/>
                  <a:pt x="881598" y="218194"/>
                  <a:pt x="879718" y="217811"/>
                </a:cubicBezTo>
                <a:cubicBezTo>
                  <a:pt x="878242" y="217492"/>
                  <a:pt x="877168" y="216727"/>
                  <a:pt x="876094" y="215706"/>
                </a:cubicBezTo>
                <a:cubicBezTo>
                  <a:pt x="874617" y="214302"/>
                  <a:pt x="874617" y="212133"/>
                  <a:pt x="876094" y="210729"/>
                </a:cubicBezTo>
                <a:cubicBezTo>
                  <a:pt x="878242" y="208623"/>
                  <a:pt x="881195" y="207538"/>
                  <a:pt x="884215" y="208240"/>
                </a:cubicBezTo>
                <a:close/>
                <a:moveTo>
                  <a:pt x="55113" y="208138"/>
                </a:moveTo>
                <a:cubicBezTo>
                  <a:pt x="56990" y="208138"/>
                  <a:pt x="58867" y="209231"/>
                  <a:pt x="60677" y="209938"/>
                </a:cubicBezTo>
                <a:cubicBezTo>
                  <a:pt x="61817" y="210646"/>
                  <a:pt x="61817" y="212446"/>
                  <a:pt x="60677" y="213153"/>
                </a:cubicBezTo>
                <a:cubicBezTo>
                  <a:pt x="60342" y="213153"/>
                  <a:pt x="59940" y="213539"/>
                  <a:pt x="59605" y="213539"/>
                </a:cubicBezTo>
                <a:cubicBezTo>
                  <a:pt x="58465" y="213860"/>
                  <a:pt x="56990" y="214567"/>
                  <a:pt x="55850" y="214953"/>
                </a:cubicBezTo>
                <a:cubicBezTo>
                  <a:pt x="55515" y="215274"/>
                  <a:pt x="54778" y="215274"/>
                  <a:pt x="54375" y="215274"/>
                </a:cubicBezTo>
                <a:cubicBezTo>
                  <a:pt x="52163" y="215274"/>
                  <a:pt x="50286" y="213860"/>
                  <a:pt x="50688" y="212060"/>
                </a:cubicBezTo>
                <a:cubicBezTo>
                  <a:pt x="50688" y="209938"/>
                  <a:pt x="52498" y="207817"/>
                  <a:pt x="55113" y="208138"/>
                </a:cubicBezTo>
                <a:close/>
                <a:moveTo>
                  <a:pt x="633292" y="208130"/>
                </a:moveTo>
                <a:cubicBezTo>
                  <a:pt x="635932" y="208130"/>
                  <a:pt x="638166" y="210255"/>
                  <a:pt x="638166" y="212692"/>
                </a:cubicBezTo>
                <a:cubicBezTo>
                  <a:pt x="638166" y="215067"/>
                  <a:pt x="635932" y="217192"/>
                  <a:pt x="633699" y="217505"/>
                </a:cubicBezTo>
                <a:cubicBezTo>
                  <a:pt x="631803" y="217505"/>
                  <a:pt x="628419" y="215067"/>
                  <a:pt x="628419" y="212692"/>
                </a:cubicBezTo>
                <a:cubicBezTo>
                  <a:pt x="628419" y="209880"/>
                  <a:pt x="630652" y="207817"/>
                  <a:pt x="633292" y="208130"/>
                </a:cubicBezTo>
                <a:close/>
                <a:moveTo>
                  <a:pt x="756296" y="208114"/>
                </a:moveTo>
                <a:cubicBezTo>
                  <a:pt x="756911" y="208306"/>
                  <a:pt x="757484" y="208690"/>
                  <a:pt x="758023" y="209074"/>
                </a:cubicBezTo>
                <a:cubicBezTo>
                  <a:pt x="758023" y="209393"/>
                  <a:pt x="758427" y="209777"/>
                  <a:pt x="758764" y="209777"/>
                </a:cubicBezTo>
                <a:cubicBezTo>
                  <a:pt x="760313" y="210481"/>
                  <a:pt x="760650" y="211888"/>
                  <a:pt x="759168" y="213296"/>
                </a:cubicBezTo>
                <a:cubicBezTo>
                  <a:pt x="758764" y="213679"/>
                  <a:pt x="758023" y="214383"/>
                  <a:pt x="757281" y="214703"/>
                </a:cubicBezTo>
                <a:cubicBezTo>
                  <a:pt x="755058" y="216110"/>
                  <a:pt x="752093" y="214703"/>
                  <a:pt x="752093" y="212208"/>
                </a:cubicBezTo>
                <a:cubicBezTo>
                  <a:pt x="752093" y="210481"/>
                  <a:pt x="752767" y="209010"/>
                  <a:pt x="754317" y="208306"/>
                </a:cubicBezTo>
                <a:cubicBezTo>
                  <a:pt x="755024" y="207922"/>
                  <a:pt x="755681" y="207922"/>
                  <a:pt x="756296" y="208114"/>
                </a:cubicBezTo>
                <a:close/>
                <a:moveTo>
                  <a:pt x="31870" y="208111"/>
                </a:moveTo>
                <a:cubicBezTo>
                  <a:pt x="32665" y="207889"/>
                  <a:pt x="33502" y="207889"/>
                  <a:pt x="34239" y="208239"/>
                </a:cubicBezTo>
                <a:cubicBezTo>
                  <a:pt x="35310" y="209003"/>
                  <a:pt x="36449" y="209703"/>
                  <a:pt x="37587" y="210404"/>
                </a:cubicBezTo>
                <a:cubicBezTo>
                  <a:pt x="38324" y="211104"/>
                  <a:pt x="38324" y="212505"/>
                  <a:pt x="37185" y="213205"/>
                </a:cubicBezTo>
                <a:cubicBezTo>
                  <a:pt x="36449" y="213906"/>
                  <a:pt x="35310" y="214288"/>
                  <a:pt x="34574" y="214606"/>
                </a:cubicBezTo>
                <a:cubicBezTo>
                  <a:pt x="31293" y="216389"/>
                  <a:pt x="30154" y="216007"/>
                  <a:pt x="28280" y="212505"/>
                </a:cubicBezTo>
                <a:cubicBezTo>
                  <a:pt x="28280" y="212505"/>
                  <a:pt x="28280" y="212123"/>
                  <a:pt x="28280" y="211805"/>
                </a:cubicBezTo>
                <a:cubicBezTo>
                  <a:pt x="28681" y="211104"/>
                  <a:pt x="29016" y="210404"/>
                  <a:pt x="29753" y="209321"/>
                </a:cubicBezTo>
                <a:cubicBezTo>
                  <a:pt x="30322" y="208780"/>
                  <a:pt x="31075" y="208334"/>
                  <a:pt x="31870" y="208111"/>
                </a:cubicBezTo>
                <a:close/>
                <a:moveTo>
                  <a:pt x="535624" y="207957"/>
                </a:moveTo>
                <a:cubicBezTo>
                  <a:pt x="538677" y="207260"/>
                  <a:pt x="540914" y="208654"/>
                  <a:pt x="542406" y="211126"/>
                </a:cubicBezTo>
                <a:cubicBezTo>
                  <a:pt x="542406" y="211443"/>
                  <a:pt x="542067" y="211823"/>
                  <a:pt x="542067" y="212520"/>
                </a:cubicBezTo>
                <a:cubicBezTo>
                  <a:pt x="541657" y="216386"/>
                  <a:pt x="538268" y="217781"/>
                  <a:pt x="534878" y="219175"/>
                </a:cubicBezTo>
                <a:cubicBezTo>
                  <a:pt x="534539" y="219175"/>
                  <a:pt x="534131" y="219175"/>
                  <a:pt x="533792" y="219175"/>
                </a:cubicBezTo>
                <a:cubicBezTo>
                  <a:pt x="531893" y="218858"/>
                  <a:pt x="529996" y="218478"/>
                  <a:pt x="528165" y="217781"/>
                </a:cubicBezTo>
                <a:cubicBezTo>
                  <a:pt x="526267" y="217084"/>
                  <a:pt x="525521" y="215689"/>
                  <a:pt x="525521" y="213915"/>
                </a:cubicBezTo>
                <a:cubicBezTo>
                  <a:pt x="525521" y="211126"/>
                  <a:pt x="527012" y="209351"/>
                  <a:pt x="530403" y="208654"/>
                </a:cubicBezTo>
                <a:cubicBezTo>
                  <a:pt x="532300" y="208274"/>
                  <a:pt x="533792" y="208274"/>
                  <a:pt x="535624" y="207957"/>
                </a:cubicBezTo>
                <a:close/>
                <a:moveTo>
                  <a:pt x="81883" y="207817"/>
                </a:moveTo>
                <a:cubicBezTo>
                  <a:pt x="83372" y="208503"/>
                  <a:pt x="84522" y="209563"/>
                  <a:pt x="85605" y="210249"/>
                </a:cubicBezTo>
                <a:cubicBezTo>
                  <a:pt x="87094" y="210935"/>
                  <a:pt x="87094" y="211933"/>
                  <a:pt x="86011" y="212993"/>
                </a:cubicBezTo>
                <a:cubicBezTo>
                  <a:pt x="84522" y="214366"/>
                  <a:pt x="82966" y="214740"/>
                  <a:pt x="81139" y="215426"/>
                </a:cubicBezTo>
                <a:cubicBezTo>
                  <a:pt x="79650" y="216112"/>
                  <a:pt x="77756" y="214740"/>
                  <a:pt x="77011" y="213368"/>
                </a:cubicBezTo>
                <a:cubicBezTo>
                  <a:pt x="76267" y="211621"/>
                  <a:pt x="75861" y="210935"/>
                  <a:pt x="77350" y="209563"/>
                </a:cubicBezTo>
                <a:cubicBezTo>
                  <a:pt x="78500" y="208129"/>
                  <a:pt x="79989" y="207817"/>
                  <a:pt x="81883" y="207817"/>
                </a:cubicBezTo>
                <a:close/>
                <a:moveTo>
                  <a:pt x="650663" y="207672"/>
                </a:moveTo>
                <a:cubicBezTo>
                  <a:pt x="651493" y="207726"/>
                  <a:pt x="652287" y="207987"/>
                  <a:pt x="652943" y="208508"/>
                </a:cubicBezTo>
                <a:cubicBezTo>
                  <a:pt x="654019" y="209581"/>
                  <a:pt x="654826" y="210591"/>
                  <a:pt x="656305" y="211981"/>
                </a:cubicBezTo>
                <a:cubicBezTo>
                  <a:pt x="654826" y="213054"/>
                  <a:pt x="654019" y="214128"/>
                  <a:pt x="652943" y="214443"/>
                </a:cubicBezTo>
                <a:cubicBezTo>
                  <a:pt x="652203" y="215138"/>
                  <a:pt x="651059" y="215517"/>
                  <a:pt x="649983" y="215517"/>
                </a:cubicBezTo>
                <a:cubicBezTo>
                  <a:pt x="646620" y="215832"/>
                  <a:pt x="645074" y="214128"/>
                  <a:pt x="645074" y="211286"/>
                </a:cubicBezTo>
                <a:cubicBezTo>
                  <a:pt x="645376" y="209202"/>
                  <a:pt x="648176" y="207509"/>
                  <a:pt x="650663" y="207672"/>
                </a:cubicBezTo>
                <a:close/>
                <a:moveTo>
                  <a:pt x="958319" y="207538"/>
                </a:moveTo>
                <a:cubicBezTo>
                  <a:pt x="958726" y="207538"/>
                  <a:pt x="959472" y="207538"/>
                  <a:pt x="959811" y="207538"/>
                </a:cubicBezTo>
                <a:cubicBezTo>
                  <a:pt x="963202" y="207917"/>
                  <a:pt x="964694" y="209682"/>
                  <a:pt x="965441" y="212456"/>
                </a:cubicBezTo>
                <a:cubicBezTo>
                  <a:pt x="965847" y="214221"/>
                  <a:pt x="965847" y="216302"/>
                  <a:pt x="963948" y="217374"/>
                </a:cubicBezTo>
                <a:cubicBezTo>
                  <a:pt x="962456" y="218382"/>
                  <a:pt x="960964" y="219454"/>
                  <a:pt x="959065" y="219076"/>
                </a:cubicBezTo>
                <a:cubicBezTo>
                  <a:pt x="958319" y="219076"/>
                  <a:pt x="957234" y="219076"/>
                  <a:pt x="956081" y="218382"/>
                </a:cubicBezTo>
                <a:cubicBezTo>
                  <a:pt x="954182" y="217374"/>
                  <a:pt x="952689" y="216239"/>
                  <a:pt x="951536" y="214536"/>
                </a:cubicBezTo>
                <a:cubicBezTo>
                  <a:pt x="950451" y="212771"/>
                  <a:pt x="950790" y="211384"/>
                  <a:pt x="952282" y="209997"/>
                </a:cubicBezTo>
                <a:cubicBezTo>
                  <a:pt x="954182" y="208610"/>
                  <a:pt x="956420" y="208232"/>
                  <a:pt x="958319" y="207538"/>
                </a:cubicBezTo>
                <a:close/>
                <a:moveTo>
                  <a:pt x="555825" y="207409"/>
                </a:moveTo>
                <a:cubicBezTo>
                  <a:pt x="559066" y="207297"/>
                  <a:pt x="562558" y="209189"/>
                  <a:pt x="563970" y="212074"/>
                </a:cubicBezTo>
                <a:cubicBezTo>
                  <a:pt x="564709" y="213841"/>
                  <a:pt x="564306" y="215228"/>
                  <a:pt x="563230" y="216616"/>
                </a:cubicBezTo>
                <a:cubicBezTo>
                  <a:pt x="561348" y="218760"/>
                  <a:pt x="557985" y="219454"/>
                  <a:pt x="554633" y="218382"/>
                </a:cubicBezTo>
                <a:cubicBezTo>
                  <a:pt x="552013" y="217373"/>
                  <a:pt x="550201" y="214534"/>
                  <a:pt x="550201" y="211759"/>
                </a:cubicBezTo>
                <a:cubicBezTo>
                  <a:pt x="550201" y="210371"/>
                  <a:pt x="551275" y="209299"/>
                  <a:pt x="552751" y="208227"/>
                </a:cubicBezTo>
                <a:cubicBezTo>
                  <a:pt x="553695" y="207707"/>
                  <a:pt x="554747" y="207446"/>
                  <a:pt x="555825" y="207409"/>
                </a:cubicBezTo>
                <a:close/>
                <a:moveTo>
                  <a:pt x="579805" y="207260"/>
                </a:moveTo>
                <a:cubicBezTo>
                  <a:pt x="581624" y="207260"/>
                  <a:pt x="583844" y="207574"/>
                  <a:pt x="585728" y="208265"/>
                </a:cubicBezTo>
                <a:cubicBezTo>
                  <a:pt x="587953" y="209334"/>
                  <a:pt x="588761" y="210026"/>
                  <a:pt x="589098" y="212477"/>
                </a:cubicBezTo>
                <a:cubicBezTo>
                  <a:pt x="588761" y="213546"/>
                  <a:pt x="588761" y="214928"/>
                  <a:pt x="588357" y="215934"/>
                </a:cubicBezTo>
                <a:cubicBezTo>
                  <a:pt x="587212" y="218071"/>
                  <a:pt x="583507" y="219454"/>
                  <a:pt x="581287" y="218763"/>
                </a:cubicBezTo>
                <a:cubicBezTo>
                  <a:pt x="578996" y="218071"/>
                  <a:pt x="576772" y="216626"/>
                  <a:pt x="574884" y="214928"/>
                </a:cubicBezTo>
                <a:cubicBezTo>
                  <a:pt x="573402" y="213546"/>
                  <a:pt x="573402" y="211786"/>
                  <a:pt x="574548" y="210403"/>
                </a:cubicBezTo>
                <a:cubicBezTo>
                  <a:pt x="575693" y="208643"/>
                  <a:pt x="577513" y="207574"/>
                  <a:pt x="579805" y="207260"/>
                </a:cubicBezTo>
                <a:close/>
                <a:moveTo>
                  <a:pt x="154915" y="207126"/>
                </a:moveTo>
                <a:cubicBezTo>
                  <a:pt x="155787" y="207157"/>
                  <a:pt x="156525" y="207578"/>
                  <a:pt x="157296" y="208108"/>
                </a:cubicBezTo>
                <a:cubicBezTo>
                  <a:pt x="158772" y="209106"/>
                  <a:pt x="158437" y="211600"/>
                  <a:pt x="156961" y="213347"/>
                </a:cubicBezTo>
                <a:cubicBezTo>
                  <a:pt x="155821" y="214033"/>
                  <a:pt x="155083" y="214719"/>
                  <a:pt x="153606" y="214719"/>
                </a:cubicBezTo>
                <a:cubicBezTo>
                  <a:pt x="150990" y="214719"/>
                  <a:pt x="150252" y="213659"/>
                  <a:pt x="149916" y="211600"/>
                </a:cubicBezTo>
                <a:cubicBezTo>
                  <a:pt x="149916" y="210228"/>
                  <a:pt x="150655" y="209168"/>
                  <a:pt x="151728" y="208482"/>
                </a:cubicBezTo>
                <a:cubicBezTo>
                  <a:pt x="153036" y="207453"/>
                  <a:pt x="154043" y="207095"/>
                  <a:pt x="154915" y="207126"/>
                </a:cubicBezTo>
                <a:close/>
                <a:moveTo>
                  <a:pt x="692662" y="207110"/>
                </a:moveTo>
                <a:cubicBezTo>
                  <a:pt x="693814" y="207796"/>
                  <a:pt x="694220" y="208482"/>
                  <a:pt x="694559" y="209542"/>
                </a:cubicBezTo>
                <a:cubicBezTo>
                  <a:pt x="694965" y="211226"/>
                  <a:pt x="694559" y="212287"/>
                  <a:pt x="693406" y="213347"/>
                </a:cubicBezTo>
                <a:cubicBezTo>
                  <a:pt x="692324" y="214345"/>
                  <a:pt x="690768" y="214719"/>
                  <a:pt x="689277" y="214033"/>
                </a:cubicBezTo>
                <a:cubicBezTo>
                  <a:pt x="688466" y="213659"/>
                  <a:pt x="687790" y="213347"/>
                  <a:pt x="686706" y="212973"/>
                </a:cubicBezTo>
                <a:cubicBezTo>
                  <a:pt x="687045" y="211912"/>
                  <a:pt x="687045" y="211226"/>
                  <a:pt x="687451" y="209542"/>
                </a:cubicBezTo>
                <a:cubicBezTo>
                  <a:pt x="688196" y="207422"/>
                  <a:pt x="690429" y="206424"/>
                  <a:pt x="692662" y="207110"/>
                </a:cubicBezTo>
                <a:close/>
                <a:moveTo>
                  <a:pt x="735064" y="206981"/>
                </a:moveTo>
                <a:cubicBezTo>
                  <a:pt x="739148" y="207679"/>
                  <a:pt x="739148" y="207679"/>
                  <a:pt x="741023" y="211230"/>
                </a:cubicBezTo>
                <a:cubicBezTo>
                  <a:pt x="739550" y="213323"/>
                  <a:pt x="737273" y="213323"/>
                  <a:pt x="735800" y="214401"/>
                </a:cubicBezTo>
                <a:cubicBezTo>
                  <a:pt x="735465" y="214718"/>
                  <a:pt x="735064" y="214401"/>
                  <a:pt x="734729" y="214401"/>
                </a:cubicBezTo>
                <a:cubicBezTo>
                  <a:pt x="732452" y="214020"/>
                  <a:pt x="730979" y="211230"/>
                  <a:pt x="732452" y="209454"/>
                </a:cubicBezTo>
                <a:cubicBezTo>
                  <a:pt x="733256" y="208757"/>
                  <a:pt x="734327" y="207679"/>
                  <a:pt x="735064" y="206981"/>
                </a:cubicBezTo>
                <a:close/>
                <a:moveTo>
                  <a:pt x="512177" y="206559"/>
                </a:moveTo>
                <a:cubicBezTo>
                  <a:pt x="512831" y="206606"/>
                  <a:pt x="513495" y="206876"/>
                  <a:pt x="514275" y="207226"/>
                </a:cubicBezTo>
                <a:cubicBezTo>
                  <a:pt x="515022" y="207925"/>
                  <a:pt x="515769" y="208623"/>
                  <a:pt x="516519" y="209005"/>
                </a:cubicBezTo>
                <a:cubicBezTo>
                  <a:pt x="518418" y="210021"/>
                  <a:pt x="519510" y="211800"/>
                  <a:pt x="519168" y="213897"/>
                </a:cubicBezTo>
                <a:cubicBezTo>
                  <a:pt x="519168" y="216375"/>
                  <a:pt x="517604" y="218852"/>
                  <a:pt x="515362" y="219869"/>
                </a:cubicBezTo>
                <a:cubicBezTo>
                  <a:pt x="514275" y="220250"/>
                  <a:pt x="512371" y="220568"/>
                  <a:pt x="510878" y="220250"/>
                </a:cubicBezTo>
                <a:cubicBezTo>
                  <a:pt x="509384" y="219551"/>
                  <a:pt x="507820" y="219170"/>
                  <a:pt x="506324" y="218471"/>
                </a:cubicBezTo>
                <a:cubicBezTo>
                  <a:pt x="501839" y="216692"/>
                  <a:pt x="501432" y="211419"/>
                  <a:pt x="505236" y="209322"/>
                </a:cubicBezTo>
                <a:cubicBezTo>
                  <a:pt x="506732" y="208623"/>
                  <a:pt x="508568" y="208242"/>
                  <a:pt x="510131" y="207226"/>
                </a:cubicBezTo>
                <a:cubicBezTo>
                  <a:pt x="510878" y="206686"/>
                  <a:pt x="511523" y="206511"/>
                  <a:pt x="512177" y="206559"/>
                </a:cubicBezTo>
                <a:close/>
                <a:moveTo>
                  <a:pt x="380461" y="206424"/>
                </a:moveTo>
                <a:cubicBezTo>
                  <a:pt x="381938" y="206738"/>
                  <a:pt x="383080" y="207116"/>
                  <a:pt x="383818" y="208122"/>
                </a:cubicBezTo>
                <a:cubicBezTo>
                  <a:pt x="384221" y="208122"/>
                  <a:pt x="384221" y="208500"/>
                  <a:pt x="384557" y="208500"/>
                </a:cubicBezTo>
                <a:cubicBezTo>
                  <a:pt x="386437" y="209192"/>
                  <a:pt x="386840" y="210261"/>
                  <a:pt x="386840" y="211960"/>
                </a:cubicBezTo>
                <a:cubicBezTo>
                  <a:pt x="387175" y="213721"/>
                  <a:pt x="386437" y="215105"/>
                  <a:pt x="384557" y="216866"/>
                </a:cubicBezTo>
                <a:cubicBezTo>
                  <a:pt x="381603" y="219634"/>
                  <a:pt x="376365" y="220011"/>
                  <a:pt x="373814" y="215482"/>
                </a:cubicBezTo>
                <a:cubicBezTo>
                  <a:pt x="373008" y="214098"/>
                  <a:pt x="372672" y="212337"/>
                  <a:pt x="373411" y="210953"/>
                </a:cubicBezTo>
                <a:cubicBezTo>
                  <a:pt x="374149" y="209569"/>
                  <a:pt x="375291" y="208500"/>
                  <a:pt x="376365" y="207808"/>
                </a:cubicBezTo>
                <a:cubicBezTo>
                  <a:pt x="377507" y="206738"/>
                  <a:pt x="378984" y="206424"/>
                  <a:pt x="380461" y="206424"/>
                </a:cubicBezTo>
                <a:close/>
                <a:moveTo>
                  <a:pt x="454066" y="206248"/>
                </a:moveTo>
                <a:cubicBezTo>
                  <a:pt x="455755" y="206033"/>
                  <a:pt x="457453" y="206129"/>
                  <a:pt x="459154" y="206669"/>
                </a:cubicBezTo>
                <a:cubicBezTo>
                  <a:pt x="459901" y="206987"/>
                  <a:pt x="460649" y="206987"/>
                  <a:pt x="461058" y="207368"/>
                </a:cubicBezTo>
                <a:cubicBezTo>
                  <a:pt x="464447" y="209148"/>
                  <a:pt x="464787" y="213342"/>
                  <a:pt x="461803" y="215821"/>
                </a:cubicBezTo>
                <a:cubicBezTo>
                  <a:pt x="461058" y="216520"/>
                  <a:pt x="460307" y="217220"/>
                  <a:pt x="459563" y="217601"/>
                </a:cubicBezTo>
                <a:cubicBezTo>
                  <a:pt x="458404" y="218300"/>
                  <a:pt x="457316" y="218618"/>
                  <a:pt x="455755" y="218618"/>
                </a:cubicBezTo>
                <a:cubicBezTo>
                  <a:pt x="453175" y="218300"/>
                  <a:pt x="451273" y="217220"/>
                  <a:pt x="448624" y="215821"/>
                </a:cubicBezTo>
                <a:cubicBezTo>
                  <a:pt x="445228" y="213724"/>
                  <a:pt x="445228" y="209148"/>
                  <a:pt x="449032" y="207686"/>
                </a:cubicBezTo>
                <a:cubicBezTo>
                  <a:pt x="450696" y="206987"/>
                  <a:pt x="452376" y="206462"/>
                  <a:pt x="454066" y="206248"/>
                </a:cubicBezTo>
                <a:close/>
                <a:moveTo>
                  <a:pt x="403977" y="206146"/>
                </a:moveTo>
                <a:cubicBezTo>
                  <a:pt x="405116" y="206524"/>
                  <a:pt x="406591" y="206524"/>
                  <a:pt x="407730" y="206524"/>
                </a:cubicBezTo>
                <a:cubicBezTo>
                  <a:pt x="408468" y="206839"/>
                  <a:pt x="409205" y="207155"/>
                  <a:pt x="409607" y="207533"/>
                </a:cubicBezTo>
                <a:cubicBezTo>
                  <a:pt x="411819" y="209615"/>
                  <a:pt x="412154" y="211759"/>
                  <a:pt x="411082" y="214219"/>
                </a:cubicBezTo>
                <a:cubicBezTo>
                  <a:pt x="410680" y="214913"/>
                  <a:pt x="410680" y="215228"/>
                  <a:pt x="410344" y="215607"/>
                </a:cubicBezTo>
                <a:cubicBezTo>
                  <a:pt x="408065" y="219454"/>
                  <a:pt x="404379" y="219076"/>
                  <a:pt x="400692" y="217373"/>
                </a:cubicBezTo>
                <a:cubicBezTo>
                  <a:pt x="399553" y="216994"/>
                  <a:pt x="398413" y="215922"/>
                  <a:pt x="397676" y="214913"/>
                </a:cubicBezTo>
                <a:cubicBezTo>
                  <a:pt x="395866" y="212453"/>
                  <a:pt x="395866" y="210371"/>
                  <a:pt x="398078" y="208605"/>
                </a:cubicBezTo>
                <a:cubicBezTo>
                  <a:pt x="399955" y="207218"/>
                  <a:pt x="401765" y="206146"/>
                  <a:pt x="403977" y="206146"/>
                </a:cubicBezTo>
                <a:close/>
                <a:moveTo>
                  <a:pt x="330881" y="205588"/>
                </a:moveTo>
                <a:cubicBezTo>
                  <a:pt x="333117" y="205588"/>
                  <a:pt x="335015" y="206990"/>
                  <a:pt x="336913" y="208073"/>
                </a:cubicBezTo>
                <a:cubicBezTo>
                  <a:pt x="339895" y="211258"/>
                  <a:pt x="339150" y="215145"/>
                  <a:pt x="335422" y="217247"/>
                </a:cubicBezTo>
                <a:cubicBezTo>
                  <a:pt x="333524" y="218330"/>
                  <a:pt x="332033" y="218649"/>
                  <a:pt x="330119" y="219350"/>
                </a:cubicBezTo>
                <a:cubicBezTo>
                  <a:pt x="329375" y="219732"/>
                  <a:pt x="328225" y="219732"/>
                  <a:pt x="327480" y="219350"/>
                </a:cubicBezTo>
                <a:cubicBezTo>
                  <a:pt x="325241" y="218649"/>
                  <a:pt x="323341" y="216865"/>
                  <a:pt x="322256" y="214763"/>
                </a:cubicBezTo>
                <a:cubicBezTo>
                  <a:pt x="321509" y="213042"/>
                  <a:pt x="321509" y="211258"/>
                  <a:pt x="323003" y="209857"/>
                </a:cubicBezTo>
                <a:cubicBezTo>
                  <a:pt x="324834" y="208392"/>
                  <a:pt x="326734" y="206671"/>
                  <a:pt x="328969" y="205971"/>
                </a:cubicBezTo>
                <a:cubicBezTo>
                  <a:pt x="329780" y="205971"/>
                  <a:pt x="330119" y="205588"/>
                  <a:pt x="330881" y="205588"/>
                </a:cubicBezTo>
                <a:close/>
                <a:moveTo>
                  <a:pt x="428854" y="205448"/>
                </a:moveTo>
                <a:cubicBezTo>
                  <a:pt x="429918" y="205535"/>
                  <a:pt x="430940" y="205881"/>
                  <a:pt x="431878" y="206416"/>
                </a:cubicBezTo>
                <a:cubicBezTo>
                  <a:pt x="434090" y="207423"/>
                  <a:pt x="435632" y="209563"/>
                  <a:pt x="437107" y="211263"/>
                </a:cubicBezTo>
                <a:cubicBezTo>
                  <a:pt x="438916" y="214095"/>
                  <a:pt x="437844" y="216864"/>
                  <a:pt x="434493" y="217934"/>
                </a:cubicBezTo>
                <a:cubicBezTo>
                  <a:pt x="433755" y="218249"/>
                  <a:pt x="433353" y="218249"/>
                  <a:pt x="432616" y="218627"/>
                </a:cubicBezTo>
                <a:cubicBezTo>
                  <a:pt x="428929" y="220011"/>
                  <a:pt x="422629" y="216864"/>
                  <a:pt x="422629" y="211640"/>
                </a:cubicBezTo>
                <a:cubicBezTo>
                  <a:pt x="422964" y="209563"/>
                  <a:pt x="423366" y="207801"/>
                  <a:pt x="425578" y="206038"/>
                </a:cubicBezTo>
                <a:cubicBezTo>
                  <a:pt x="426684" y="205535"/>
                  <a:pt x="427790" y="205362"/>
                  <a:pt x="428854" y="205448"/>
                </a:cubicBezTo>
                <a:close/>
                <a:moveTo>
                  <a:pt x="980227" y="205031"/>
                </a:moveTo>
                <a:cubicBezTo>
                  <a:pt x="981363" y="205344"/>
                  <a:pt x="982833" y="205344"/>
                  <a:pt x="983969" y="206033"/>
                </a:cubicBezTo>
                <a:cubicBezTo>
                  <a:pt x="985038" y="207786"/>
                  <a:pt x="985774" y="209539"/>
                  <a:pt x="985439" y="211229"/>
                </a:cubicBezTo>
                <a:cubicBezTo>
                  <a:pt x="985038" y="213670"/>
                  <a:pt x="982833" y="214734"/>
                  <a:pt x="980962" y="215423"/>
                </a:cubicBezTo>
                <a:cubicBezTo>
                  <a:pt x="979492" y="216112"/>
                  <a:pt x="978021" y="215047"/>
                  <a:pt x="976551" y="214046"/>
                </a:cubicBezTo>
                <a:cubicBezTo>
                  <a:pt x="975816" y="213670"/>
                  <a:pt x="975081" y="212669"/>
                  <a:pt x="974680" y="211917"/>
                </a:cubicBezTo>
                <a:cubicBezTo>
                  <a:pt x="973945" y="210916"/>
                  <a:pt x="973945" y="209539"/>
                  <a:pt x="974680" y="208099"/>
                </a:cubicBezTo>
                <a:cubicBezTo>
                  <a:pt x="976150" y="206033"/>
                  <a:pt x="978021" y="205344"/>
                  <a:pt x="980227" y="205031"/>
                </a:cubicBezTo>
                <a:close/>
                <a:moveTo>
                  <a:pt x="173991" y="204911"/>
                </a:moveTo>
                <a:cubicBezTo>
                  <a:pt x="175438" y="204641"/>
                  <a:pt x="177020" y="204895"/>
                  <a:pt x="178501" y="205594"/>
                </a:cubicBezTo>
                <a:cubicBezTo>
                  <a:pt x="181126" y="206993"/>
                  <a:pt x="182270" y="210554"/>
                  <a:pt x="180386" y="213034"/>
                </a:cubicBezTo>
                <a:cubicBezTo>
                  <a:pt x="179645" y="214433"/>
                  <a:pt x="178501" y="215832"/>
                  <a:pt x="176279" y="215832"/>
                </a:cubicBezTo>
                <a:cubicBezTo>
                  <a:pt x="172914" y="215832"/>
                  <a:pt x="169548" y="213034"/>
                  <a:pt x="169548" y="210173"/>
                </a:cubicBezTo>
                <a:cubicBezTo>
                  <a:pt x="169548" y="209473"/>
                  <a:pt x="169952" y="208074"/>
                  <a:pt x="170288" y="207375"/>
                </a:cubicBezTo>
                <a:cubicBezTo>
                  <a:pt x="171231" y="205976"/>
                  <a:pt x="172543" y="205181"/>
                  <a:pt x="173991" y="204911"/>
                </a:cubicBezTo>
                <a:close/>
                <a:moveTo>
                  <a:pt x="304499" y="204887"/>
                </a:moveTo>
                <a:cubicBezTo>
                  <a:pt x="306385" y="205265"/>
                  <a:pt x="307866" y="205957"/>
                  <a:pt x="309348" y="206649"/>
                </a:cubicBezTo>
                <a:cubicBezTo>
                  <a:pt x="312378" y="208033"/>
                  <a:pt x="313119" y="212939"/>
                  <a:pt x="310492" y="215329"/>
                </a:cubicBezTo>
                <a:cubicBezTo>
                  <a:pt x="308607" y="217091"/>
                  <a:pt x="306721" y="217783"/>
                  <a:pt x="305240" y="217783"/>
                </a:cubicBezTo>
                <a:cubicBezTo>
                  <a:pt x="301536" y="217783"/>
                  <a:pt x="299308" y="216399"/>
                  <a:pt x="297763" y="213946"/>
                </a:cubicBezTo>
                <a:cubicBezTo>
                  <a:pt x="296685" y="212562"/>
                  <a:pt x="295944" y="210800"/>
                  <a:pt x="296685" y="209102"/>
                </a:cubicBezTo>
                <a:cubicBezTo>
                  <a:pt x="297763" y="206271"/>
                  <a:pt x="301536" y="204195"/>
                  <a:pt x="304499" y="204887"/>
                </a:cubicBezTo>
                <a:close/>
                <a:moveTo>
                  <a:pt x="483988" y="204021"/>
                </a:moveTo>
                <a:cubicBezTo>
                  <a:pt x="485074" y="203638"/>
                  <a:pt x="486229" y="203638"/>
                  <a:pt x="486975" y="204021"/>
                </a:cubicBezTo>
                <a:cubicBezTo>
                  <a:pt x="488470" y="205104"/>
                  <a:pt x="489967" y="205422"/>
                  <a:pt x="491872" y="206123"/>
                </a:cubicBezTo>
                <a:cubicBezTo>
                  <a:pt x="493365" y="206824"/>
                  <a:pt x="494859" y="208225"/>
                  <a:pt x="495266" y="210009"/>
                </a:cubicBezTo>
                <a:cubicBezTo>
                  <a:pt x="496013" y="212494"/>
                  <a:pt x="493365" y="215998"/>
                  <a:pt x="491123" y="216699"/>
                </a:cubicBezTo>
                <a:cubicBezTo>
                  <a:pt x="489967" y="217081"/>
                  <a:pt x="488470" y="217463"/>
                  <a:pt x="487721" y="217463"/>
                </a:cubicBezTo>
                <a:cubicBezTo>
                  <a:pt x="485074" y="217782"/>
                  <a:pt x="483580" y="217081"/>
                  <a:pt x="481678" y="215680"/>
                </a:cubicBezTo>
                <a:cubicBezTo>
                  <a:pt x="479439" y="214278"/>
                  <a:pt x="477941" y="211092"/>
                  <a:pt x="479100" y="208990"/>
                </a:cubicBezTo>
                <a:cubicBezTo>
                  <a:pt x="480184" y="206824"/>
                  <a:pt x="481678" y="205104"/>
                  <a:pt x="483988" y="204021"/>
                </a:cubicBezTo>
                <a:close/>
                <a:moveTo>
                  <a:pt x="200300" y="202921"/>
                </a:moveTo>
                <a:cubicBezTo>
                  <a:pt x="201508" y="203056"/>
                  <a:pt x="202616" y="203676"/>
                  <a:pt x="203353" y="204724"/>
                </a:cubicBezTo>
                <a:cubicBezTo>
                  <a:pt x="204494" y="206123"/>
                  <a:pt x="205568" y="207902"/>
                  <a:pt x="206306" y="209682"/>
                </a:cubicBezTo>
                <a:cubicBezTo>
                  <a:pt x="207850" y="212478"/>
                  <a:pt x="205971" y="215275"/>
                  <a:pt x="203018" y="215275"/>
                </a:cubicBezTo>
                <a:cubicBezTo>
                  <a:pt x="199998" y="215275"/>
                  <a:pt x="197380" y="214258"/>
                  <a:pt x="195568" y="211779"/>
                </a:cubicBezTo>
                <a:cubicBezTo>
                  <a:pt x="195166" y="211080"/>
                  <a:pt x="194830" y="210000"/>
                  <a:pt x="194830" y="209682"/>
                </a:cubicBezTo>
                <a:cubicBezTo>
                  <a:pt x="194830" y="206822"/>
                  <a:pt x="195568" y="205423"/>
                  <a:pt x="196642" y="204025"/>
                </a:cubicBezTo>
                <a:cubicBezTo>
                  <a:pt x="197783" y="203135"/>
                  <a:pt x="199092" y="202786"/>
                  <a:pt x="200300" y="202921"/>
                </a:cubicBezTo>
                <a:close/>
                <a:moveTo>
                  <a:pt x="355522" y="202070"/>
                </a:moveTo>
                <a:cubicBezTo>
                  <a:pt x="356996" y="202770"/>
                  <a:pt x="358471" y="203470"/>
                  <a:pt x="359610" y="204551"/>
                </a:cubicBezTo>
                <a:cubicBezTo>
                  <a:pt x="361486" y="206651"/>
                  <a:pt x="363697" y="208750"/>
                  <a:pt x="363697" y="211931"/>
                </a:cubicBezTo>
                <a:cubicBezTo>
                  <a:pt x="363697" y="212249"/>
                  <a:pt x="364033" y="212631"/>
                  <a:pt x="364033" y="213013"/>
                </a:cubicBezTo>
                <a:cubicBezTo>
                  <a:pt x="365172" y="216512"/>
                  <a:pt x="362558" y="220011"/>
                  <a:pt x="358136" y="220011"/>
                </a:cubicBezTo>
                <a:cubicBezTo>
                  <a:pt x="357734" y="220011"/>
                  <a:pt x="356661" y="219693"/>
                  <a:pt x="356259" y="219311"/>
                </a:cubicBezTo>
                <a:cubicBezTo>
                  <a:pt x="352909" y="218293"/>
                  <a:pt x="350295" y="216130"/>
                  <a:pt x="348084" y="213712"/>
                </a:cubicBezTo>
                <a:cubicBezTo>
                  <a:pt x="347749" y="213013"/>
                  <a:pt x="346945" y="211931"/>
                  <a:pt x="346945" y="211231"/>
                </a:cubicBezTo>
                <a:cubicBezTo>
                  <a:pt x="346208" y="208050"/>
                  <a:pt x="348486" y="203788"/>
                  <a:pt x="351435" y="202388"/>
                </a:cubicBezTo>
                <a:cubicBezTo>
                  <a:pt x="352574" y="201688"/>
                  <a:pt x="354048" y="201688"/>
                  <a:pt x="355522" y="202070"/>
                </a:cubicBezTo>
                <a:close/>
                <a:moveTo>
                  <a:pt x="251986" y="202049"/>
                </a:moveTo>
                <a:cubicBezTo>
                  <a:pt x="252641" y="202143"/>
                  <a:pt x="253296" y="202410"/>
                  <a:pt x="254035" y="202755"/>
                </a:cubicBezTo>
                <a:cubicBezTo>
                  <a:pt x="254775" y="203445"/>
                  <a:pt x="255514" y="203758"/>
                  <a:pt x="255917" y="204825"/>
                </a:cubicBezTo>
                <a:cubicBezTo>
                  <a:pt x="256253" y="206581"/>
                  <a:pt x="256992" y="207272"/>
                  <a:pt x="258874" y="207585"/>
                </a:cubicBezTo>
                <a:cubicBezTo>
                  <a:pt x="260017" y="207585"/>
                  <a:pt x="260352" y="208275"/>
                  <a:pt x="260756" y="209342"/>
                </a:cubicBezTo>
                <a:cubicBezTo>
                  <a:pt x="261092" y="210032"/>
                  <a:pt x="261092" y="210722"/>
                  <a:pt x="261092" y="211098"/>
                </a:cubicBezTo>
                <a:cubicBezTo>
                  <a:pt x="261092" y="214235"/>
                  <a:pt x="260017" y="216305"/>
                  <a:pt x="257396" y="216995"/>
                </a:cubicBezTo>
                <a:cubicBezTo>
                  <a:pt x="254371" y="218062"/>
                  <a:pt x="251818" y="217371"/>
                  <a:pt x="249936" y="214925"/>
                </a:cubicBezTo>
                <a:cubicBezTo>
                  <a:pt x="249533" y="214235"/>
                  <a:pt x="248794" y="213545"/>
                  <a:pt x="248054" y="212855"/>
                </a:cubicBezTo>
                <a:cubicBezTo>
                  <a:pt x="247315" y="212102"/>
                  <a:pt x="246576" y="211412"/>
                  <a:pt x="246240" y="210408"/>
                </a:cubicBezTo>
                <a:cubicBezTo>
                  <a:pt x="245097" y="209028"/>
                  <a:pt x="245433" y="207272"/>
                  <a:pt x="245837" y="205515"/>
                </a:cubicBezTo>
                <a:cubicBezTo>
                  <a:pt x="246240" y="203758"/>
                  <a:pt x="247718" y="203445"/>
                  <a:pt x="248794" y="202755"/>
                </a:cubicBezTo>
                <a:cubicBezTo>
                  <a:pt x="249197" y="202755"/>
                  <a:pt x="249533" y="202378"/>
                  <a:pt x="249936" y="202378"/>
                </a:cubicBezTo>
                <a:cubicBezTo>
                  <a:pt x="250675" y="202033"/>
                  <a:pt x="251330" y="201955"/>
                  <a:pt x="251986" y="202049"/>
                </a:cubicBezTo>
                <a:close/>
                <a:moveTo>
                  <a:pt x="279743" y="201362"/>
                </a:moveTo>
                <a:cubicBezTo>
                  <a:pt x="281099" y="201808"/>
                  <a:pt x="282316" y="202779"/>
                  <a:pt x="283434" y="204179"/>
                </a:cubicBezTo>
                <a:cubicBezTo>
                  <a:pt x="284919" y="206281"/>
                  <a:pt x="286066" y="208764"/>
                  <a:pt x="286066" y="211247"/>
                </a:cubicBezTo>
                <a:cubicBezTo>
                  <a:pt x="286066" y="213731"/>
                  <a:pt x="284177" y="215832"/>
                  <a:pt x="281605" y="215832"/>
                </a:cubicBezTo>
                <a:cubicBezTo>
                  <a:pt x="280055" y="215832"/>
                  <a:pt x="278573" y="215450"/>
                  <a:pt x="277091" y="214749"/>
                </a:cubicBezTo>
                <a:cubicBezTo>
                  <a:pt x="275201" y="214049"/>
                  <a:pt x="273377" y="212648"/>
                  <a:pt x="271485" y="211948"/>
                </a:cubicBezTo>
                <a:cubicBezTo>
                  <a:pt x="269594" y="210865"/>
                  <a:pt x="268851" y="209847"/>
                  <a:pt x="268108" y="208382"/>
                </a:cubicBezTo>
                <a:cubicBezTo>
                  <a:pt x="267703" y="207363"/>
                  <a:pt x="267703" y="206281"/>
                  <a:pt x="268513" y="205580"/>
                </a:cubicBezTo>
                <a:cubicBezTo>
                  <a:pt x="269256" y="204880"/>
                  <a:pt x="270337" y="203797"/>
                  <a:pt x="271080" y="203479"/>
                </a:cubicBezTo>
                <a:cubicBezTo>
                  <a:pt x="272566" y="202779"/>
                  <a:pt x="273715" y="202397"/>
                  <a:pt x="275201" y="201696"/>
                </a:cubicBezTo>
                <a:cubicBezTo>
                  <a:pt x="276888" y="200996"/>
                  <a:pt x="278388" y="200916"/>
                  <a:pt x="279743" y="201362"/>
                </a:cubicBezTo>
                <a:close/>
                <a:moveTo>
                  <a:pt x="696775" y="179960"/>
                </a:moveTo>
                <a:cubicBezTo>
                  <a:pt x="699808" y="179960"/>
                  <a:pt x="702370" y="182052"/>
                  <a:pt x="702370" y="184144"/>
                </a:cubicBezTo>
                <a:cubicBezTo>
                  <a:pt x="702370" y="186617"/>
                  <a:pt x="699808" y="189089"/>
                  <a:pt x="697516" y="188709"/>
                </a:cubicBezTo>
                <a:cubicBezTo>
                  <a:pt x="694550" y="188709"/>
                  <a:pt x="692326" y="186236"/>
                  <a:pt x="692326" y="183446"/>
                </a:cubicBezTo>
                <a:cubicBezTo>
                  <a:pt x="692663" y="181671"/>
                  <a:pt x="694550" y="179960"/>
                  <a:pt x="696775" y="179960"/>
                </a:cubicBezTo>
                <a:close/>
                <a:moveTo>
                  <a:pt x="677271" y="179500"/>
                </a:moveTo>
                <a:cubicBezTo>
                  <a:pt x="679504" y="179124"/>
                  <a:pt x="681399" y="179500"/>
                  <a:pt x="683294" y="180880"/>
                </a:cubicBezTo>
                <a:cubicBezTo>
                  <a:pt x="684783" y="182260"/>
                  <a:pt x="685121" y="183640"/>
                  <a:pt x="684376" y="185396"/>
                </a:cubicBezTo>
                <a:cubicBezTo>
                  <a:pt x="683565" y="187090"/>
                  <a:pt x="682549" y="188219"/>
                  <a:pt x="680655" y="188219"/>
                </a:cubicBezTo>
                <a:cubicBezTo>
                  <a:pt x="679910" y="188219"/>
                  <a:pt x="679504" y="188219"/>
                  <a:pt x="678760" y="188533"/>
                </a:cubicBezTo>
                <a:cubicBezTo>
                  <a:pt x="677271" y="188533"/>
                  <a:pt x="676527" y="187843"/>
                  <a:pt x="675782" y="186776"/>
                </a:cubicBezTo>
                <a:cubicBezTo>
                  <a:pt x="675377" y="186086"/>
                  <a:pt x="675038" y="185083"/>
                  <a:pt x="674632" y="184393"/>
                </a:cubicBezTo>
                <a:cubicBezTo>
                  <a:pt x="673888" y="182260"/>
                  <a:pt x="675038" y="180190"/>
                  <a:pt x="677271" y="179500"/>
                </a:cubicBezTo>
                <a:close/>
                <a:moveTo>
                  <a:pt x="734732" y="179453"/>
                </a:moveTo>
                <a:cubicBezTo>
                  <a:pt x="735781" y="179713"/>
                  <a:pt x="736736" y="180234"/>
                  <a:pt x="737112" y="180928"/>
                </a:cubicBezTo>
                <a:cubicBezTo>
                  <a:pt x="737453" y="181622"/>
                  <a:pt x="737453" y="182317"/>
                  <a:pt x="737453" y="183011"/>
                </a:cubicBezTo>
                <a:cubicBezTo>
                  <a:pt x="737112" y="184084"/>
                  <a:pt x="736702" y="184778"/>
                  <a:pt x="735952" y="185851"/>
                </a:cubicBezTo>
                <a:cubicBezTo>
                  <a:pt x="735610" y="186861"/>
                  <a:pt x="734450" y="186861"/>
                  <a:pt x="733358" y="186545"/>
                </a:cubicBezTo>
                <a:cubicBezTo>
                  <a:pt x="732539" y="186545"/>
                  <a:pt x="731788" y="186166"/>
                  <a:pt x="730287" y="185851"/>
                </a:cubicBezTo>
                <a:cubicBezTo>
                  <a:pt x="729945" y="185157"/>
                  <a:pt x="729536" y="184462"/>
                  <a:pt x="729536" y="183768"/>
                </a:cubicBezTo>
                <a:cubicBezTo>
                  <a:pt x="729194" y="182001"/>
                  <a:pt x="730218" y="180234"/>
                  <a:pt x="731788" y="179539"/>
                </a:cubicBezTo>
                <a:cubicBezTo>
                  <a:pt x="732539" y="179192"/>
                  <a:pt x="733682" y="179192"/>
                  <a:pt x="734732" y="179453"/>
                </a:cubicBezTo>
                <a:close/>
                <a:moveTo>
                  <a:pt x="714230" y="179139"/>
                </a:moveTo>
                <a:cubicBezTo>
                  <a:pt x="715529" y="179100"/>
                  <a:pt x="716827" y="179633"/>
                  <a:pt x="717559" y="180699"/>
                </a:cubicBezTo>
                <a:cubicBezTo>
                  <a:pt x="718292" y="181703"/>
                  <a:pt x="719024" y="182769"/>
                  <a:pt x="719024" y="184149"/>
                </a:cubicBezTo>
                <a:cubicBezTo>
                  <a:pt x="718625" y="186595"/>
                  <a:pt x="717559" y="187975"/>
                  <a:pt x="714963" y="187599"/>
                </a:cubicBezTo>
                <a:cubicBezTo>
                  <a:pt x="712766" y="187599"/>
                  <a:pt x="712033" y="187285"/>
                  <a:pt x="711634" y="185215"/>
                </a:cubicBezTo>
                <a:cubicBezTo>
                  <a:pt x="711301" y="184525"/>
                  <a:pt x="711301" y="183836"/>
                  <a:pt x="710901" y="183459"/>
                </a:cubicBezTo>
                <a:cubicBezTo>
                  <a:pt x="710169" y="182393"/>
                  <a:pt x="710502" y="181703"/>
                  <a:pt x="710901" y="181013"/>
                </a:cubicBezTo>
                <a:cubicBezTo>
                  <a:pt x="711634" y="179790"/>
                  <a:pt x="712932" y="179178"/>
                  <a:pt x="714230" y="179139"/>
                </a:cubicBezTo>
                <a:close/>
                <a:moveTo>
                  <a:pt x="834304" y="179124"/>
                </a:moveTo>
                <a:cubicBezTo>
                  <a:pt x="836209" y="179124"/>
                  <a:pt x="837298" y="179506"/>
                  <a:pt x="838046" y="181291"/>
                </a:cubicBezTo>
                <a:cubicBezTo>
                  <a:pt x="838863" y="182693"/>
                  <a:pt x="838454" y="184797"/>
                  <a:pt x="837298" y="185880"/>
                </a:cubicBezTo>
                <a:cubicBezTo>
                  <a:pt x="836957" y="186199"/>
                  <a:pt x="836549" y="186199"/>
                  <a:pt x="836209" y="186582"/>
                </a:cubicBezTo>
                <a:cubicBezTo>
                  <a:pt x="835801" y="186199"/>
                  <a:pt x="834712" y="186199"/>
                  <a:pt x="833555" y="186199"/>
                </a:cubicBezTo>
                <a:cubicBezTo>
                  <a:pt x="832806" y="184797"/>
                  <a:pt x="832058" y="184096"/>
                  <a:pt x="831650" y="183012"/>
                </a:cubicBezTo>
                <a:cubicBezTo>
                  <a:pt x="830901" y="180908"/>
                  <a:pt x="832058" y="179506"/>
                  <a:pt x="834304" y="179124"/>
                </a:cubicBezTo>
                <a:close/>
                <a:moveTo>
                  <a:pt x="630988" y="178945"/>
                </a:moveTo>
                <a:cubicBezTo>
                  <a:pt x="631726" y="178945"/>
                  <a:pt x="632062" y="178945"/>
                  <a:pt x="633204" y="178945"/>
                </a:cubicBezTo>
                <a:cubicBezTo>
                  <a:pt x="634345" y="178945"/>
                  <a:pt x="636158" y="178945"/>
                  <a:pt x="637300" y="180331"/>
                </a:cubicBezTo>
                <a:cubicBezTo>
                  <a:pt x="639919" y="183103"/>
                  <a:pt x="639180" y="186632"/>
                  <a:pt x="635420" y="188018"/>
                </a:cubicBezTo>
                <a:cubicBezTo>
                  <a:pt x="632868" y="189089"/>
                  <a:pt x="630585" y="188396"/>
                  <a:pt x="628369" y="187325"/>
                </a:cubicBezTo>
                <a:cubicBezTo>
                  <a:pt x="625750" y="185939"/>
                  <a:pt x="625414" y="182788"/>
                  <a:pt x="627630" y="180331"/>
                </a:cubicBezTo>
                <a:cubicBezTo>
                  <a:pt x="628369" y="179260"/>
                  <a:pt x="629510" y="178567"/>
                  <a:pt x="630988" y="178945"/>
                </a:cubicBezTo>
                <a:close/>
                <a:moveTo>
                  <a:pt x="853788" y="178845"/>
                </a:moveTo>
                <a:cubicBezTo>
                  <a:pt x="854536" y="179543"/>
                  <a:pt x="855284" y="179923"/>
                  <a:pt x="856033" y="180621"/>
                </a:cubicBezTo>
                <a:cubicBezTo>
                  <a:pt x="857598" y="181636"/>
                  <a:pt x="857598" y="183031"/>
                  <a:pt x="856441" y="184489"/>
                </a:cubicBezTo>
                <a:cubicBezTo>
                  <a:pt x="856033" y="184806"/>
                  <a:pt x="855693" y="185187"/>
                  <a:pt x="855284" y="185504"/>
                </a:cubicBezTo>
                <a:cubicBezTo>
                  <a:pt x="854944" y="185504"/>
                  <a:pt x="854536" y="185884"/>
                  <a:pt x="853447" y="186582"/>
                </a:cubicBezTo>
                <a:cubicBezTo>
                  <a:pt x="852291" y="186201"/>
                  <a:pt x="851134" y="185884"/>
                  <a:pt x="850793" y="185187"/>
                </a:cubicBezTo>
                <a:cubicBezTo>
                  <a:pt x="850045" y="184109"/>
                  <a:pt x="849637" y="182650"/>
                  <a:pt x="849637" y="181636"/>
                </a:cubicBezTo>
                <a:cubicBezTo>
                  <a:pt x="849637" y="180557"/>
                  <a:pt x="850045" y="179923"/>
                  <a:pt x="851134" y="179543"/>
                </a:cubicBezTo>
                <a:cubicBezTo>
                  <a:pt x="851950" y="179162"/>
                  <a:pt x="852699" y="179162"/>
                  <a:pt x="853788" y="178845"/>
                </a:cubicBezTo>
                <a:close/>
                <a:moveTo>
                  <a:pt x="753270" y="178845"/>
                </a:moveTo>
                <a:cubicBezTo>
                  <a:pt x="754427" y="179162"/>
                  <a:pt x="755584" y="179543"/>
                  <a:pt x="755924" y="180240"/>
                </a:cubicBezTo>
                <a:cubicBezTo>
                  <a:pt x="756673" y="181318"/>
                  <a:pt x="757081" y="182713"/>
                  <a:pt x="757081" y="183792"/>
                </a:cubicBezTo>
                <a:cubicBezTo>
                  <a:pt x="757081" y="184806"/>
                  <a:pt x="756673" y="185504"/>
                  <a:pt x="755584" y="185884"/>
                </a:cubicBezTo>
                <a:cubicBezTo>
                  <a:pt x="754767" y="186201"/>
                  <a:pt x="754019" y="186201"/>
                  <a:pt x="752930" y="186582"/>
                </a:cubicBezTo>
                <a:cubicBezTo>
                  <a:pt x="752182" y="185884"/>
                  <a:pt x="751433" y="185504"/>
                  <a:pt x="750616" y="184806"/>
                </a:cubicBezTo>
                <a:cubicBezTo>
                  <a:pt x="749120" y="183792"/>
                  <a:pt x="749120" y="182333"/>
                  <a:pt x="750276" y="180938"/>
                </a:cubicBezTo>
                <a:cubicBezTo>
                  <a:pt x="750616" y="180621"/>
                  <a:pt x="751025" y="180240"/>
                  <a:pt x="751433" y="179923"/>
                </a:cubicBezTo>
                <a:cubicBezTo>
                  <a:pt x="752182" y="179923"/>
                  <a:pt x="752522" y="179543"/>
                  <a:pt x="753270" y="178845"/>
                </a:cubicBezTo>
                <a:close/>
                <a:moveTo>
                  <a:pt x="779048" y="178545"/>
                </a:moveTo>
                <a:cubicBezTo>
                  <a:pt x="779895" y="178545"/>
                  <a:pt x="780741" y="178802"/>
                  <a:pt x="781317" y="179317"/>
                </a:cubicBezTo>
                <a:cubicBezTo>
                  <a:pt x="781723" y="180088"/>
                  <a:pt x="781723" y="181117"/>
                  <a:pt x="782062" y="181502"/>
                </a:cubicBezTo>
                <a:cubicBezTo>
                  <a:pt x="782062" y="182531"/>
                  <a:pt x="781723" y="183238"/>
                  <a:pt x="781723" y="184010"/>
                </a:cubicBezTo>
                <a:cubicBezTo>
                  <a:pt x="781317" y="185038"/>
                  <a:pt x="780572" y="185424"/>
                  <a:pt x="779421" y="185424"/>
                </a:cubicBezTo>
                <a:cubicBezTo>
                  <a:pt x="778337" y="185745"/>
                  <a:pt x="777931" y="185424"/>
                  <a:pt x="777186" y="184717"/>
                </a:cubicBezTo>
                <a:cubicBezTo>
                  <a:pt x="776780" y="184331"/>
                  <a:pt x="776441" y="183624"/>
                  <a:pt x="776035" y="183238"/>
                </a:cubicBezTo>
                <a:cubicBezTo>
                  <a:pt x="775290" y="182210"/>
                  <a:pt x="775290" y="180409"/>
                  <a:pt x="776780" y="179317"/>
                </a:cubicBezTo>
                <a:cubicBezTo>
                  <a:pt x="777355" y="178802"/>
                  <a:pt x="778202" y="178545"/>
                  <a:pt x="779048" y="178545"/>
                </a:cubicBezTo>
                <a:close/>
                <a:moveTo>
                  <a:pt x="871531" y="178454"/>
                </a:moveTo>
                <a:cubicBezTo>
                  <a:pt x="871996" y="178367"/>
                  <a:pt x="872555" y="178446"/>
                  <a:pt x="873096" y="178604"/>
                </a:cubicBezTo>
                <a:cubicBezTo>
                  <a:pt x="873909" y="178604"/>
                  <a:pt x="874992" y="178982"/>
                  <a:pt x="876143" y="179298"/>
                </a:cubicBezTo>
                <a:cubicBezTo>
                  <a:pt x="876481" y="180055"/>
                  <a:pt x="876888" y="180750"/>
                  <a:pt x="876888" y="181444"/>
                </a:cubicBezTo>
                <a:cubicBezTo>
                  <a:pt x="877226" y="183148"/>
                  <a:pt x="876143" y="184915"/>
                  <a:pt x="874653" y="185609"/>
                </a:cubicBezTo>
                <a:cubicBezTo>
                  <a:pt x="873096" y="186303"/>
                  <a:pt x="870118" y="185609"/>
                  <a:pt x="869373" y="184221"/>
                </a:cubicBezTo>
                <a:cubicBezTo>
                  <a:pt x="868967" y="183526"/>
                  <a:pt x="868967" y="182832"/>
                  <a:pt x="868967" y="182138"/>
                </a:cubicBezTo>
                <a:cubicBezTo>
                  <a:pt x="869373" y="181065"/>
                  <a:pt x="869779" y="180371"/>
                  <a:pt x="870524" y="179298"/>
                </a:cubicBezTo>
                <a:cubicBezTo>
                  <a:pt x="870693" y="178793"/>
                  <a:pt x="871065" y="178541"/>
                  <a:pt x="871531" y="178454"/>
                </a:cubicBezTo>
                <a:close/>
                <a:moveTo>
                  <a:pt x="1173829" y="177731"/>
                </a:moveTo>
                <a:cubicBezTo>
                  <a:pt x="1176051" y="178802"/>
                  <a:pt x="1178340" y="180188"/>
                  <a:pt x="1180562" y="181259"/>
                </a:cubicBezTo>
                <a:cubicBezTo>
                  <a:pt x="1180562" y="181259"/>
                  <a:pt x="1180158" y="181574"/>
                  <a:pt x="1180158" y="181953"/>
                </a:cubicBezTo>
                <a:cubicBezTo>
                  <a:pt x="1179417" y="182646"/>
                  <a:pt x="1178677" y="182961"/>
                  <a:pt x="1177599" y="182646"/>
                </a:cubicBezTo>
                <a:cubicBezTo>
                  <a:pt x="1176859" y="182268"/>
                  <a:pt x="1176051" y="181953"/>
                  <a:pt x="1174569" y="181574"/>
                </a:cubicBezTo>
                <a:cubicBezTo>
                  <a:pt x="1174569" y="180881"/>
                  <a:pt x="1173829" y="180188"/>
                  <a:pt x="1173492" y="179873"/>
                </a:cubicBezTo>
                <a:cubicBezTo>
                  <a:pt x="1173492" y="179117"/>
                  <a:pt x="1173492" y="178424"/>
                  <a:pt x="1173829" y="177731"/>
                </a:cubicBezTo>
                <a:close/>
                <a:moveTo>
                  <a:pt x="891764" y="177452"/>
                </a:moveTo>
                <a:cubicBezTo>
                  <a:pt x="893961" y="177452"/>
                  <a:pt x="894693" y="177769"/>
                  <a:pt x="895026" y="179925"/>
                </a:cubicBezTo>
                <a:cubicBezTo>
                  <a:pt x="895426" y="180622"/>
                  <a:pt x="895426" y="181320"/>
                  <a:pt x="895825" y="181637"/>
                </a:cubicBezTo>
                <a:cubicBezTo>
                  <a:pt x="896557" y="182715"/>
                  <a:pt x="896158" y="183412"/>
                  <a:pt x="895825" y="184109"/>
                </a:cubicBezTo>
                <a:cubicBezTo>
                  <a:pt x="894294" y="186582"/>
                  <a:pt x="890632" y="186582"/>
                  <a:pt x="889167" y="184490"/>
                </a:cubicBezTo>
                <a:cubicBezTo>
                  <a:pt x="888435" y="183412"/>
                  <a:pt x="887702" y="182334"/>
                  <a:pt x="887702" y="180939"/>
                </a:cubicBezTo>
                <a:cubicBezTo>
                  <a:pt x="888035" y="178467"/>
                  <a:pt x="889167" y="177452"/>
                  <a:pt x="891764" y="177452"/>
                </a:cubicBezTo>
                <a:close/>
                <a:moveTo>
                  <a:pt x="792224" y="177435"/>
                </a:moveTo>
                <a:cubicBezTo>
                  <a:pt x="792883" y="177523"/>
                  <a:pt x="793447" y="177871"/>
                  <a:pt x="793824" y="178569"/>
                </a:cubicBezTo>
                <a:cubicBezTo>
                  <a:pt x="794988" y="180027"/>
                  <a:pt x="795741" y="181740"/>
                  <a:pt x="794645" y="183896"/>
                </a:cubicBezTo>
                <a:cubicBezTo>
                  <a:pt x="794235" y="183515"/>
                  <a:pt x="793824" y="183896"/>
                  <a:pt x="793482" y="184593"/>
                </a:cubicBezTo>
                <a:cubicBezTo>
                  <a:pt x="791222" y="184910"/>
                  <a:pt x="789648" y="183896"/>
                  <a:pt x="788142" y="183515"/>
                </a:cubicBezTo>
                <a:cubicBezTo>
                  <a:pt x="786635" y="183135"/>
                  <a:pt x="786293" y="181740"/>
                  <a:pt x="787388" y="180725"/>
                </a:cubicBezTo>
                <a:cubicBezTo>
                  <a:pt x="788142" y="179647"/>
                  <a:pt x="788895" y="178569"/>
                  <a:pt x="790058" y="177871"/>
                </a:cubicBezTo>
                <a:cubicBezTo>
                  <a:pt x="790812" y="177523"/>
                  <a:pt x="791565" y="177348"/>
                  <a:pt x="792224" y="177435"/>
                </a:cubicBezTo>
                <a:close/>
                <a:moveTo>
                  <a:pt x="659288" y="177197"/>
                </a:moveTo>
                <a:cubicBezTo>
                  <a:pt x="660429" y="177245"/>
                  <a:pt x="661570" y="177595"/>
                  <a:pt x="662694" y="178294"/>
                </a:cubicBezTo>
                <a:cubicBezTo>
                  <a:pt x="663851" y="178993"/>
                  <a:pt x="664601" y="180074"/>
                  <a:pt x="664192" y="181473"/>
                </a:cubicBezTo>
                <a:cubicBezTo>
                  <a:pt x="663851" y="182491"/>
                  <a:pt x="663851" y="183572"/>
                  <a:pt x="663443" y="184653"/>
                </a:cubicBezTo>
                <a:cubicBezTo>
                  <a:pt x="662694" y="187069"/>
                  <a:pt x="661195" y="188532"/>
                  <a:pt x="658538" y="188150"/>
                </a:cubicBezTo>
                <a:cubicBezTo>
                  <a:pt x="657040" y="187769"/>
                  <a:pt x="655541" y="187451"/>
                  <a:pt x="654383" y="186052"/>
                </a:cubicBezTo>
                <a:cubicBezTo>
                  <a:pt x="653634" y="184971"/>
                  <a:pt x="652476" y="183953"/>
                  <a:pt x="652885" y="182491"/>
                </a:cubicBezTo>
                <a:cubicBezTo>
                  <a:pt x="653225" y="180774"/>
                  <a:pt x="653634" y="178993"/>
                  <a:pt x="655882" y="177913"/>
                </a:cubicBezTo>
                <a:cubicBezTo>
                  <a:pt x="657006" y="177404"/>
                  <a:pt x="658147" y="177150"/>
                  <a:pt x="659288" y="177197"/>
                </a:cubicBezTo>
                <a:close/>
                <a:moveTo>
                  <a:pt x="927966" y="176895"/>
                </a:moveTo>
                <a:cubicBezTo>
                  <a:pt x="929454" y="176895"/>
                  <a:pt x="930198" y="177590"/>
                  <a:pt x="931011" y="178600"/>
                </a:cubicBezTo>
                <a:cubicBezTo>
                  <a:pt x="931349" y="179295"/>
                  <a:pt x="931755" y="180368"/>
                  <a:pt x="932093" y="181063"/>
                </a:cubicBezTo>
                <a:cubicBezTo>
                  <a:pt x="932838" y="183146"/>
                  <a:pt x="931755" y="185293"/>
                  <a:pt x="929454" y="185988"/>
                </a:cubicBezTo>
                <a:cubicBezTo>
                  <a:pt x="927221" y="186303"/>
                  <a:pt x="925326" y="185988"/>
                  <a:pt x="923499" y="184599"/>
                </a:cubicBezTo>
                <a:cubicBezTo>
                  <a:pt x="922011" y="183146"/>
                  <a:pt x="921604" y="181757"/>
                  <a:pt x="922349" y="180052"/>
                </a:cubicBezTo>
                <a:cubicBezTo>
                  <a:pt x="923093" y="178284"/>
                  <a:pt x="924244" y="177211"/>
                  <a:pt x="926071" y="177211"/>
                </a:cubicBezTo>
                <a:cubicBezTo>
                  <a:pt x="926477" y="176895"/>
                  <a:pt x="927221" y="176895"/>
                  <a:pt x="927966" y="176895"/>
                </a:cubicBezTo>
                <a:close/>
                <a:moveTo>
                  <a:pt x="605179" y="176751"/>
                </a:moveTo>
                <a:cubicBezTo>
                  <a:pt x="606332" y="177065"/>
                  <a:pt x="607486" y="177065"/>
                  <a:pt x="608570" y="177442"/>
                </a:cubicBezTo>
                <a:cubicBezTo>
                  <a:pt x="610878" y="178134"/>
                  <a:pt x="611963" y="179894"/>
                  <a:pt x="611217" y="181968"/>
                </a:cubicBezTo>
                <a:cubicBezTo>
                  <a:pt x="610878" y="183351"/>
                  <a:pt x="610064" y="184734"/>
                  <a:pt x="609317" y="185802"/>
                </a:cubicBezTo>
                <a:cubicBezTo>
                  <a:pt x="608231" y="187500"/>
                  <a:pt x="604839" y="188254"/>
                  <a:pt x="602600" y="187185"/>
                </a:cubicBezTo>
                <a:cubicBezTo>
                  <a:pt x="601039" y="186494"/>
                  <a:pt x="599954" y="185425"/>
                  <a:pt x="598800" y="184420"/>
                </a:cubicBezTo>
                <a:cubicBezTo>
                  <a:pt x="598054" y="183728"/>
                  <a:pt x="598054" y="182660"/>
                  <a:pt x="598054" y="181591"/>
                </a:cubicBezTo>
                <a:cubicBezTo>
                  <a:pt x="598054" y="178134"/>
                  <a:pt x="601039" y="176059"/>
                  <a:pt x="605179" y="176751"/>
                </a:cubicBezTo>
                <a:close/>
                <a:moveTo>
                  <a:pt x="908947" y="176377"/>
                </a:moveTo>
                <a:cubicBezTo>
                  <a:pt x="911893" y="176377"/>
                  <a:pt x="914103" y="178849"/>
                  <a:pt x="914103" y="181639"/>
                </a:cubicBezTo>
                <a:cubicBezTo>
                  <a:pt x="914103" y="183414"/>
                  <a:pt x="912228" y="185189"/>
                  <a:pt x="909683" y="185189"/>
                </a:cubicBezTo>
                <a:cubicBezTo>
                  <a:pt x="906670" y="185189"/>
                  <a:pt x="904059" y="183033"/>
                  <a:pt x="904059" y="180941"/>
                </a:cubicBezTo>
                <a:cubicBezTo>
                  <a:pt x="904059" y="178469"/>
                  <a:pt x="906670" y="176059"/>
                  <a:pt x="908947" y="176377"/>
                </a:cubicBezTo>
                <a:close/>
                <a:moveTo>
                  <a:pt x="814591" y="175824"/>
                </a:moveTo>
                <a:cubicBezTo>
                  <a:pt x="816512" y="175502"/>
                  <a:pt x="817679" y="176209"/>
                  <a:pt x="818434" y="177624"/>
                </a:cubicBezTo>
                <a:cubicBezTo>
                  <a:pt x="819189" y="178652"/>
                  <a:pt x="819189" y="179745"/>
                  <a:pt x="819532" y="180838"/>
                </a:cubicBezTo>
                <a:cubicBezTo>
                  <a:pt x="818777" y="182252"/>
                  <a:pt x="817267" y="182960"/>
                  <a:pt x="815757" y="182960"/>
                </a:cubicBezTo>
                <a:cubicBezTo>
                  <a:pt x="813081" y="182960"/>
                  <a:pt x="811571" y="181545"/>
                  <a:pt x="811571" y="179038"/>
                </a:cubicBezTo>
                <a:cubicBezTo>
                  <a:pt x="811571" y="177624"/>
                  <a:pt x="813081" y="176209"/>
                  <a:pt x="814591" y="175824"/>
                </a:cubicBezTo>
                <a:close/>
                <a:moveTo>
                  <a:pt x="1141035" y="175781"/>
                </a:moveTo>
                <a:cubicBezTo>
                  <a:pt x="1144049" y="175781"/>
                  <a:pt x="1146660" y="177873"/>
                  <a:pt x="1146660" y="180029"/>
                </a:cubicBezTo>
                <a:cubicBezTo>
                  <a:pt x="1146660" y="182438"/>
                  <a:pt x="1144049" y="184910"/>
                  <a:pt x="1141839" y="184593"/>
                </a:cubicBezTo>
                <a:cubicBezTo>
                  <a:pt x="1138826" y="184593"/>
                  <a:pt x="1136616" y="182121"/>
                  <a:pt x="1136616" y="179268"/>
                </a:cubicBezTo>
                <a:cubicBezTo>
                  <a:pt x="1137018" y="177556"/>
                  <a:pt x="1138826" y="175781"/>
                  <a:pt x="1141035" y="175781"/>
                </a:cubicBezTo>
                <a:close/>
                <a:moveTo>
                  <a:pt x="225793" y="175781"/>
                </a:moveTo>
                <a:cubicBezTo>
                  <a:pt x="228784" y="175781"/>
                  <a:pt x="231027" y="176472"/>
                  <a:pt x="232931" y="178230"/>
                </a:cubicBezTo>
                <a:cubicBezTo>
                  <a:pt x="235174" y="180302"/>
                  <a:pt x="234834" y="184510"/>
                  <a:pt x="231027" y="185515"/>
                </a:cubicBezTo>
                <a:cubicBezTo>
                  <a:pt x="228376" y="186206"/>
                  <a:pt x="225385" y="186582"/>
                  <a:pt x="222734" y="185201"/>
                </a:cubicBezTo>
                <a:cubicBezTo>
                  <a:pt x="219335" y="183442"/>
                  <a:pt x="218588" y="180302"/>
                  <a:pt x="220899" y="177539"/>
                </a:cubicBezTo>
                <a:cubicBezTo>
                  <a:pt x="221239" y="177162"/>
                  <a:pt x="221646" y="176848"/>
                  <a:pt x="221986" y="176848"/>
                </a:cubicBezTo>
                <a:cubicBezTo>
                  <a:pt x="223482" y="176158"/>
                  <a:pt x="225045" y="176158"/>
                  <a:pt x="225793" y="175781"/>
                </a:cubicBezTo>
                <a:close/>
                <a:moveTo>
                  <a:pt x="557614" y="175502"/>
                </a:moveTo>
                <a:cubicBezTo>
                  <a:pt x="558426" y="175502"/>
                  <a:pt x="559509" y="175814"/>
                  <a:pt x="560253" y="175814"/>
                </a:cubicBezTo>
                <a:cubicBezTo>
                  <a:pt x="562554" y="176875"/>
                  <a:pt x="564381" y="180308"/>
                  <a:pt x="564043" y="182368"/>
                </a:cubicBezTo>
                <a:cubicBezTo>
                  <a:pt x="563637" y="183803"/>
                  <a:pt x="562892" y="184802"/>
                  <a:pt x="561404" y="185488"/>
                </a:cubicBezTo>
                <a:cubicBezTo>
                  <a:pt x="559915" y="186175"/>
                  <a:pt x="558426" y="186175"/>
                  <a:pt x="557276" y="186549"/>
                </a:cubicBezTo>
                <a:cubicBezTo>
                  <a:pt x="553556" y="186861"/>
                  <a:pt x="550174" y="181619"/>
                  <a:pt x="551662" y="179247"/>
                </a:cubicBezTo>
                <a:cubicBezTo>
                  <a:pt x="553150" y="176813"/>
                  <a:pt x="555044" y="175814"/>
                  <a:pt x="557614" y="175502"/>
                </a:cubicBezTo>
                <a:close/>
                <a:moveTo>
                  <a:pt x="257080" y="175327"/>
                </a:moveTo>
                <a:cubicBezTo>
                  <a:pt x="259724" y="174945"/>
                  <a:pt x="261962" y="176726"/>
                  <a:pt x="264267" y="177425"/>
                </a:cubicBezTo>
                <a:cubicBezTo>
                  <a:pt x="265759" y="177743"/>
                  <a:pt x="266505" y="179142"/>
                  <a:pt x="266844" y="180605"/>
                </a:cubicBezTo>
                <a:cubicBezTo>
                  <a:pt x="267590" y="182321"/>
                  <a:pt x="266098" y="184483"/>
                  <a:pt x="264267" y="185183"/>
                </a:cubicBezTo>
                <a:cubicBezTo>
                  <a:pt x="260877" y="186582"/>
                  <a:pt x="257826" y="186200"/>
                  <a:pt x="254436" y="184801"/>
                </a:cubicBezTo>
                <a:cubicBezTo>
                  <a:pt x="252605" y="184102"/>
                  <a:pt x="251113" y="182703"/>
                  <a:pt x="250707" y="180605"/>
                </a:cubicBezTo>
                <a:cubicBezTo>
                  <a:pt x="250707" y="178125"/>
                  <a:pt x="251859" y="176344"/>
                  <a:pt x="254097" y="175645"/>
                </a:cubicBezTo>
                <a:cubicBezTo>
                  <a:pt x="255249" y="175645"/>
                  <a:pt x="255995" y="175645"/>
                  <a:pt x="257080" y="175327"/>
                </a:cubicBezTo>
                <a:close/>
                <a:moveTo>
                  <a:pt x="307490" y="175325"/>
                </a:moveTo>
                <a:cubicBezTo>
                  <a:pt x="307894" y="175325"/>
                  <a:pt x="307894" y="175325"/>
                  <a:pt x="308298" y="175325"/>
                </a:cubicBezTo>
                <a:cubicBezTo>
                  <a:pt x="310859" y="174945"/>
                  <a:pt x="313150" y="175642"/>
                  <a:pt x="315711" y="176720"/>
                </a:cubicBezTo>
                <a:cubicBezTo>
                  <a:pt x="317598" y="177417"/>
                  <a:pt x="318743" y="178811"/>
                  <a:pt x="319485" y="180206"/>
                </a:cubicBezTo>
                <a:cubicBezTo>
                  <a:pt x="319822" y="180586"/>
                  <a:pt x="319822" y="181283"/>
                  <a:pt x="319822" y="181980"/>
                </a:cubicBezTo>
                <a:cubicBezTo>
                  <a:pt x="320226" y="185149"/>
                  <a:pt x="319080" y="186544"/>
                  <a:pt x="315711" y="186544"/>
                </a:cubicBezTo>
                <a:cubicBezTo>
                  <a:pt x="314970" y="186860"/>
                  <a:pt x="314228" y="186544"/>
                  <a:pt x="313487" y="186544"/>
                </a:cubicBezTo>
                <a:cubicBezTo>
                  <a:pt x="312746" y="186544"/>
                  <a:pt x="312409" y="186544"/>
                  <a:pt x="311600" y="186544"/>
                </a:cubicBezTo>
                <a:cubicBezTo>
                  <a:pt x="310118" y="186544"/>
                  <a:pt x="308635" y="186163"/>
                  <a:pt x="307490" y="184769"/>
                </a:cubicBezTo>
                <a:cubicBezTo>
                  <a:pt x="306748" y="183755"/>
                  <a:pt x="305670" y="183375"/>
                  <a:pt x="304524" y="182677"/>
                </a:cubicBezTo>
                <a:cubicBezTo>
                  <a:pt x="301896" y="181283"/>
                  <a:pt x="301559" y="178811"/>
                  <a:pt x="303783" y="176720"/>
                </a:cubicBezTo>
                <a:cubicBezTo>
                  <a:pt x="304929" y="175642"/>
                  <a:pt x="306007" y="174945"/>
                  <a:pt x="307490" y="175325"/>
                </a:cubicBezTo>
                <a:close/>
                <a:moveTo>
                  <a:pt x="437695" y="175324"/>
                </a:moveTo>
                <a:cubicBezTo>
                  <a:pt x="441067" y="175324"/>
                  <a:pt x="443696" y="175639"/>
                  <a:pt x="445922" y="177027"/>
                </a:cubicBezTo>
                <a:cubicBezTo>
                  <a:pt x="448956" y="178793"/>
                  <a:pt x="449293" y="181253"/>
                  <a:pt x="447068" y="184028"/>
                </a:cubicBezTo>
                <a:cubicBezTo>
                  <a:pt x="445585" y="185794"/>
                  <a:pt x="443696" y="186740"/>
                  <a:pt x="441067" y="187497"/>
                </a:cubicBezTo>
                <a:cubicBezTo>
                  <a:pt x="438437" y="188191"/>
                  <a:pt x="435470" y="188254"/>
                  <a:pt x="432840" y="187497"/>
                </a:cubicBezTo>
                <a:cubicBezTo>
                  <a:pt x="431357" y="187181"/>
                  <a:pt x="429873" y="186803"/>
                  <a:pt x="429132" y="185794"/>
                </a:cubicBezTo>
                <a:cubicBezTo>
                  <a:pt x="426165" y="182262"/>
                  <a:pt x="427244" y="179108"/>
                  <a:pt x="430615" y="177405"/>
                </a:cubicBezTo>
                <a:cubicBezTo>
                  <a:pt x="433245" y="176333"/>
                  <a:pt x="435470" y="174945"/>
                  <a:pt x="437695" y="175324"/>
                </a:cubicBezTo>
                <a:close/>
                <a:moveTo>
                  <a:pt x="1121521" y="175322"/>
                </a:moveTo>
                <a:cubicBezTo>
                  <a:pt x="1123795" y="174945"/>
                  <a:pt x="1125600" y="175322"/>
                  <a:pt x="1127473" y="176702"/>
                </a:cubicBezTo>
                <a:cubicBezTo>
                  <a:pt x="1128944" y="178082"/>
                  <a:pt x="1129412" y="179461"/>
                  <a:pt x="1128609" y="181218"/>
                </a:cubicBezTo>
                <a:cubicBezTo>
                  <a:pt x="1127874" y="182911"/>
                  <a:pt x="1126737" y="183978"/>
                  <a:pt x="1124865" y="183978"/>
                </a:cubicBezTo>
                <a:cubicBezTo>
                  <a:pt x="1124530" y="183978"/>
                  <a:pt x="1123795" y="183978"/>
                  <a:pt x="1122992" y="184354"/>
                </a:cubicBezTo>
                <a:cubicBezTo>
                  <a:pt x="1121521" y="184354"/>
                  <a:pt x="1120786" y="183664"/>
                  <a:pt x="1120050" y="182598"/>
                </a:cubicBezTo>
                <a:cubicBezTo>
                  <a:pt x="1119716" y="181908"/>
                  <a:pt x="1119315" y="180841"/>
                  <a:pt x="1118914" y="180151"/>
                </a:cubicBezTo>
                <a:cubicBezTo>
                  <a:pt x="1118178" y="178082"/>
                  <a:pt x="1119315" y="176012"/>
                  <a:pt x="1121521" y="175322"/>
                </a:cubicBezTo>
                <a:close/>
                <a:moveTo>
                  <a:pt x="404180" y="175297"/>
                </a:moveTo>
                <a:cubicBezTo>
                  <a:pt x="405863" y="175384"/>
                  <a:pt x="407452" y="176102"/>
                  <a:pt x="409143" y="177538"/>
                </a:cubicBezTo>
                <a:cubicBezTo>
                  <a:pt x="409549" y="177857"/>
                  <a:pt x="409887" y="178240"/>
                  <a:pt x="410293" y="178942"/>
                </a:cubicBezTo>
                <a:cubicBezTo>
                  <a:pt x="412120" y="182132"/>
                  <a:pt x="411038" y="184940"/>
                  <a:pt x="407249" y="185642"/>
                </a:cubicBezTo>
                <a:cubicBezTo>
                  <a:pt x="406505" y="186024"/>
                  <a:pt x="405423" y="186024"/>
                  <a:pt x="403867" y="186024"/>
                </a:cubicBezTo>
                <a:cubicBezTo>
                  <a:pt x="402785" y="185642"/>
                  <a:pt x="400891" y="185323"/>
                  <a:pt x="399403" y="184940"/>
                </a:cubicBezTo>
                <a:cubicBezTo>
                  <a:pt x="397509" y="184238"/>
                  <a:pt x="396765" y="183153"/>
                  <a:pt x="396426" y="181430"/>
                </a:cubicBezTo>
                <a:cubicBezTo>
                  <a:pt x="396426" y="179643"/>
                  <a:pt x="396765" y="177857"/>
                  <a:pt x="398658" y="176836"/>
                </a:cubicBezTo>
                <a:cubicBezTo>
                  <a:pt x="400722" y="175751"/>
                  <a:pt x="402497" y="175209"/>
                  <a:pt x="404180" y="175297"/>
                </a:cubicBezTo>
                <a:close/>
                <a:moveTo>
                  <a:pt x="178330" y="175163"/>
                </a:moveTo>
                <a:cubicBezTo>
                  <a:pt x="179647" y="175297"/>
                  <a:pt x="180964" y="175738"/>
                  <a:pt x="182280" y="176432"/>
                </a:cubicBezTo>
                <a:cubicBezTo>
                  <a:pt x="183766" y="177125"/>
                  <a:pt x="184914" y="179962"/>
                  <a:pt x="184104" y="181349"/>
                </a:cubicBezTo>
                <a:cubicBezTo>
                  <a:pt x="184104" y="181665"/>
                  <a:pt x="183766" y="182043"/>
                  <a:pt x="183766" y="182043"/>
                </a:cubicBezTo>
                <a:cubicBezTo>
                  <a:pt x="181875" y="183808"/>
                  <a:pt x="179647" y="184817"/>
                  <a:pt x="177419" y="185889"/>
                </a:cubicBezTo>
                <a:cubicBezTo>
                  <a:pt x="176271" y="186582"/>
                  <a:pt x="174785" y="186204"/>
                  <a:pt x="173637" y="185195"/>
                </a:cubicBezTo>
                <a:cubicBezTo>
                  <a:pt x="172152" y="184123"/>
                  <a:pt x="171004" y="182736"/>
                  <a:pt x="171004" y="180971"/>
                </a:cubicBezTo>
                <a:cubicBezTo>
                  <a:pt x="171004" y="177819"/>
                  <a:pt x="171814" y="176810"/>
                  <a:pt x="174380" y="175738"/>
                </a:cubicBezTo>
                <a:cubicBezTo>
                  <a:pt x="175697" y="175202"/>
                  <a:pt x="177014" y="175029"/>
                  <a:pt x="178330" y="175163"/>
                </a:cubicBezTo>
                <a:close/>
                <a:moveTo>
                  <a:pt x="1158520" y="174953"/>
                </a:moveTo>
                <a:cubicBezTo>
                  <a:pt x="1159819" y="174905"/>
                  <a:pt x="1161117" y="175423"/>
                  <a:pt x="1161850" y="176458"/>
                </a:cubicBezTo>
                <a:cubicBezTo>
                  <a:pt x="1162582" y="177524"/>
                  <a:pt x="1163314" y="178528"/>
                  <a:pt x="1163314" y="179971"/>
                </a:cubicBezTo>
                <a:cubicBezTo>
                  <a:pt x="1162981" y="182354"/>
                  <a:pt x="1161850" y="183797"/>
                  <a:pt x="1159253" y="183420"/>
                </a:cubicBezTo>
                <a:cubicBezTo>
                  <a:pt x="1157056" y="183420"/>
                  <a:pt x="1156324" y="183044"/>
                  <a:pt x="1155924" y="180974"/>
                </a:cubicBezTo>
                <a:cubicBezTo>
                  <a:pt x="1155591" y="180284"/>
                  <a:pt x="1155591" y="179594"/>
                  <a:pt x="1155192" y="179218"/>
                </a:cubicBezTo>
                <a:cubicBezTo>
                  <a:pt x="1154459" y="178214"/>
                  <a:pt x="1154859" y="177524"/>
                  <a:pt x="1155192" y="176834"/>
                </a:cubicBezTo>
                <a:cubicBezTo>
                  <a:pt x="1155924" y="175611"/>
                  <a:pt x="1157222" y="175000"/>
                  <a:pt x="1158520" y="174953"/>
                </a:cubicBezTo>
                <a:close/>
                <a:moveTo>
                  <a:pt x="500159" y="174905"/>
                </a:moveTo>
                <a:cubicBezTo>
                  <a:pt x="501752" y="174992"/>
                  <a:pt x="503345" y="175437"/>
                  <a:pt x="505040" y="176168"/>
                </a:cubicBezTo>
                <a:cubicBezTo>
                  <a:pt x="506939" y="176868"/>
                  <a:pt x="508431" y="178267"/>
                  <a:pt x="508770" y="180365"/>
                </a:cubicBezTo>
                <a:cubicBezTo>
                  <a:pt x="508770" y="182845"/>
                  <a:pt x="507685" y="184626"/>
                  <a:pt x="505447" y="185325"/>
                </a:cubicBezTo>
                <a:cubicBezTo>
                  <a:pt x="504294" y="185325"/>
                  <a:pt x="503142" y="185325"/>
                  <a:pt x="502396" y="185643"/>
                </a:cubicBezTo>
                <a:cubicBezTo>
                  <a:pt x="499752" y="186025"/>
                  <a:pt x="497514" y="184244"/>
                  <a:pt x="495277" y="183545"/>
                </a:cubicBezTo>
                <a:cubicBezTo>
                  <a:pt x="493786" y="183163"/>
                  <a:pt x="493040" y="181764"/>
                  <a:pt x="492633" y="180365"/>
                </a:cubicBezTo>
                <a:cubicBezTo>
                  <a:pt x="491887" y="178585"/>
                  <a:pt x="493379" y="176486"/>
                  <a:pt x="495277" y="175787"/>
                </a:cubicBezTo>
                <a:cubicBezTo>
                  <a:pt x="496972" y="175087"/>
                  <a:pt x="498565" y="174817"/>
                  <a:pt x="500159" y="174905"/>
                </a:cubicBezTo>
                <a:close/>
                <a:moveTo>
                  <a:pt x="1058045" y="174816"/>
                </a:moveTo>
                <a:cubicBezTo>
                  <a:pt x="1058974" y="174737"/>
                  <a:pt x="1059894" y="174927"/>
                  <a:pt x="1060797" y="175465"/>
                </a:cubicBezTo>
                <a:cubicBezTo>
                  <a:pt x="1062670" y="176480"/>
                  <a:pt x="1064143" y="177557"/>
                  <a:pt x="1064544" y="180029"/>
                </a:cubicBezTo>
                <a:cubicBezTo>
                  <a:pt x="1064879" y="182437"/>
                  <a:pt x="1064544" y="184212"/>
                  <a:pt x="1061934" y="184909"/>
                </a:cubicBezTo>
                <a:cubicBezTo>
                  <a:pt x="1060462" y="185606"/>
                  <a:pt x="1058589" y="185986"/>
                  <a:pt x="1057117" y="186303"/>
                </a:cubicBezTo>
                <a:cubicBezTo>
                  <a:pt x="1055979" y="185986"/>
                  <a:pt x="1054909" y="185986"/>
                  <a:pt x="1053771" y="185606"/>
                </a:cubicBezTo>
                <a:cubicBezTo>
                  <a:pt x="1051898" y="184592"/>
                  <a:pt x="1051563" y="182817"/>
                  <a:pt x="1051898" y="181043"/>
                </a:cubicBezTo>
                <a:cubicBezTo>
                  <a:pt x="1052634" y="179268"/>
                  <a:pt x="1053035" y="177177"/>
                  <a:pt x="1055243" y="175782"/>
                </a:cubicBezTo>
                <a:cubicBezTo>
                  <a:pt x="1056180" y="175244"/>
                  <a:pt x="1057117" y="174895"/>
                  <a:pt x="1058045" y="174816"/>
                </a:cubicBezTo>
                <a:close/>
                <a:moveTo>
                  <a:pt x="532594" y="174812"/>
                </a:moveTo>
                <a:cubicBezTo>
                  <a:pt x="534005" y="174812"/>
                  <a:pt x="535416" y="175079"/>
                  <a:pt x="536741" y="175770"/>
                </a:cubicBezTo>
                <a:cubicBezTo>
                  <a:pt x="540140" y="177528"/>
                  <a:pt x="540888" y="180668"/>
                  <a:pt x="538645" y="183431"/>
                </a:cubicBezTo>
                <a:cubicBezTo>
                  <a:pt x="538237" y="183808"/>
                  <a:pt x="537897" y="184122"/>
                  <a:pt x="537489" y="184122"/>
                </a:cubicBezTo>
                <a:cubicBezTo>
                  <a:pt x="535993" y="184813"/>
                  <a:pt x="534498" y="184813"/>
                  <a:pt x="533750" y="185190"/>
                </a:cubicBezTo>
                <a:cubicBezTo>
                  <a:pt x="530691" y="185190"/>
                  <a:pt x="528448" y="184499"/>
                  <a:pt x="526545" y="182740"/>
                </a:cubicBezTo>
                <a:cubicBezTo>
                  <a:pt x="524302" y="180668"/>
                  <a:pt x="524709" y="176460"/>
                  <a:pt x="528448" y="175456"/>
                </a:cubicBezTo>
                <a:cubicBezTo>
                  <a:pt x="529774" y="175079"/>
                  <a:pt x="531184" y="174812"/>
                  <a:pt x="532594" y="174812"/>
                </a:cubicBezTo>
                <a:close/>
                <a:moveTo>
                  <a:pt x="583325" y="174768"/>
                </a:moveTo>
                <a:cubicBezTo>
                  <a:pt x="583982" y="174895"/>
                  <a:pt x="584638" y="175244"/>
                  <a:pt x="585211" y="175782"/>
                </a:cubicBezTo>
                <a:cubicBezTo>
                  <a:pt x="587029" y="176860"/>
                  <a:pt x="588173" y="178254"/>
                  <a:pt x="587769" y="180029"/>
                </a:cubicBezTo>
                <a:cubicBezTo>
                  <a:pt x="587769" y="183134"/>
                  <a:pt x="587029" y="184212"/>
                  <a:pt x="584470" y="185289"/>
                </a:cubicBezTo>
                <a:cubicBezTo>
                  <a:pt x="581844" y="186303"/>
                  <a:pt x="579218" y="185986"/>
                  <a:pt x="576592" y="184592"/>
                </a:cubicBezTo>
                <a:cubicBezTo>
                  <a:pt x="575110" y="183895"/>
                  <a:pt x="573966" y="181043"/>
                  <a:pt x="574707" y="179649"/>
                </a:cubicBezTo>
                <a:cubicBezTo>
                  <a:pt x="574707" y="179268"/>
                  <a:pt x="575110" y="178951"/>
                  <a:pt x="575110" y="178951"/>
                </a:cubicBezTo>
                <a:cubicBezTo>
                  <a:pt x="576996" y="177177"/>
                  <a:pt x="579218" y="176163"/>
                  <a:pt x="581440" y="175085"/>
                </a:cubicBezTo>
                <a:cubicBezTo>
                  <a:pt x="582013" y="174737"/>
                  <a:pt x="582669" y="174642"/>
                  <a:pt x="583325" y="174768"/>
                </a:cubicBezTo>
                <a:close/>
                <a:moveTo>
                  <a:pt x="287955" y="174666"/>
                </a:moveTo>
                <a:cubicBezTo>
                  <a:pt x="289100" y="174666"/>
                  <a:pt x="290582" y="175048"/>
                  <a:pt x="291323" y="176128"/>
                </a:cubicBezTo>
                <a:cubicBezTo>
                  <a:pt x="293545" y="177844"/>
                  <a:pt x="294354" y="180260"/>
                  <a:pt x="294354" y="183120"/>
                </a:cubicBezTo>
                <a:cubicBezTo>
                  <a:pt x="294354" y="185916"/>
                  <a:pt x="291727" y="187696"/>
                  <a:pt x="289100" y="187378"/>
                </a:cubicBezTo>
                <a:cubicBezTo>
                  <a:pt x="286878" y="186997"/>
                  <a:pt x="284251" y="186679"/>
                  <a:pt x="282027" y="185281"/>
                </a:cubicBezTo>
                <a:cubicBezTo>
                  <a:pt x="279738" y="183883"/>
                  <a:pt x="278661" y="181721"/>
                  <a:pt x="278998" y="179243"/>
                </a:cubicBezTo>
                <a:cubicBezTo>
                  <a:pt x="279402" y="177145"/>
                  <a:pt x="280883" y="176128"/>
                  <a:pt x="283106" y="175429"/>
                </a:cubicBezTo>
                <a:cubicBezTo>
                  <a:pt x="284588" y="175048"/>
                  <a:pt x="286137" y="175048"/>
                  <a:pt x="287955" y="174666"/>
                </a:cubicBezTo>
                <a:close/>
                <a:moveTo>
                  <a:pt x="1102920" y="174388"/>
                </a:moveTo>
                <a:cubicBezTo>
                  <a:pt x="1104396" y="175077"/>
                  <a:pt x="1105872" y="175452"/>
                  <a:pt x="1107416" y="176141"/>
                </a:cubicBezTo>
                <a:cubicBezTo>
                  <a:pt x="1107751" y="177143"/>
                  <a:pt x="1108489" y="178207"/>
                  <a:pt x="1108892" y="179208"/>
                </a:cubicBezTo>
                <a:cubicBezTo>
                  <a:pt x="1108489" y="180273"/>
                  <a:pt x="1108489" y="181337"/>
                  <a:pt x="1108154" y="182338"/>
                </a:cubicBezTo>
                <a:cubicBezTo>
                  <a:pt x="1107013" y="184091"/>
                  <a:pt x="1105134" y="184780"/>
                  <a:pt x="1103322" y="185155"/>
                </a:cubicBezTo>
                <a:cubicBezTo>
                  <a:pt x="1100705" y="185468"/>
                  <a:pt x="1097753" y="184091"/>
                  <a:pt x="1096209" y="181650"/>
                </a:cubicBezTo>
                <a:cubicBezTo>
                  <a:pt x="1095874" y="180961"/>
                  <a:pt x="1095874" y="179960"/>
                  <a:pt x="1096612" y="179584"/>
                </a:cubicBezTo>
                <a:cubicBezTo>
                  <a:pt x="1097753" y="178520"/>
                  <a:pt x="1099229" y="177518"/>
                  <a:pt x="1100303" y="176454"/>
                </a:cubicBezTo>
                <a:cubicBezTo>
                  <a:pt x="1101041" y="175452"/>
                  <a:pt x="1102182" y="174701"/>
                  <a:pt x="1102920" y="174388"/>
                </a:cubicBezTo>
                <a:close/>
                <a:moveTo>
                  <a:pt x="1002136" y="174388"/>
                </a:moveTo>
                <a:cubicBezTo>
                  <a:pt x="1002882" y="174388"/>
                  <a:pt x="1003629" y="174388"/>
                  <a:pt x="1003968" y="174388"/>
                </a:cubicBezTo>
                <a:cubicBezTo>
                  <a:pt x="1007768" y="174388"/>
                  <a:pt x="1009260" y="175465"/>
                  <a:pt x="1010007" y="178254"/>
                </a:cubicBezTo>
                <a:cubicBezTo>
                  <a:pt x="1010753" y="180029"/>
                  <a:pt x="1010753" y="182120"/>
                  <a:pt x="1009260" y="183895"/>
                </a:cubicBezTo>
                <a:cubicBezTo>
                  <a:pt x="1008853" y="184592"/>
                  <a:pt x="1008107" y="184909"/>
                  <a:pt x="1007360" y="185289"/>
                </a:cubicBezTo>
                <a:cubicBezTo>
                  <a:pt x="1005122" y="186303"/>
                  <a:pt x="1000236" y="185289"/>
                  <a:pt x="998744" y="183515"/>
                </a:cubicBezTo>
                <a:cubicBezTo>
                  <a:pt x="997251" y="181740"/>
                  <a:pt x="996844" y="180029"/>
                  <a:pt x="997590" y="177874"/>
                </a:cubicBezTo>
                <a:cubicBezTo>
                  <a:pt x="998336" y="176163"/>
                  <a:pt x="999829" y="174705"/>
                  <a:pt x="1002136" y="174388"/>
                </a:cubicBezTo>
                <a:close/>
                <a:moveTo>
                  <a:pt x="946227" y="174388"/>
                </a:moveTo>
                <a:cubicBezTo>
                  <a:pt x="946973" y="174388"/>
                  <a:pt x="947720" y="174388"/>
                  <a:pt x="948127" y="174388"/>
                </a:cubicBezTo>
                <a:cubicBezTo>
                  <a:pt x="951859" y="174388"/>
                  <a:pt x="953352" y="175465"/>
                  <a:pt x="954098" y="178254"/>
                </a:cubicBezTo>
                <a:cubicBezTo>
                  <a:pt x="954844" y="180029"/>
                  <a:pt x="954844" y="182120"/>
                  <a:pt x="953352" y="183895"/>
                </a:cubicBezTo>
                <a:cubicBezTo>
                  <a:pt x="953012" y="184592"/>
                  <a:pt x="952198" y="184909"/>
                  <a:pt x="951452" y="185289"/>
                </a:cubicBezTo>
                <a:cubicBezTo>
                  <a:pt x="949213" y="186303"/>
                  <a:pt x="944327" y="185289"/>
                  <a:pt x="942835" y="183515"/>
                </a:cubicBezTo>
                <a:cubicBezTo>
                  <a:pt x="941342" y="181740"/>
                  <a:pt x="940935" y="180029"/>
                  <a:pt x="941681" y="177874"/>
                </a:cubicBezTo>
                <a:cubicBezTo>
                  <a:pt x="942428" y="176163"/>
                  <a:pt x="943988" y="174705"/>
                  <a:pt x="946227" y="174388"/>
                </a:cubicBezTo>
                <a:close/>
                <a:moveTo>
                  <a:pt x="202163" y="174212"/>
                </a:moveTo>
                <a:cubicBezTo>
                  <a:pt x="205934" y="173831"/>
                  <a:pt x="209301" y="179109"/>
                  <a:pt x="207819" y="181589"/>
                </a:cubicBezTo>
                <a:cubicBezTo>
                  <a:pt x="206271" y="184069"/>
                  <a:pt x="204452" y="185150"/>
                  <a:pt x="201827" y="185467"/>
                </a:cubicBezTo>
                <a:cubicBezTo>
                  <a:pt x="201086" y="185467"/>
                  <a:pt x="199941" y="185150"/>
                  <a:pt x="199200" y="185150"/>
                </a:cubicBezTo>
                <a:cubicBezTo>
                  <a:pt x="196978" y="184069"/>
                  <a:pt x="195093" y="180571"/>
                  <a:pt x="195497" y="178409"/>
                </a:cubicBezTo>
                <a:cubicBezTo>
                  <a:pt x="195834" y="177010"/>
                  <a:pt x="196574" y="175993"/>
                  <a:pt x="198123" y="175293"/>
                </a:cubicBezTo>
                <a:cubicBezTo>
                  <a:pt x="199200" y="174530"/>
                  <a:pt x="200682" y="174530"/>
                  <a:pt x="202163" y="174212"/>
                </a:cubicBezTo>
                <a:close/>
                <a:moveTo>
                  <a:pt x="1033691" y="174208"/>
                </a:moveTo>
                <a:cubicBezTo>
                  <a:pt x="1036310" y="174900"/>
                  <a:pt x="1038123" y="176282"/>
                  <a:pt x="1038862" y="179048"/>
                </a:cubicBezTo>
                <a:cubicBezTo>
                  <a:pt x="1039264" y="180494"/>
                  <a:pt x="1039600" y="182191"/>
                  <a:pt x="1038862" y="183637"/>
                </a:cubicBezTo>
                <a:cubicBezTo>
                  <a:pt x="1038123" y="185020"/>
                  <a:pt x="1037384" y="185711"/>
                  <a:pt x="1035907" y="185334"/>
                </a:cubicBezTo>
                <a:cubicBezTo>
                  <a:pt x="1035168" y="185711"/>
                  <a:pt x="1034430" y="185711"/>
                  <a:pt x="1033691" y="185711"/>
                </a:cubicBezTo>
                <a:cubicBezTo>
                  <a:pt x="1032952" y="185711"/>
                  <a:pt x="1032214" y="186025"/>
                  <a:pt x="1031072" y="186025"/>
                </a:cubicBezTo>
                <a:cubicBezTo>
                  <a:pt x="1028856" y="186025"/>
                  <a:pt x="1027379" y="185020"/>
                  <a:pt x="1026237" y="183260"/>
                </a:cubicBezTo>
                <a:cubicBezTo>
                  <a:pt x="1025096" y="181500"/>
                  <a:pt x="1025498" y="179802"/>
                  <a:pt x="1026573" y="178357"/>
                </a:cubicBezTo>
                <a:cubicBezTo>
                  <a:pt x="1027379" y="177351"/>
                  <a:pt x="1028117" y="176659"/>
                  <a:pt x="1028856" y="175591"/>
                </a:cubicBezTo>
                <a:cubicBezTo>
                  <a:pt x="1030334" y="174208"/>
                  <a:pt x="1031811" y="173831"/>
                  <a:pt x="1033691" y="174208"/>
                </a:cubicBezTo>
                <a:close/>
                <a:moveTo>
                  <a:pt x="1082970" y="173655"/>
                </a:moveTo>
                <a:cubicBezTo>
                  <a:pt x="1084114" y="173655"/>
                  <a:pt x="1085259" y="173973"/>
                  <a:pt x="1085595" y="175054"/>
                </a:cubicBezTo>
                <a:cubicBezTo>
                  <a:pt x="1086336" y="176835"/>
                  <a:pt x="1087480" y="178551"/>
                  <a:pt x="1086336" y="180714"/>
                </a:cubicBezTo>
                <a:cubicBezTo>
                  <a:pt x="1085999" y="181413"/>
                  <a:pt x="1085259" y="182112"/>
                  <a:pt x="1084518" y="182812"/>
                </a:cubicBezTo>
                <a:cubicBezTo>
                  <a:pt x="1083711" y="183130"/>
                  <a:pt x="1082970" y="183511"/>
                  <a:pt x="1082634" y="183511"/>
                </a:cubicBezTo>
                <a:cubicBezTo>
                  <a:pt x="1078124" y="184910"/>
                  <a:pt x="1074759" y="182812"/>
                  <a:pt x="1074759" y="178551"/>
                </a:cubicBezTo>
                <a:cubicBezTo>
                  <a:pt x="1074759" y="176453"/>
                  <a:pt x="1075567" y="175436"/>
                  <a:pt x="1077788" y="174673"/>
                </a:cubicBezTo>
                <a:cubicBezTo>
                  <a:pt x="1079672" y="173973"/>
                  <a:pt x="1081153" y="173274"/>
                  <a:pt x="1082970" y="173655"/>
                </a:cubicBezTo>
                <a:close/>
                <a:moveTo>
                  <a:pt x="470078" y="173655"/>
                </a:moveTo>
                <a:cubicBezTo>
                  <a:pt x="472301" y="173973"/>
                  <a:pt x="474928" y="174354"/>
                  <a:pt x="477150" y="175753"/>
                </a:cubicBezTo>
                <a:cubicBezTo>
                  <a:pt x="479374" y="177151"/>
                  <a:pt x="480519" y="179248"/>
                  <a:pt x="480115" y="181727"/>
                </a:cubicBezTo>
                <a:cubicBezTo>
                  <a:pt x="479778" y="183888"/>
                  <a:pt x="478229" y="184905"/>
                  <a:pt x="476006" y="185604"/>
                </a:cubicBezTo>
                <a:cubicBezTo>
                  <a:pt x="474524" y="185985"/>
                  <a:pt x="472638" y="186303"/>
                  <a:pt x="471156" y="186303"/>
                </a:cubicBezTo>
                <a:cubicBezTo>
                  <a:pt x="470078" y="186303"/>
                  <a:pt x="468529" y="185985"/>
                  <a:pt x="467789" y="184905"/>
                </a:cubicBezTo>
                <a:cubicBezTo>
                  <a:pt x="465566" y="183125"/>
                  <a:pt x="464825" y="180647"/>
                  <a:pt x="464825" y="177850"/>
                </a:cubicBezTo>
                <a:cubicBezTo>
                  <a:pt x="464825" y="174990"/>
                  <a:pt x="467452" y="173274"/>
                  <a:pt x="470078" y="173655"/>
                </a:cubicBezTo>
                <a:close/>
                <a:moveTo>
                  <a:pt x="978845" y="173507"/>
                </a:moveTo>
                <a:cubicBezTo>
                  <a:pt x="981472" y="172438"/>
                  <a:pt x="984100" y="173821"/>
                  <a:pt x="984437" y="176649"/>
                </a:cubicBezTo>
                <a:cubicBezTo>
                  <a:pt x="985178" y="179792"/>
                  <a:pt x="984437" y="180798"/>
                  <a:pt x="981472" y="182872"/>
                </a:cubicBezTo>
                <a:cubicBezTo>
                  <a:pt x="979990" y="184318"/>
                  <a:pt x="978104" y="184632"/>
                  <a:pt x="975880" y="184632"/>
                </a:cubicBezTo>
                <a:cubicBezTo>
                  <a:pt x="973994" y="184632"/>
                  <a:pt x="972107" y="184318"/>
                  <a:pt x="970288" y="182872"/>
                </a:cubicBezTo>
                <a:cubicBezTo>
                  <a:pt x="967997" y="180798"/>
                  <a:pt x="967997" y="177655"/>
                  <a:pt x="970625" y="176272"/>
                </a:cubicBezTo>
                <a:cubicBezTo>
                  <a:pt x="971770" y="175581"/>
                  <a:pt x="972848" y="175266"/>
                  <a:pt x="973994" y="174889"/>
                </a:cubicBezTo>
                <a:cubicBezTo>
                  <a:pt x="975476" y="174512"/>
                  <a:pt x="977362" y="174198"/>
                  <a:pt x="978845" y="173507"/>
                </a:cubicBezTo>
                <a:close/>
                <a:moveTo>
                  <a:pt x="44510" y="173311"/>
                </a:moveTo>
                <a:cubicBezTo>
                  <a:pt x="46707" y="173311"/>
                  <a:pt x="47440" y="173690"/>
                  <a:pt x="47773" y="175773"/>
                </a:cubicBezTo>
                <a:cubicBezTo>
                  <a:pt x="48172" y="176468"/>
                  <a:pt x="48172" y="177163"/>
                  <a:pt x="48505" y="177541"/>
                </a:cubicBezTo>
                <a:cubicBezTo>
                  <a:pt x="49304" y="178552"/>
                  <a:pt x="48904" y="179246"/>
                  <a:pt x="48505" y="180004"/>
                </a:cubicBezTo>
                <a:cubicBezTo>
                  <a:pt x="47040" y="182403"/>
                  <a:pt x="43378" y="182403"/>
                  <a:pt x="41914" y="180320"/>
                </a:cubicBezTo>
                <a:cubicBezTo>
                  <a:pt x="41181" y="179246"/>
                  <a:pt x="40449" y="178236"/>
                  <a:pt x="40449" y="176847"/>
                </a:cubicBezTo>
                <a:cubicBezTo>
                  <a:pt x="40782" y="174384"/>
                  <a:pt x="41914" y="172995"/>
                  <a:pt x="44510" y="173311"/>
                </a:cubicBezTo>
                <a:close/>
                <a:moveTo>
                  <a:pt x="339719" y="173309"/>
                </a:moveTo>
                <a:cubicBezTo>
                  <a:pt x="342753" y="172995"/>
                  <a:pt x="345315" y="173309"/>
                  <a:pt x="347607" y="175066"/>
                </a:cubicBezTo>
                <a:cubicBezTo>
                  <a:pt x="348349" y="175756"/>
                  <a:pt x="349427" y="176132"/>
                  <a:pt x="350169" y="176822"/>
                </a:cubicBezTo>
                <a:cubicBezTo>
                  <a:pt x="353944" y="178516"/>
                  <a:pt x="355023" y="179960"/>
                  <a:pt x="355023" y="184100"/>
                </a:cubicBezTo>
                <a:cubicBezTo>
                  <a:pt x="353540" y="185857"/>
                  <a:pt x="351720" y="186861"/>
                  <a:pt x="349090" y="186861"/>
                </a:cubicBezTo>
                <a:cubicBezTo>
                  <a:pt x="345719" y="186861"/>
                  <a:pt x="342753" y="186861"/>
                  <a:pt x="339719" y="185857"/>
                </a:cubicBezTo>
                <a:cubicBezTo>
                  <a:pt x="337494" y="184791"/>
                  <a:pt x="336011" y="183410"/>
                  <a:pt x="334865" y="181340"/>
                </a:cubicBezTo>
                <a:cubicBezTo>
                  <a:pt x="333382" y="177826"/>
                  <a:pt x="335606" y="173999"/>
                  <a:pt x="339719" y="173309"/>
                </a:cubicBezTo>
                <a:close/>
                <a:moveTo>
                  <a:pt x="152768" y="173137"/>
                </a:moveTo>
                <a:cubicBezTo>
                  <a:pt x="154028" y="172878"/>
                  <a:pt x="155432" y="172972"/>
                  <a:pt x="156549" y="173507"/>
                </a:cubicBezTo>
                <a:cubicBezTo>
                  <a:pt x="158037" y="174198"/>
                  <a:pt x="159187" y="175266"/>
                  <a:pt x="160337" y="176272"/>
                </a:cubicBezTo>
                <a:cubicBezTo>
                  <a:pt x="161420" y="176964"/>
                  <a:pt x="161420" y="178032"/>
                  <a:pt x="161081" y="179038"/>
                </a:cubicBezTo>
                <a:cubicBezTo>
                  <a:pt x="161081" y="182558"/>
                  <a:pt x="158037" y="184632"/>
                  <a:pt x="153910" y="183941"/>
                </a:cubicBezTo>
                <a:cubicBezTo>
                  <a:pt x="152828" y="183627"/>
                  <a:pt x="151677" y="183627"/>
                  <a:pt x="150595" y="183249"/>
                </a:cubicBezTo>
                <a:cubicBezTo>
                  <a:pt x="148295" y="182558"/>
                  <a:pt x="147212" y="180798"/>
                  <a:pt x="147956" y="178724"/>
                </a:cubicBezTo>
                <a:cubicBezTo>
                  <a:pt x="148295" y="177341"/>
                  <a:pt x="149039" y="175958"/>
                  <a:pt x="149851" y="174889"/>
                </a:cubicBezTo>
                <a:cubicBezTo>
                  <a:pt x="150392" y="174009"/>
                  <a:pt x="151508" y="173397"/>
                  <a:pt x="152768" y="173137"/>
                </a:cubicBezTo>
                <a:close/>
                <a:moveTo>
                  <a:pt x="100752" y="172819"/>
                </a:moveTo>
                <a:cubicBezTo>
                  <a:pt x="102289" y="173137"/>
                  <a:pt x="103759" y="173519"/>
                  <a:pt x="104828" y="174918"/>
                </a:cubicBezTo>
                <a:cubicBezTo>
                  <a:pt x="105564" y="175999"/>
                  <a:pt x="106700" y="177016"/>
                  <a:pt x="106365" y="178415"/>
                </a:cubicBezTo>
                <a:cubicBezTo>
                  <a:pt x="105965" y="180196"/>
                  <a:pt x="105564" y="181976"/>
                  <a:pt x="103358" y="182994"/>
                </a:cubicBezTo>
                <a:cubicBezTo>
                  <a:pt x="101153" y="184075"/>
                  <a:pt x="98947" y="184075"/>
                  <a:pt x="96675" y="182676"/>
                </a:cubicBezTo>
                <a:cubicBezTo>
                  <a:pt x="95606" y="181976"/>
                  <a:pt x="94871" y="180895"/>
                  <a:pt x="95205" y="179496"/>
                </a:cubicBezTo>
                <a:cubicBezTo>
                  <a:pt x="95606" y="178415"/>
                  <a:pt x="95606" y="177398"/>
                  <a:pt x="95940" y="176317"/>
                </a:cubicBezTo>
                <a:cubicBezTo>
                  <a:pt x="96675" y="173837"/>
                  <a:pt x="98212" y="172438"/>
                  <a:pt x="100752" y="172819"/>
                </a:cubicBezTo>
                <a:close/>
                <a:moveTo>
                  <a:pt x="127663" y="172499"/>
                </a:moveTo>
                <a:cubicBezTo>
                  <a:pt x="128821" y="172673"/>
                  <a:pt x="129929" y="173117"/>
                  <a:pt x="131037" y="173656"/>
                </a:cubicBezTo>
                <a:cubicBezTo>
                  <a:pt x="133656" y="175050"/>
                  <a:pt x="134060" y="178220"/>
                  <a:pt x="131776" y="180692"/>
                </a:cubicBezTo>
                <a:cubicBezTo>
                  <a:pt x="131037" y="181706"/>
                  <a:pt x="129963" y="182403"/>
                  <a:pt x="128485" y="182086"/>
                </a:cubicBezTo>
                <a:cubicBezTo>
                  <a:pt x="127747" y="182086"/>
                  <a:pt x="126941" y="182086"/>
                  <a:pt x="126202" y="182086"/>
                </a:cubicBezTo>
                <a:cubicBezTo>
                  <a:pt x="125128" y="182086"/>
                  <a:pt x="123247" y="182086"/>
                  <a:pt x="122106" y="180692"/>
                </a:cubicBezTo>
                <a:cubicBezTo>
                  <a:pt x="119554" y="177839"/>
                  <a:pt x="120293" y="174353"/>
                  <a:pt x="123986" y="172958"/>
                </a:cubicBezTo>
                <a:cubicBezTo>
                  <a:pt x="125296" y="172420"/>
                  <a:pt x="126504" y="172325"/>
                  <a:pt x="127663" y="172499"/>
                </a:cubicBezTo>
                <a:close/>
                <a:moveTo>
                  <a:pt x="377460" y="172438"/>
                </a:moveTo>
                <a:cubicBezTo>
                  <a:pt x="379678" y="172819"/>
                  <a:pt x="382300" y="173137"/>
                  <a:pt x="384519" y="174536"/>
                </a:cubicBezTo>
                <a:cubicBezTo>
                  <a:pt x="386401" y="175617"/>
                  <a:pt x="387140" y="177016"/>
                  <a:pt x="386401" y="178797"/>
                </a:cubicBezTo>
                <a:cubicBezTo>
                  <a:pt x="385998" y="179496"/>
                  <a:pt x="385661" y="180577"/>
                  <a:pt x="384922" y="180577"/>
                </a:cubicBezTo>
                <a:cubicBezTo>
                  <a:pt x="382300" y="181595"/>
                  <a:pt x="379678" y="182676"/>
                  <a:pt x="376721" y="183757"/>
                </a:cubicBezTo>
                <a:cubicBezTo>
                  <a:pt x="375981" y="184075"/>
                  <a:pt x="375242" y="184075"/>
                  <a:pt x="374099" y="184075"/>
                </a:cubicBezTo>
                <a:cubicBezTo>
                  <a:pt x="371477" y="184075"/>
                  <a:pt x="369662" y="182294"/>
                  <a:pt x="369998" y="179878"/>
                </a:cubicBezTo>
                <a:cubicBezTo>
                  <a:pt x="369998" y="178415"/>
                  <a:pt x="370401" y="177398"/>
                  <a:pt x="370738" y="175999"/>
                </a:cubicBezTo>
                <a:cubicBezTo>
                  <a:pt x="371880" y="173519"/>
                  <a:pt x="373763" y="172438"/>
                  <a:pt x="377460" y="172438"/>
                </a:cubicBezTo>
                <a:close/>
                <a:moveTo>
                  <a:pt x="61924" y="172261"/>
                </a:moveTo>
                <a:cubicBezTo>
                  <a:pt x="64870" y="172261"/>
                  <a:pt x="67147" y="174670"/>
                  <a:pt x="67147" y="177523"/>
                </a:cubicBezTo>
                <a:cubicBezTo>
                  <a:pt x="66745" y="179235"/>
                  <a:pt x="64870" y="181010"/>
                  <a:pt x="62661" y="181010"/>
                </a:cubicBezTo>
                <a:cubicBezTo>
                  <a:pt x="59714" y="181010"/>
                  <a:pt x="57103" y="178918"/>
                  <a:pt x="57103" y="176826"/>
                </a:cubicBezTo>
                <a:cubicBezTo>
                  <a:pt x="57103" y="174353"/>
                  <a:pt x="59714" y="171881"/>
                  <a:pt x="61924" y="172261"/>
                </a:cubicBezTo>
                <a:close/>
                <a:moveTo>
                  <a:pt x="80712" y="172159"/>
                </a:moveTo>
                <a:cubicBezTo>
                  <a:pt x="82201" y="172159"/>
                  <a:pt x="82945" y="172854"/>
                  <a:pt x="83689" y="173864"/>
                </a:cubicBezTo>
                <a:cubicBezTo>
                  <a:pt x="84096" y="174559"/>
                  <a:pt x="84501" y="175632"/>
                  <a:pt x="84840" y="176327"/>
                </a:cubicBezTo>
                <a:cubicBezTo>
                  <a:pt x="85584" y="178411"/>
                  <a:pt x="84501" y="180558"/>
                  <a:pt x="82201" y="181252"/>
                </a:cubicBezTo>
                <a:cubicBezTo>
                  <a:pt x="79968" y="181568"/>
                  <a:pt x="78073" y="181252"/>
                  <a:pt x="76246" y="179863"/>
                </a:cubicBezTo>
                <a:cubicBezTo>
                  <a:pt x="74689" y="178411"/>
                  <a:pt x="74351" y="177021"/>
                  <a:pt x="75096" y="175317"/>
                </a:cubicBezTo>
                <a:cubicBezTo>
                  <a:pt x="75840" y="173549"/>
                  <a:pt x="76990" y="172475"/>
                  <a:pt x="78817" y="172475"/>
                </a:cubicBezTo>
                <a:cubicBezTo>
                  <a:pt x="79223" y="172475"/>
                  <a:pt x="79968" y="172475"/>
                  <a:pt x="80712" y="172159"/>
                </a:cubicBezTo>
                <a:close/>
                <a:moveTo>
                  <a:pt x="347898" y="149035"/>
                </a:moveTo>
                <a:cubicBezTo>
                  <a:pt x="348795" y="149162"/>
                  <a:pt x="349641" y="149685"/>
                  <a:pt x="350757" y="150573"/>
                </a:cubicBezTo>
                <a:cubicBezTo>
                  <a:pt x="351502" y="151270"/>
                  <a:pt x="351502" y="151967"/>
                  <a:pt x="351502" y="152665"/>
                </a:cubicBezTo>
                <a:cubicBezTo>
                  <a:pt x="351502" y="154821"/>
                  <a:pt x="349268" y="156913"/>
                  <a:pt x="346629" y="157230"/>
                </a:cubicBezTo>
                <a:cubicBezTo>
                  <a:pt x="345479" y="157610"/>
                  <a:pt x="344396" y="157230"/>
                  <a:pt x="343245" y="156532"/>
                </a:cubicBezTo>
                <a:cubicBezTo>
                  <a:pt x="342907" y="155137"/>
                  <a:pt x="342501" y="154060"/>
                  <a:pt x="341757" y="152665"/>
                </a:cubicBezTo>
                <a:cubicBezTo>
                  <a:pt x="342501" y="151270"/>
                  <a:pt x="343990" y="150573"/>
                  <a:pt x="344735" y="149875"/>
                </a:cubicBezTo>
                <a:cubicBezTo>
                  <a:pt x="346054" y="149178"/>
                  <a:pt x="347001" y="148908"/>
                  <a:pt x="347898" y="149035"/>
                </a:cubicBezTo>
                <a:close/>
                <a:moveTo>
                  <a:pt x="245898" y="148147"/>
                </a:moveTo>
                <a:cubicBezTo>
                  <a:pt x="246601" y="148099"/>
                  <a:pt x="247345" y="148274"/>
                  <a:pt x="248090" y="148625"/>
                </a:cubicBezTo>
                <a:cubicBezTo>
                  <a:pt x="249241" y="149326"/>
                  <a:pt x="250324" y="150027"/>
                  <a:pt x="251136" y="150792"/>
                </a:cubicBezTo>
                <a:cubicBezTo>
                  <a:pt x="251881" y="151493"/>
                  <a:pt x="251881" y="152513"/>
                  <a:pt x="251136" y="153214"/>
                </a:cubicBezTo>
                <a:cubicBezTo>
                  <a:pt x="249580" y="154298"/>
                  <a:pt x="248090" y="155381"/>
                  <a:pt x="245856" y="155381"/>
                </a:cubicBezTo>
                <a:cubicBezTo>
                  <a:pt x="243622" y="155381"/>
                  <a:pt x="242133" y="153596"/>
                  <a:pt x="242471" y="151110"/>
                </a:cubicBezTo>
                <a:cubicBezTo>
                  <a:pt x="242878" y="150409"/>
                  <a:pt x="243622" y="149708"/>
                  <a:pt x="243961" y="149007"/>
                </a:cubicBezTo>
                <a:cubicBezTo>
                  <a:pt x="244536" y="148465"/>
                  <a:pt x="245196" y="148194"/>
                  <a:pt x="245898" y="148147"/>
                </a:cubicBezTo>
                <a:close/>
                <a:moveTo>
                  <a:pt x="814260" y="147965"/>
                </a:moveTo>
                <a:cubicBezTo>
                  <a:pt x="816109" y="147645"/>
                  <a:pt x="818779" y="149053"/>
                  <a:pt x="819190" y="150846"/>
                </a:cubicBezTo>
                <a:cubicBezTo>
                  <a:pt x="819190" y="151166"/>
                  <a:pt x="819532" y="151870"/>
                  <a:pt x="819532" y="152574"/>
                </a:cubicBezTo>
                <a:cubicBezTo>
                  <a:pt x="819190" y="153663"/>
                  <a:pt x="819190" y="154367"/>
                  <a:pt x="819190" y="155071"/>
                </a:cubicBezTo>
                <a:cubicBezTo>
                  <a:pt x="818779" y="156480"/>
                  <a:pt x="818026" y="157184"/>
                  <a:pt x="816520" y="157568"/>
                </a:cubicBezTo>
                <a:cubicBezTo>
                  <a:pt x="813850" y="157888"/>
                  <a:pt x="810426" y="155775"/>
                  <a:pt x="810084" y="153663"/>
                </a:cubicBezTo>
                <a:cubicBezTo>
                  <a:pt x="810084" y="152959"/>
                  <a:pt x="810084" y="152254"/>
                  <a:pt x="810426" y="151870"/>
                </a:cubicBezTo>
                <a:cubicBezTo>
                  <a:pt x="811180" y="150846"/>
                  <a:pt x="812343" y="149757"/>
                  <a:pt x="813096" y="148669"/>
                </a:cubicBezTo>
                <a:cubicBezTo>
                  <a:pt x="813096" y="148349"/>
                  <a:pt x="813850" y="147965"/>
                  <a:pt x="814260" y="147965"/>
                </a:cubicBezTo>
                <a:close/>
                <a:moveTo>
                  <a:pt x="364174" y="147923"/>
                </a:moveTo>
                <a:cubicBezTo>
                  <a:pt x="365324" y="147923"/>
                  <a:pt x="366813" y="148300"/>
                  <a:pt x="367557" y="148990"/>
                </a:cubicBezTo>
                <a:cubicBezTo>
                  <a:pt x="369046" y="150370"/>
                  <a:pt x="369046" y="152126"/>
                  <a:pt x="368707" y="153506"/>
                </a:cubicBezTo>
                <a:cubicBezTo>
                  <a:pt x="368302" y="154886"/>
                  <a:pt x="367557" y="156266"/>
                  <a:pt x="365730" y="156642"/>
                </a:cubicBezTo>
                <a:cubicBezTo>
                  <a:pt x="364986" y="156956"/>
                  <a:pt x="363836" y="156956"/>
                  <a:pt x="362686" y="157332"/>
                </a:cubicBezTo>
                <a:cubicBezTo>
                  <a:pt x="361941" y="156642"/>
                  <a:pt x="360453" y="155952"/>
                  <a:pt x="359302" y="155262"/>
                </a:cubicBezTo>
                <a:cubicBezTo>
                  <a:pt x="358220" y="154196"/>
                  <a:pt x="357814" y="152440"/>
                  <a:pt x="358558" y="151436"/>
                </a:cubicBezTo>
                <a:cubicBezTo>
                  <a:pt x="360047" y="149680"/>
                  <a:pt x="361603" y="147923"/>
                  <a:pt x="364174" y="147923"/>
                </a:cubicBezTo>
                <a:close/>
                <a:moveTo>
                  <a:pt x="295572" y="147923"/>
                </a:moveTo>
                <a:cubicBezTo>
                  <a:pt x="295983" y="147923"/>
                  <a:pt x="295983" y="147923"/>
                  <a:pt x="296325" y="147923"/>
                </a:cubicBezTo>
                <a:cubicBezTo>
                  <a:pt x="298243" y="148299"/>
                  <a:pt x="299748" y="149990"/>
                  <a:pt x="299748" y="151744"/>
                </a:cubicBezTo>
                <a:cubicBezTo>
                  <a:pt x="299748" y="152119"/>
                  <a:pt x="299401" y="152432"/>
                  <a:pt x="299401" y="152808"/>
                </a:cubicBezTo>
                <a:cubicBezTo>
                  <a:pt x="298585" y="154562"/>
                  <a:pt x="295231" y="155939"/>
                  <a:pt x="293653" y="155564"/>
                </a:cubicBezTo>
                <a:cubicBezTo>
                  <a:pt x="292148" y="155564"/>
                  <a:pt x="291395" y="154562"/>
                  <a:pt x="291053" y="153497"/>
                </a:cubicBezTo>
                <a:cubicBezTo>
                  <a:pt x="290301" y="151430"/>
                  <a:pt x="293310" y="147923"/>
                  <a:pt x="295572" y="147923"/>
                </a:cubicBezTo>
                <a:close/>
                <a:moveTo>
                  <a:pt x="278880" y="147400"/>
                </a:moveTo>
                <a:cubicBezTo>
                  <a:pt x="280724" y="147088"/>
                  <a:pt x="282641" y="148460"/>
                  <a:pt x="283051" y="150144"/>
                </a:cubicBezTo>
                <a:cubicBezTo>
                  <a:pt x="283397" y="150892"/>
                  <a:pt x="283397" y="151204"/>
                  <a:pt x="283397" y="151890"/>
                </a:cubicBezTo>
                <a:cubicBezTo>
                  <a:pt x="283397" y="153948"/>
                  <a:pt x="281885" y="155383"/>
                  <a:pt x="279222" y="155008"/>
                </a:cubicBezTo>
                <a:cubicBezTo>
                  <a:pt x="278470" y="154697"/>
                  <a:pt x="277378" y="154322"/>
                  <a:pt x="276559" y="153948"/>
                </a:cubicBezTo>
                <a:cubicBezTo>
                  <a:pt x="274299" y="152576"/>
                  <a:pt x="273957" y="151204"/>
                  <a:pt x="275806" y="149146"/>
                </a:cubicBezTo>
                <a:cubicBezTo>
                  <a:pt x="276217" y="148772"/>
                  <a:pt x="276968" y="148086"/>
                  <a:pt x="277378" y="147774"/>
                </a:cubicBezTo>
                <a:cubicBezTo>
                  <a:pt x="277720" y="147774"/>
                  <a:pt x="278470" y="147400"/>
                  <a:pt x="278880" y="147400"/>
                </a:cubicBezTo>
                <a:close/>
                <a:moveTo>
                  <a:pt x="325647" y="147366"/>
                </a:moveTo>
                <a:cubicBezTo>
                  <a:pt x="326731" y="147366"/>
                  <a:pt x="327476" y="147366"/>
                  <a:pt x="328626" y="147366"/>
                </a:cubicBezTo>
                <a:cubicBezTo>
                  <a:pt x="330111" y="147366"/>
                  <a:pt x="330875" y="148052"/>
                  <a:pt x="331282" y="149424"/>
                </a:cubicBezTo>
                <a:cubicBezTo>
                  <a:pt x="331282" y="150485"/>
                  <a:pt x="331282" y="151545"/>
                  <a:pt x="331282" y="152543"/>
                </a:cubicBezTo>
                <a:cubicBezTo>
                  <a:pt x="331282" y="152917"/>
                  <a:pt x="330875" y="153603"/>
                  <a:pt x="330537" y="153915"/>
                </a:cubicBezTo>
                <a:cubicBezTo>
                  <a:pt x="328221" y="155661"/>
                  <a:pt x="325647" y="155661"/>
                  <a:pt x="323750" y="153603"/>
                </a:cubicBezTo>
                <a:cubicBezTo>
                  <a:pt x="323343" y="153229"/>
                  <a:pt x="323343" y="152917"/>
                  <a:pt x="323004" y="152543"/>
                </a:cubicBezTo>
                <a:cubicBezTo>
                  <a:pt x="323343" y="150485"/>
                  <a:pt x="324089" y="149113"/>
                  <a:pt x="325647" y="147366"/>
                </a:cubicBezTo>
                <a:close/>
                <a:moveTo>
                  <a:pt x="1104680" y="147298"/>
                </a:moveTo>
                <a:cubicBezTo>
                  <a:pt x="1105382" y="147522"/>
                  <a:pt x="1106042" y="147969"/>
                  <a:pt x="1106618" y="148321"/>
                </a:cubicBezTo>
                <a:cubicBezTo>
                  <a:pt x="1107363" y="149024"/>
                  <a:pt x="1107702" y="149727"/>
                  <a:pt x="1107363" y="150814"/>
                </a:cubicBezTo>
                <a:cubicBezTo>
                  <a:pt x="1106957" y="151837"/>
                  <a:pt x="1106618" y="152540"/>
                  <a:pt x="1105805" y="153244"/>
                </a:cubicBezTo>
                <a:cubicBezTo>
                  <a:pt x="1105467" y="153947"/>
                  <a:pt x="1104316" y="154267"/>
                  <a:pt x="1103570" y="153947"/>
                </a:cubicBezTo>
                <a:cubicBezTo>
                  <a:pt x="1102826" y="153563"/>
                  <a:pt x="1102487" y="153627"/>
                  <a:pt x="1101742" y="153244"/>
                </a:cubicBezTo>
                <a:cubicBezTo>
                  <a:pt x="1101742" y="152221"/>
                  <a:pt x="1101336" y="151837"/>
                  <a:pt x="1100929" y="151134"/>
                </a:cubicBezTo>
                <a:cubicBezTo>
                  <a:pt x="1100929" y="149727"/>
                  <a:pt x="1100929" y="148321"/>
                  <a:pt x="1102487" y="147617"/>
                </a:cubicBezTo>
                <a:cubicBezTo>
                  <a:pt x="1103232" y="147074"/>
                  <a:pt x="1103977" y="147074"/>
                  <a:pt x="1104680" y="147298"/>
                </a:cubicBezTo>
                <a:close/>
                <a:moveTo>
                  <a:pt x="384814" y="147101"/>
                </a:moveTo>
                <a:cubicBezTo>
                  <a:pt x="385597" y="147323"/>
                  <a:pt x="386331" y="147766"/>
                  <a:pt x="387065" y="148305"/>
                </a:cubicBezTo>
                <a:cubicBezTo>
                  <a:pt x="388533" y="149700"/>
                  <a:pt x="389267" y="151474"/>
                  <a:pt x="389267" y="153882"/>
                </a:cubicBezTo>
                <a:cubicBezTo>
                  <a:pt x="388933" y="157432"/>
                  <a:pt x="387466" y="158446"/>
                  <a:pt x="384130" y="157749"/>
                </a:cubicBezTo>
                <a:cubicBezTo>
                  <a:pt x="380394" y="156735"/>
                  <a:pt x="378926" y="154960"/>
                  <a:pt x="379326" y="151474"/>
                </a:cubicBezTo>
                <a:cubicBezTo>
                  <a:pt x="379326" y="149319"/>
                  <a:pt x="380394" y="147925"/>
                  <a:pt x="382262" y="147228"/>
                </a:cubicBezTo>
                <a:cubicBezTo>
                  <a:pt x="383196" y="146879"/>
                  <a:pt x="384030" y="146879"/>
                  <a:pt x="384814" y="147101"/>
                </a:cubicBezTo>
                <a:close/>
                <a:moveTo>
                  <a:pt x="795396" y="146911"/>
                </a:moveTo>
                <a:cubicBezTo>
                  <a:pt x="796467" y="146531"/>
                  <a:pt x="797605" y="146911"/>
                  <a:pt x="799079" y="147228"/>
                </a:cubicBezTo>
                <a:cubicBezTo>
                  <a:pt x="799815" y="148306"/>
                  <a:pt x="800552" y="149701"/>
                  <a:pt x="800954" y="150018"/>
                </a:cubicBezTo>
                <a:cubicBezTo>
                  <a:pt x="801690" y="151477"/>
                  <a:pt x="801288" y="152492"/>
                  <a:pt x="799815" y="152872"/>
                </a:cubicBezTo>
                <a:cubicBezTo>
                  <a:pt x="798677" y="153570"/>
                  <a:pt x="797605" y="153887"/>
                  <a:pt x="796132" y="153887"/>
                </a:cubicBezTo>
                <a:cubicBezTo>
                  <a:pt x="794994" y="154267"/>
                  <a:pt x="793521" y="153570"/>
                  <a:pt x="792784" y="152492"/>
                </a:cubicBezTo>
                <a:cubicBezTo>
                  <a:pt x="791646" y="151477"/>
                  <a:pt x="792048" y="150018"/>
                  <a:pt x="792784" y="149004"/>
                </a:cubicBezTo>
                <a:cubicBezTo>
                  <a:pt x="793521" y="148306"/>
                  <a:pt x="794258" y="147228"/>
                  <a:pt x="795396" y="146911"/>
                </a:cubicBezTo>
                <a:close/>
                <a:moveTo>
                  <a:pt x="261350" y="146796"/>
                </a:moveTo>
                <a:cubicBezTo>
                  <a:pt x="262184" y="146967"/>
                  <a:pt x="262918" y="147404"/>
                  <a:pt x="263452" y="148277"/>
                </a:cubicBezTo>
                <a:cubicBezTo>
                  <a:pt x="264252" y="149275"/>
                  <a:pt x="264986" y="150335"/>
                  <a:pt x="265721" y="151395"/>
                </a:cubicBezTo>
                <a:cubicBezTo>
                  <a:pt x="266454" y="152767"/>
                  <a:pt x="265321" y="154514"/>
                  <a:pt x="263852" y="154514"/>
                </a:cubicBezTo>
                <a:cubicBezTo>
                  <a:pt x="263118" y="154514"/>
                  <a:pt x="262384" y="154514"/>
                  <a:pt x="261650" y="154514"/>
                </a:cubicBezTo>
                <a:cubicBezTo>
                  <a:pt x="261250" y="154514"/>
                  <a:pt x="260516" y="154825"/>
                  <a:pt x="259782" y="154514"/>
                </a:cubicBezTo>
                <a:cubicBezTo>
                  <a:pt x="257180" y="154139"/>
                  <a:pt x="256113" y="153079"/>
                  <a:pt x="256113" y="150709"/>
                </a:cubicBezTo>
                <a:cubicBezTo>
                  <a:pt x="256113" y="148963"/>
                  <a:pt x="257180" y="147217"/>
                  <a:pt x="258648" y="146905"/>
                </a:cubicBezTo>
                <a:cubicBezTo>
                  <a:pt x="259582" y="146718"/>
                  <a:pt x="260516" y="146624"/>
                  <a:pt x="261350" y="146796"/>
                </a:cubicBezTo>
                <a:close/>
                <a:moveTo>
                  <a:pt x="228100" y="146252"/>
                </a:moveTo>
                <a:cubicBezTo>
                  <a:pt x="228841" y="146252"/>
                  <a:pt x="229987" y="146573"/>
                  <a:pt x="231065" y="146573"/>
                </a:cubicBezTo>
                <a:cubicBezTo>
                  <a:pt x="231469" y="147666"/>
                  <a:pt x="231806" y="148695"/>
                  <a:pt x="232547" y="149788"/>
                </a:cubicBezTo>
                <a:cubicBezTo>
                  <a:pt x="231806" y="150881"/>
                  <a:pt x="231469" y="151588"/>
                  <a:pt x="231065" y="151909"/>
                </a:cubicBezTo>
                <a:cubicBezTo>
                  <a:pt x="229987" y="153324"/>
                  <a:pt x="227695" y="153709"/>
                  <a:pt x="226213" y="153002"/>
                </a:cubicBezTo>
                <a:cubicBezTo>
                  <a:pt x="224730" y="152295"/>
                  <a:pt x="223989" y="151202"/>
                  <a:pt x="224730" y="149081"/>
                </a:cubicBezTo>
                <a:cubicBezTo>
                  <a:pt x="224730" y="148695"/>
                  <a:pt x="224730" y="148695"/>
                  <a:pt x="224730" y="148373"/>
                </a:cubicBezTo>
                <a:cubicBezTo>
                  <a:pt x="225472" y="146959"/>
                  <a:pt x="226213" y="146252"/>
                  <a:pt x="228100" y="146252"/>
                </a:cubicBezTo>
                <a:close/>
                <a:moveTo>
                  <a:pt x="454561" y="146077"/>
                </a:moveTo>
                <a:cubicBezTo>
                  <a:pt x="456367" y="146077"/>
                  <a:pt x="458243" y="146460"/>
                  <a:pt x="459716" y="146778"/>
                </a:cubicBezTo>
                <a:cubicBezTo>
                  <a:pt x="462729" y="147480"/>
                  <a:pt x="463464" y="148564"/>
                  <a:pt x="463799" y="151751"/>
                </a:cubicBezTo>
                <a:cubicBezTo>
                  <a:pt x="463799" y="152070"/>
                  <a:pt x="464201" y="152771"/>
                  <a:pt x="463464" y="153855"/>
                </a:cubicBezTo>
                <a:cubicBezTo>
                  <a:pt x="463464" y="154556"/>
                  <a:pt x="463064" y="155640"/>
                  <a:pt x="461995" y="155959"/>
                </a:cubicBezTo>
                <a:cubicBezTo>
                  <a:pt x="460120" y="156660"/>
                  <a:pt x="457909" y="157744"/>
                  <a:pt x="455630" y="158063"/>
                </a:cubicBezTo>
                <a:cubicBezTo>
                  <a:pt x="452683" y="158445"/>
                  <a:pt x="450072" y="157744"/>
                  <a:pt x="448263" y="155258"/>
                </a:cubicBezTo>
                <a:cubicBezTo>
                  <a:pt x="446724" y="153154"/>
                  <a:pt x="447460" y="151050"/>
                  <a:pt x="449001" y="148882"/>
                </a:cubicBezTo>
                <a:cubicBezTo>
                  <a:pt x="450473" y="146778"/>
                  <a:pt x="452281" y="145695"/>
                  <a:pt x="454561" y="146077"/>
                </a:cubicBezTo>
                <a:close/>
                <a:moveTo>
                  <a:pt x="430221" y="146074"/>
                </a:moveTo>
                <a:cubicBezTo>
                  <a:pt x="432530" y="145695"/>
                  <a:pt x="435927" y="147150"/>
                  <a:pt x="437422" y="148162"/>
                </a:cubicBezTo>
                <a:cubicBezTo>
                  <a:pt x="440411" y="150629"/>
                  <a:pt x="440411" y="154488"/>
                  <a:pt x="437422" y="156575"/>
                </a:cubicBezTo>
                <a:cubicBezTo>
                  <a:pt x="436674" y="157271"/>
                  <a:pt x="435927" y="157967"/>
                  <a:pt x="435180" y="158346"/>
                </a:cubicBezTo>
                <a:cubicBezTo>
                  <a:pt x="433278" y="159421"/>
                  <a:pt x="431375" y="160117"/>
                  <a:pt x="429134" y="159738"/>
                </a:cubicBezTo>
                <a:cubicBezTo>
                  <a:pt x="424242" y="159042"/>
                  <a:pt x="422340" y="154488"/>
                  <a:pt x="424582" y="150249"/>
                </a:cubicBezTo>
                <a:cubicBezTo>
                  <a:pt x="424582" y="149933"/>
                  <a:pt x="424990" y="149237"/>
                  <a:pt x="425329" y="148858"/>
                </a:cubicBezTo>
                <a:cubicBezTo>
                  <a:pt x="426484" y="146770"/>
                  <a:pt x="428386" y="146074"/>
                  <a:pt x="430221" y="146074"/>
                </a:cubicBezTo>
                <a:close/>
                <a:moveTo>
                  <a:pt x="310344" y="145574"/>
                </a:moveTo>
                <a:cubicBezTo>
                  <a:pt x="311469" y="145574"/>
                  <a:pt x="312602" y="146011"/>
                  <a:pt x="313380" y="146884"/>
                </a:cubicBezTo>
                <a:cubicBezTo>
                  <a:pt x="314124" y="147882"/>
                  <a:pt x="314462" y="149254"/>
                  <a:pt x="314868" y="150314"/>
                </a:cubicBezTo>
                <a:cubicBezTo>
                  <a:pt x="315206" y="151000"/>
                  <a:pt x="314800" y="151998"/>
                  <a:pt x="313718" y="152372"/>
                </a:cubicBezTo>
                <a:cubicBezTo>
                  <a:pt x="312568" y="152684"/>
                  <a:pt x="311486" y="153058"/>
                  <a:pt x="311079" y="153058"/>
                </a:cubicBezTo>
                <a:cubicBezTo>
                  <a:pt x="307697" y="153433"/>
                  <a:pt x="306615" y="152372"/>
                  <a:pt x="305871" y="149940"/>
                </a:cubicBezTo>
                <a:cubicBezTo>
                  <a:pt x="305465" y="148568"/>
                  <a:pt x="306615" y="147882"/>
                  <a:pt x="307359" y="146884"/>
                </a:cubicBezTo>
                <a:cubicBezTo>
                  <a:pt x="308103" y="146011"/>
                  <a:pt x="309219" y="145574"/>
                  <a:pt x="310344" y="145574"/>
                </a:cubicBezTo>
                <a:close/>
                <a:moveTo>
                  <a:pt x="832754" y="145526"/>
                </a:moveTo>
                <a:cubicBezTo>
                  <a:pt x="834073" y="145749"/>
                  <a:pt x="835291" y="146289"/>
                  <a:pt x="836036" y="147020"/>
                </a:cubicBezTo>
                <a:cubicBezTo>
                  <a:pt x="837524" y="148037"/>
                  <a:pt x="838268" y="149817"/>
                  <a:pt x="837862" y="151596"/>
                </a:cubicBezTo>
                <a:cubicBezTo>
                  <a:pt x="837862" y="151914"/>
                  <a:pt x="837862" y="152295"/>
                  <a:pt x="837862" y="152613"/>
                </a:cubicBezTo>
                <a:cubicBezTo>
                  <a:pt x="837862" y="156172"/>
                  <a:pt x="834547" y="157888"/>
                  <a:pt x="831164" y="156490"/>
                </a:cubicBezTo>
                <a:cubicBezTo>
                  <a:pt x="829675" y="155791"/>
                  <a:pt x="828119" y="154774"/>
                  <a:pt x="827037" y="154011"/>
                </a:cubicBezTo>
                <a:cubicBezTo>
                  <a:pt x="826292" y="153312"/>
                  <a:pt x="825886" y="152613"/>
                  <a:pt x="825886" y="151596"/>
                </a:cubicBezTo>
                <a:cubicBezTo>
                  <a:pt x="825548" y="149117"/>
                  <a:pt x="827037" y="146639"/>
                  <a:pt x="828864" y="145940"/>
                </a:cubicBezTo>
                <a:cubicBezTo>
                  <a:pt x="830014" y="145399"/>
                  <a:pt x="831435" y="145304"/>
                  <a:pt x="832754" y="145526"/>
                </a:cubicBezTo>
                <a:close/>
                <a:moveTo>
                  <a:pt x="766552" y="144873"/>
                </a:moveTo>
                <a:cubicBezTo>
                  <a:pt x="767292" y="145095"/>
                  <a:pt x="767941" y="145539"/>
                  <a:pt x="768507" y="146078"/>
                </a:cubicBezTo>
                <a:cubicBezTo>
                  <a:pt x="769573" y="146775"/>
                  <a:pt x="769573" y="147473"/>
                  <a:pt x="769240" y="148551"/>
                </a:cubicBezTo>
                <a:cubicBezTo>
                  <a:pt x="768507" y="150263"/>
                  <a:pt x="767376" y="152039"/>
                  <a:pt x="764446" y="152039"/>
                </a:cubicBezTo>
                <a:cubicBezTo>
                  <a:pt x="763647" y="152039"/>
                  <a:pt x="763314" y="151722"/>
                  <a:pt x="762582" y="151341"/>
                </a:cubicBezTo>
                <a:cubicBezTo>
                  <a:pt x="760718" y="149565"/>
                  <a:pt x="761450" y="146078"/>
                  <a:pt x="764047" y="144999"/>
                </a:cubicBezTo>
                <a:cubicBezTo>
                  <a:pt x="764979" y="144651"/>
                  <a:pt x="765811" y="144651"/>
                  <a:pt x="766552" y="144873"/>
                </a:cubicBezTo>
                <a:close/>
                <a:moveTo>
                  <a:pt x="411077" y="144800"/>
                </a:moveTo>
                <a:cubicBezTo>
                  <a:pt x="412144" y="145029"/>
                  <a:pt x="413169" y="145567"/>
                  <a:pt x="414109" y="146453"/>
                </a:cubicBezTo>
                <a:cubicBezTo>
                  <a:pt x="416326" y="148540"/>
                  <a:pt x="416326" y="151324"/>
                  <a:pt x="415251" y="153791"/>
                </a:cubicBezTo>
                <a:cubicBezTo>
                  <a:pt x="413370" y="156954"/>
                  <a:pt x="410414" y="158346"/>
                  <a:pt x="407055" y="159042"/>
                </a:cubicBezTo>
                <a:cubicBezTo>
                  <a:pt x="403292" y="160117"/>
                  <a:pt x="400336" y="158346"/>
                  <a:pt x="400336" y="153412"/>
                </a:cubicBezTo>
                <a:cubicBezTo>
                  <a:pt x="400336" y="152716"/>
                  <a:pt x="400336" y="151324"/>
                  <a:pt x="401075" y="149932"/>
                </a:cubicBezTo>
                <a:cubicBezTo>
                  <a:pt x="401478" y="147845"/>
                  <a:pt x="402553" y="146073"/>
                  <a:pt x="405174" y="145694"/>
                </a:cubicBezTo>
                <a:cubicBezTo>
                  <a:pt x="406315" y="145694"/>
                  <a:pt x="407055" y="145377"/>
                  <a:pt x="407794" y="144998"/>
                </a:cubicBezTo>
                <a:cubicBezTo>
                  <a:pt x="408902" y="144650"/>
                  <a:pt x="410011" y="144571"/>
                  <a:pt x="411077" y="144800"/>
                </a:cubicBezTo>
                <a:close/>
                <a:moveTo>
                  <a:pt x="172955" y="144675"/>
                </a:moveTo>
                <a:cubicBezTo>
                  <a:pt x="174859" y="144302"/>
                  <a:pt x="177511" y="145670"/>
                  <a:pt x="178258" y="147411"/>
                </a:cubicBezTo>
                <a:cubicBezTo>
                  <a:pt x="179006" y="148779"/>
                  <a:pt x="178599" y="150520"/>
                  <a:pt x="176763" y="150893"/>
                </a:cubicBezTo>
                <a:cubicBezTo>
                  <a:pt x="176015" y="150893"/>
                  <a:pt x="174859" y="151204"/>
                  <a:pt x="174111" y="151204"/>
                </a:cubicBezTo>
                <a:cubicBezTo>
                  <a:pt x="171868" y="151204"/>
                  <a:pt x="170304" y="150147"/>
                  <a:pt x="169556" y="148779"/>
                </a:cubicBezTo>
                <a:cubicBezTo>
                  <a:pt x="169556" y="147411"/>
                  <a:pt x="171459" y="144986"/>
                  <a:pt x="172955" y="144675"/>
                </a:cubicBezTo>
                <a:close/>
                <a:moveTo>
                  <a:pt x="559757" y="144580"/>
                </a:moveTo>
                <a:cubicBezTo>
                  <a:pt x="563850" y="144580"/>
                  <a:pt x="566803" y="145594"/>
                  <a:pt x="566468" y="150537"/>
                </a:cubicBezTo>
                <a:cubicBezTo>
                  <a:pt x="566468" y="150918"/>
                  <a:pt x="566468" y="151615"/>
                  <a:pt x="566468" y="151932"/>
                </a:cubicBezTo>
                <a:cubicBezTo>
                  <a:pt x="566468" y="152629"/>
                  <a:pt x="566468" y="153009"/>
                  <a:pt x="566065" y="153326"/>
                </a:cubicBezTo>
                <a:cubicBezTo>
                  <a:pt x="564186" y="155797"/>
                  <a:pt x="561569" y="157572"/>
                  <a:pt x="557476" y="157572"/>
                </a:cubicBezTo>
                <a:cubicBezTo>
                  <a:pt x="555269" y="157889"/>
                  <a:pt x="553056" y="156875"/>
                  <a:pt x="550847" y="155100"/>
                </a:cubicBezTo>
                <a:cubicBezTo>
                  <a:pt x="547834" y="152629"/>
                  <a:pt x="548570" y="152312"/>
                  <a:pt x="549708" y="150157"/>
                </a:cubicBezTo>
                <a:cubicBezTo>
                  <a:pt x="550110" y="149840"/>
                  <a:pt x="550110" y="149460"/>
                  <a:pt x="550445" y="148763"/>
                </a:cubicBezTo>
                <a:cubicBezTo>
                  <a:pt x="551182" y="146672"/>
                  <a:pt x="552654" y="145594"/>
                  <a:pt x="554533" y="145278"/>
                </a:cubicBezTo>
                <a:cubicBezTo>
                  <a:pt x="556405" y="144897"/>
                  <a:pt x="557878" y="144580"/>
                  <a:pt x="559757" y="144580"/>
                </a:cubicBezTo>
                <a:close/>
                <a:moveTo>
                  <a:pt x="210794" y="144439"/>
                </a:moveTo>
                <a:cubicBezTo>
                  <a:pt x="210794" y="144439"/>
                  <a:pt x="211205" y="144755"/>
                  <a:pt x="211547" y="144755"/>
                </a:cubicBezTo>
                <a:cubicBezTo>
                  <a:pt x="212301" y="145828"/>
                  <a:pt x="213054" y="147216"/>
                  <a:pt x="213465" y="148605"/>
                </a:cubicBezTo>
                <a:cubicBezTo>
                  <a:pt x="213807" y="150372"/>
                  <a:pt x="213054" y="151066"/>
                  <a:pt x="211547" y="151445"/>
                </a:cubicBezTo>
                <a:cubicBezTo>
                  <a:pt x="210383" y="151445"/>
                  <a:pt x="208877" y="151445"/>
                  <a:pt x="207371" y="151760"/>
                </a:cubicBezTo>
                <a:cubicBezTo>
                  <a:pt x="206617" y="151445"/>
                  <a:pt x="206206" y="151066"/>
                  <a:pt x="205453" y="150750"/>
                </a:cubicBezTo>
                <a:cubicBezTo>
                  <a:pt x="204357" y="149678"/>
                  <a:pt x="204357" y="148983"/>
                  <a:pt x="205111" y="147595"/>
                </a:cubicBezTo>
                <a:cubicBezTo>
                  <a:pt x="206206" y="145133"/>
                  <a:pt x="208124" y="143745"/>
                  <a:pt x="210794" y="144439"/>
                </a:cubicBezTo>
                <a:close/>
                <a:moveTo>
                  <a:pt x="194088" y="144275"/>
                </a:moveTo>
                <a:cubicBezTo>
                  <a:pt x="194972" y="144452"/>
                  <a:pt x="195619" y="145159"/>
                  <a:pt x="196742" y="146573"/>
                </a:cubicBezTo>
                <a:cubicBezTo>
                  <a:pt x="196742" y="146959"/>
                  <a:pt x="196742" y="147281"/>
                  <a:pt x="197150" y="147666"/>
                </a:cubicBezTo>
                <a:cubicBezTo>
                  <a:pt x="196402" y="148373"/>
                  <a:pt x="195653" y="149402"/>
                  <a:pt x="194904" y="150495"/>
                </a:cubicBezTo>
                <a:cubicBezTo>
                  <a:pt x="193748" y="150881"/>
                  <a:pt x="192590" y="150881"/>
                  <a:pt x="191093" y="151202"/>
                </a:cubicBezTo>
                <a:cubicBezTo>
                  <a:pt x="190344" y="150495"/>
                  <a:pt x="189596" y="149402"/>
                  <a:pt x="189188" y="148695"/>
                </a:cubicBezTo>
                <a:cubicBezTo>
                  <a:pt x="189596" y="147281"/>
                  <a:pt x="189596" y="146252"/>
                  <a:pt x="190004" y="145159"/>
                </a:cubicBezTo>
                <a:cubicBezTo>
                  <a:pt x="192080" y="144452"/>
                  <a:pt x="193203" y="144098"/>
                  <a:pt x="194088" y="144275"/>
                </a:cubicBezTo>
                <a:close/>
                <a:moveTo>
                  <a:pt x="852027" y="143974"/>
                </a:moveTo>
                <a:cubicBezTo>
                  <a:pt x="853200" y="143680"/>
                  <a:pt x="854510" y="143696"/>
                  <a:pt x="856006" y="144205"/>
                </a:cubicBezTo>
                <a:cubicBezTo>
                  <a:pt x="857910" y="144904"/>
                  <a:pt x="859066" y="145984"/>
                  <a:pt x="860154" y="147382"/>
                </a:cubicBezTo>
                <a:cubicBezTo>
                  <a:pt x="862059" y="150179"/>
                  <a:pt x="861311" y="153738"/>
                  <a:pt x="857910" y="155137"/>
                </a:cubicBezTo>
                <a:cubicBezTo>
                  <a:pt x="856822" y="155836"/>
                  <a:pt x="855258" y="155836"/>
                  <a:pt x="854170" y="156217"/>
                </a:cubicBezTo>
                <a:cubicBezTo>
                  <a:pt x="852673" y="156217"/>
                  <a:pt x="851517" y="155836"/>
                  <a:pt x="850361" y="154819"/>
                </a:cubicBezTo>
                <a:cubicBezTo>
                  <a:pt x="849272" y="153738"/>
                  <a:pt x="848116" y="152658"/>
                  <a:pt x="847776" y="151260"/>
                </a:cubicBezTo>
                <a:cubicBezTo>
                  <a:pt x="846960" y="149162"/>
                  <a:pt x="846960" y="147001"/>
                  <a:pt x="848864" y="145603"/>
                </a:cubicBezTo>
                <a:cubicBezTo>
                  <a:pt x="849817" y="144872"/>
                  <a:pt x="850854" y="144268"/>
                  <a:pt x="852027" y="143974"/>
                </a:cubicBezTo>
                <a:close/>
                <a:moveTo>
                  <a:pt x="781672" y="143745"/>
                </a:moveTo>
                <a:cubicBezTo>
                  <a:pt x="783525" y="143745"/>
                  <a:pt x="785035" y="145140"/>
                  <a:pt x="785035" y="146916"/>
                </a:cubicBezTo>
                <a:cubicBezTo>
                  <a:pt x="785035" y="149325"/>
                  <a:pt x="783525" y="151101"/>
                  <a:pt x="781672" y="151482"/>
                </a:cubicBezTo>
                <a:cubicBezTo>
                  <a:pt x="779339" y="151482"/>
                  <a:pt x="777074" y="149706"/>
                  <a:pt x="777074" y="147233"/>
                </a:cubicBezTo>
                <a:cubicBezTo>
                  <a:pt x="777074" y="145838"/>
                  <a:pt x="779751" y="143745"/>
                  <a:pt x="781672" y="143745"/>
                </a:cubicBezTo>
                <a:close/>
                <a:moveTo>
                  <a:pt x="481479" y="143697"/>
                </a:moveTo>
                <a:cubicBezTo>
                  <a:pt x="483057" y="143959"/>
                  <a:pt x="484535" y="144659"/>
                  <a:pt x="485813" y="145709"/>
                </a:cubicBezTo>
                <a:cubicBezTo>
                  <a:pt x="486954" y="146791"/>
                  <a:pt x="487692" y="148191"/>
                  <a:pt x="487692" y="149592"/>
                </a:cubicBezTo>
                <a:cubicBezTo>
                  <a:pt x="487692" y="153156"/>
                  <a:pt x="485813" y="155956"/>
                  <a:pt x="482856" y="158438"/>
                </a:cubicBezTo>
                <a:cubicBezTo>
                  <a:pt x="482453" y="158438"/>
                  <a:pt x="482118" y="158757"/>
                  <a:pt x="481714" y="158757"/>
                </a:cubicBezTo>
                <a:cubicBezTo>
                  <a:pt x="479163" y="159520"/>
                  <a:pt x="476536" y="159838"/>
                  <a:pt x="473914" y="158438"/>
                </a:cubicBezTo>
                <a:cubicBezTo>
                  <a:pt x="472032" y="157356"/>
                  <a:pt x="470218" y="155956"/>
                  <a:pt x="470218" y="154174"/>
                </a:cubicBezTo>
                <a:cubicBezTo>
                  <a:pt x="470218" y="148892"/>
                  <a:pt x="472436" y="145709"/>
                  <a:pt x="476536" y="144309"/>
                </a:cubicBezTo>
                <a:cubicBezTo>
                  <a:pt x="478218" y="143609"/>
                  <a:pt x="479899" y="143434"/>
                  <a:pt x="481479" y="143697"/>
                </a:cubicBezTo>
                <a:close/>
                <a:moveTo>
                  <a:pt x="160681" y="143622"/>
                </a:moveTo>
                <a:cubicBezTo>
                  <a:pt x="161841" y="143448"/>
                  <a:pt x="163142" y="143796"/>
                  <a:pt x="164277" y="144684"/>
                </a:cubicBezTo>
                <a:cubicBezTo>
                  <a:pt x="165011" y="145698"/>
                  <a:pt x="165745" y="146459"/>
                  <a:pt x="166480" y="147473"/>
                </a:cubicBezTo>
                <a:cubicBezTo>
                  <a:pt x="166480" y="147853"/>
                  <a:pt x="166813" y="148550"/>
                  <a:pt x="166813" y="148868"/>
                </a:cubicBezTo>
                <a:cubicBezTo>
                  <a:pt x="166480" y="149945"/>
                  <a:pt x="166079" y="151340"/>
                  <a:pt x="165745" y="151720"/>
                </a:cubicBezTo>
                <a:cubicBezTo>
                  <a:pt x="164611" y="153115"/>
                  <a:pt x="163142" y="153431"/>
                  <a:pt x="161274" y="153115"/>
                </a:cubicBezTo>
                <a:cubicBezTo>
                  <a:pt x="159072" y="152417"/>
                  <a:pt x="157603" y="151720"/>
                  <a:pt x="156869" y="149565"/>
                </a:cubicBezTo>
                <a:cubicBezTo>
                  <a:pt x="156469" y="148170"/>
                  <a:pt x="157203" y="146776"/>
                  <a:pt x="157937" y="145698"/>
                </a:cubicBezTo>
                <a:cubicBezTo>
                  <a:pt x="158504" y="144494"/>
                  <a:pt x="159522" y="143796"/>
                  <a:pt x="160681" y="143622"/>
                </a:cubicBezTo>
                <a:close/>
                <a:moveTo>
                  <a:pt x="582184" y="143608"/>
                </a:moveTo>
                <a:cubicBezTo>
                  <a:pt x="583163" y="143441"/>
                  <a:pt x="584196" y="143536"/>
                  <a:pt x="585346" y="143885"/>
                </a:cubicBezTo>
                <a:cubicBezTo>
                  <a:pt x="587174" y="144582"/>
                  <a:pt x="589474" y="145279"/>
                  <a:pt x="591707" y="144202"/>
                </a:cubicBezTo>
                <a:cubicBezTo>
                  <a:pt x="592789" y="143505"/>
                  <a:pt x="594345" y="144202"/>
                  <a:pt x="595429" y="145279"/>
                </a:cubicBezTo>
                <a:cubicBezTo>
                  <a:pt x="597322" y="147053"/>
                  <a:pt x="597727" y="149144"/>
                  <a:pt x="596916" y="151615"/>
                </a:cubicBezTo>
                <a:cubicBezTo>
                  <a:pt x="596172" y="154784"/>
                  <a:pt x="592789" y="157889"/>
                  <a:pt x="589474" y="157572"/>
                </a:cubicBezTo>
                <a:cubicBezTo>
                  <a:pt x="587918" y="157572"/>
                  <a:pt x="586430" y="157192"/>
                  <a:pt x="584940" y="157572"/>
                </a:cubicBezTo>
                <a:cubicBezTo>
                  <a:pt x="584604" y="157572"/>
                  <a:pt x="583790" y="157572"/>
                  <a:pt x="583450" y="157192"/>
                </a:cubicBezTo>
                <a:cubicBezTo>
                  <a:pt x="582302" y="156495"/>
                  <a:pt x="581221" y="155798"/>
                  <a:pt x="580476" y="155100"/>
                </a:cubicBezTo>
                <a:cubicBezTo>
                  <a:pt x="579325" y="154023"/>
                  <a:pt x="578581" y="152629"/>
                  <a:pt x="577836" y="151615"/>
                </a:cubicBezTo>
                <a:cubicBezTo>
                  <a:pt x="576685" y="149461"/>
                  <a:pt x="577091" y="146673"/>
                  <a:pt x="579325" y="144899"/>
                </a:cubicBezTo>
                <a:cubicBezTo>
                  <a:pt x="580272" y="144202"/>
                  <a:pt x="581204" y="143774"/>
                  <a:pt x="582184" y="143608"/>
                </a:cubicBezTo>
                <a:close/>
                <a:moveTo>
                  <a:pt x="749018" y="143466"/>
                </a:moveTo>
                <a:cubicBezTo>
                  <a:pt x="750155" y="143466"/>
                  <a:pt x="751291" y="143840"/>
                  <a:pt x="751625" y="144838"/>
                </a:cubicBezTo>
                <a:cubicBezTo>
                  <a:pt x="752026" y="146585"/>
                  <a:pt x="752026" y="148331"/>
                  <a:pt x="750890" y="149703"/>
                </a:cubicBezTo>
                <a:cubicBezTo>
                  <a:pt x="749018" y="151761"/>
                  <a:pt x="746478" y="151761"/>
                  <a:pt x="744940" y="149703"/>
                </a:cubicBezTo>
                <a:cubicBezTo>
                  <a:pt x="744204" y="149017"/>
                  <a:pt x="743870" y="147957"/>
                  <a:pt x="743469" y="146959"/>
                </a:cubicBezTo>
                <a:cubicBezTo>
                  <a:pt x="746076" y="144152"/>
                  <a:pt x="746812" y="143840"/>
                  <a:pt x="749018" y="143466"/>
                </a:cubicBezTo>
                <a:close/>
                <a:moveTo>
                  <a:pt x="528781" y="143045"/>
                </a:moveTo>
                <a:cubicBezTo>
                  <a:pt x="529117" y="143045"/>
                  <a:pt x="529117" y="143045"/>
                  <a:pt x="529518" y="143045"/>
                </a:cubicBezTo>
                <a:cubicBezTo>
                  <a:pt x="531736" y="143737"/>
                  <a:pt x="534354" y="144430"/>
                  <a:pt x="536569" y="145437"/>
                </a:cubicBezTo>
                <a:cubicBezTo>
                  <a:pt x="538452" y="146193"/>
                  <a:pt x="540332" y="147579"/>
                  <a:pt x="539929" y="150350"/>
                </a:cubicBezTo>
                <a:cubicBezTo>
                  <a:pt x="540332" y="152113"/>
                  <a:pt x="539528" y="153498"/>
                  <a:pt x="538452" y="154569"/>
                </a:cubicBezTo>
                <a:cubicBezTo>
                  <a:pt x="536973" y="155954"/>
                  <a:pt x="535430" y="156962"/>
                  <a:pt x="533614" y="157654"/>
                </a:cubicBezTo>
                <a:cubicBezTo>
                  <a:pt x="531736" y="158347"/>
                  <a:pt x="529518" y="158725"/>
                  <a:pt x="527640" y="157339"/>
                </a:cubicBezTo>
                <a:cubicBezTo>
                  <a:pt x="525760" y="156269"/>
                  <a:pt x="524684" y="154884"/>
                  <a:pt x="523946" y="152805"/>
                </a:cubicBezTo>
                <a:cubicBezTo>
                  <a:pt x="523545" y="151735"/>
                  <a:pt x="523209" y="150350"/>
                  <a:pt x="522805" y="149279"/>
                </a:cubicBezTo>
                <a:cubicBezTo>
                  <a:pt x="521663" y="145437"/>
                  <a:pt x="524684" y="142352"/>
                  <a:pt x="528781" y="143045"/>
                </a:cubicBezTo>
                <a:close/>
                <a:moveTo>
                  <a:pt x="929328" y="142870"/>
                </a:moveTo>
                <a:cubicBezTo>
                  <a:pt x="930683" y="142783"/>
                  <a:pt x="932080" y="143304"/>
                  <a:pt x="933191" y="144534"/>
                </a:cubicBezTo>
                <a:cubicBezTo>
                  <a:pt x="934269" y="145544"/>
                  <a:pt x="935413" y="146616"/>
                  <a:pt x="936154" y="148004"/>
                </a:cubicBezTo>
                <a:cubicBezTo>
                  <a:pt x="936895" y="148698"/>
                  <a:pt x="936895" y="149771"/>
                  <a:pt x="937299" y="150844"/>
                </a:cubicBezTo>
                <a:cubicBezTo>
                  <a:pt x="936895" y="151538"/>
                  <a:pt x="936895" y="152547"/>
                  <a:pt x="935817" y="153241"/>
                </a:cubicBezTo>
                <a:cubicBezTo>
                  <a:pt x="933932" y="155386"/>
                  <a:pt x="929421" y="156775"/>
                  <a:pt x="926054" y="154692"/>
                </a:cubicBezTo>
                <a:cubicBezTo>
                  <a:pt x="925314" y="153935"/>
                  <a:pt x="924573" y="153241"/>
                  <a:pt x="924236" y="152232"/>
                </a:cubicBezTo>
                <a:cubicBezTo>
                  <a:pt x="923091" y="149392"/>
                  <a:pt x="924236" y="146995"/>
                  <a:pt x="925717" y="144850"/>
                </a:cubicBezTo>
                <a:cubicBezTo>
                  <a:pt x="926660" y="143651"/>
                  <a:pt x="927973" y="142957"/>
                  <a:pt x="929328" y="142870"/>
                </a:cubicBezTo>
                <a:close/>
                <a:moveTo>
                  <a:pt x="656105" y="142669"/>
                </a:moveTo>
                <a:cubicBezTo>
                  <a:pt x="659904" y="142352"/>
                  <a:pt x="665126" y="146218"/>
                  <a:pt x="665533" y="150020"/>
                </a:cubicBezTo>
                <a:cubicBezTo>
                  <a:pt x="665533" y="151097"/>
                  <a:pt x="665126" y="152175"/>
                  <a:pt x="664380" y="152872"/>
                </a:cubicBezTo>
                <a:cubicBezTo>
                  <a:pt x="662888" y="154646"/>
                  <a:pt x="660650" y="154963"/>
                  <a:pt x="658750" y="155343"/>
                </a:cubicBezTo>
                <a:cubicBezTo>
                  <a:pt x="655766" y="155660"/>
                  <a:pt x="652376" y="153189"/>
                  <a:pt x="651630" y="150780"/>
                </a:cubicBezTo>
                <a:cubicBezTo>
                  <a:pt x="650137" y="147929"/>
                  <a:pt x="651969" y="145457"/>
                  <a:pt x="653460" y="143746"/>
                </a:cubicBezTo>
                <a:cubicBezTo>
                  <a:pt x="654206" y="143049"/>
                  <a:pt x="655020" y="142669"/>
                  <a:pt x="656105" y="142669"/>
                </a:cubicBezTo>
                <a:close/>
                <a:moveTo>
                  <a:pt x="958107" y="142582"/>
                </a:moveTo>
                <a:cubicBezTo>
                  <a:pt x="960538" y="142924"/>
                  <a:pt x="961678" y="145070"/>
                  <a:pt x="961982" y="147429"/>
                </a:cubicBezTo>
                <a:cubicBezTo>
                  <a:pt x="961982" y="152650"/>
                  <a:pt x="957119" y="155103"/>
                  <a:pt x="953337" y="154412"/>
                </a:cubicBezTo>
                <a:cubicBezTo>
                  <a:pt x="951852" y="154412"/>
                  <a:pt x="950366" y="154034"/>
                  <a:pt x="949218" y="153719"/>
                </a:cubicBezTo>
                <a:cubicBezTo>
                  <a:pt x="946246" y="152650"/>
                  <a:pt x="945098" y="150197"/>
                  <a:pt x="946246" y="147429"/>
                </a:cubicBezTo>
                <a:cubicBezTo>
                  <a:pt x="946584" y="146737"/>
                  <a:pt x="946989" y="146045"/>
                  <a:pt x="947327" y="145668"/>
                </a:cubicBezTo>
                <a:cubicBezTo>
                  <a:pt x="948137" y="145353"/>
                  <a:pt x="948475" y="144976"/>
                  <a:pt x="949218" y="144661"/>
                </a:cubicBezTo>
                <a:cubicBezTo>
                  <a:pt x="951109" y="143969"/>
                  <a:pt x="953337" y="143592"/>
                  <a:pt x="955228" y="142900"/>
                </a:cubicBezTo>
                <a:cubicBezTo>
                  <a:pt x="956343" y="142554"/>
                  <a:pt x="957296" y="142468"/>
                  <a:pt x="958107" y="142582"/>
                </a:cubicBezTo>
                <a:close/>
                <a:moveTo>
                  <a:pt x="679820" y="142456"/>
                </a:moveTo>
                <a:cubicBezTo>
                  <a:pt x="681720" y="142775"/>
                  <a:pt x="683211" y="143157"/>
                  <a:pt x="685110" y="143858"/>
                </a:cubicBezTo>
                <a:cubicBezTo>
                  <a:pt x="687348" y="144560"/>
                  <a:pt x="688432" y="145962"/>
                  <a:pt x="688432" y="148066"/>
                </a:cubicBezTo>
                <a:cubicBezTo>
                  <a:pt x="688432" y="150170"/>
                  <a:pt x="687687" y="151636"/>
                  <a:pt x="686195" y="152656"/>
                </a:cubicBezTo>
                <a:cubicBezTo>
                  <a:pt x="684296" y="154059"/>
                  <a:pt x="682059" y="154442"/>
                  <a:pt x="680566" y="154442"/>
                </a:cubicBezTo>
                <a:cubicBezTo>
                  <a:pt x="676838" y="154824"/>
                  <a:pt x="676023" y="154442"/>
                  <a:pt x="673785" y="152338"/>
                </a:cubicBezTo>
                <a:cubicBezTo>
                  <a:pt x="672295" y="150935"/>
                  <a:pt x="671550" y="148768"/>
                  <a:pt x="672703" y="147046"/>
                </a:cubicBezTo>
                <a:cubicBezTo>
                  <a:pt x="673447" y="145962"/>
                  <a:pt x="673785" y="144879"/>
                  <a:pt x="674531" y="144177"/>
                </a:cubicBezTo>
                <a:cubicBezTo>
                  <a:pt x="676023" y="142456"/>
                  <a:pt x="677922" y="142073"/>
                  <a:pt x="679820" y="142456"/>
                </a:cubicBezTo>
                <a:close/>
                <a:moveTo>
                  <a:pt x="716958" y="142450"/>
                </a:moveTo>
                <a:cubicBezTo>
                  <a:pt x="719539" y="142763"/>
                  <a:pt x="721441" y="144520"/>
                  <a:pt x="721441" y="147656"/>
                </a:cubicBezTo>
                <a:cubicBezTo>
                  <a:pt x="721441" y="147969"/>
                  <a:pt x="721441" y="148659"/>
                  <a:pt x="721101" y="148659"/>
                </a:cubicBezTo>
                <a:cubicBezTo>
                  <a:pt x="719947" y="149726"/>
                  <a:pt x="718792" y="150416"/>
                  <a:pt x="717705" y="151106"/>
                </a:cubicBezTo>
                <a:cubicBezTo>
                  <a:pt x="716551" y="151482"/>
                  <a:pt x="715804" y="151482"/>
                  <a:pt x="714649" y="151106"/>
                </a:cubicBezTo>
                <a:cubicBezTo>
                  <a:pt x="711321" y="149726"/>
                  <a:pt x="710506" y="145900"/>
                  <a:pt x="713562" y="143453"/>
                </a:cubicBezTo>
                <a:cubicBezTo>
                  <a:pt x="714649" y="142763"/>
                  <a:pt x="715396" y="142073"/>
                  <a:pt x="716958" y="142450"/>
                </a:cubicBezTo>
                <a:close/>
                <a:moveTo>
                  <a:pt x="1087491" y="142352"/>
                </a:moveTo>
                <a:cubicBezTo>
                  <a:pt x="1088636" y="142352"/>
                  <a:pt x="1089713" y="143046"/>
                  <a:pt x="1090117" y="144055"/>
                </a:cubicBezTo>
                <a:cubicBezTo>
                  <a:pt x="1090117" y="144749"/>
                  <a:pt x="1090454" y="145442"/>
                  <a:pt x="1090117" y="146199"/>
                </a:cubicBezTo>
                <a:cubicBezTo>
                  <a:pt x="1089713" y="147209"/>
                  <a:pt x="1088972" y="148218"/>
                  <a:pt x="1087491" y="148596"/>
                </a:cubicBezTo>
                <a:cubicBezTo>
                  <a:pt x="1086010" y="148911"/>
                  <a:pt x="1084865" y="148975"/>
                  <a:pt x="1083720" y="147587"/>
                </a:cubicBezTo>
                <a:cubicBezTo>
                  <a:pt x="1083384" y="145442"/>
                  <a:pt x="1083720" y="143740"/>
                  <a:pt x="1085606" y="142667"/>
                </a:cubicBezTo>
                <a:cubicBezTo>
                  <a:pt x="1086010" y="142352"/>
                  <a:pt x="1086750" y="142352"/>
                  <a:pt x="1087491" y="142352"/>
                </a:cubicBezTo>
                <a:close/>
                <a:moveTo>
                  <a:pt x="732341" y="142352"/>
                </a:moveTo>
                <a:cubicBezTo>
                  <a:pt x="733140" y="143350"/>
                  <a:pt x="734206" y="144410"/>
                  <a:pt x="734938" y="145408"/>
                </a:cubicBezTo>
                <a:cubicBezTo>
                  <a:pt x="735670" y="146468"/>
                  <a:pt x="735670" y="147528"/>
                  <a:pt x="734206" y="148526"/>
                </a:cubicBezTo>
                <a:cubicBezTo>
                  <a:pt x="733473" y="149212"/>
                  <a:pt x="732341" y="149898"/>
                  <a:pt x="731276" y="150647"/>
                </a:cubicBezTo>
                <a:cubicBezTo>
                  <a:pt x="728680" y="150272"/>
                  <a:pt x="727548" y="148900"/>
                  <a:pt x="726815" y="147154"/>
                </a:cubicBezTo>
                <a:cubicBezTo>
                  <a:pt x="727947" y="143350"/>
                  <a:pt x="727947" y="143038"/>
                  <a:pt x="732341" y="142352"/>
                </a:cubicBezTo>
                <a:close/>
                <a:moveTo>
                  <a:pt x="606367" y="142352"/>
                </a:moveTo>
                <a:cubicBezTo>
                  <a:pt x="607106" y="142352"/>
                  <a:pt x="607848" y="142352"/>
                  <a:pt x="608586" y="142352"/>
                </a:cubicBezTo>
                <a:cubicBezTo>
                  <a:pt x="609328" y="142669"/>
                  <a:pt x="610473" y="142669"/>
                  <a:pt x="610880" y="143049"/>
                </a:cubicBezTo>
                <a:cubicBezTo>
                  <a:pt x="611959" y="142669"/>
                  <a:pt x="613103" y="143049"/>
                  <a:pt x="613844" y="143366"/>
                </a:cubicBezTo>
                <a:cubicBezTo>
                  <a:pt x="615730" y="143746"/>
                  <a:pt x="616472" y="145140"/>
                  <a:pt x="617551" y="146534"/>
                </a:cubicBezTo>
                <a:cubicBezTo>
                  <a:pt x="619438" y="149006"/>
                  <a:pt x="619438" y="151097"/>
                  <a:pt x="617551" y="153569"/>
                </a:cubicBezTo>
                <a:cubicBezTo>
                  <a:pt x="616067" y="155343"/>
                  <a:pt x="614989" y="155660"/>
                  <a:pt x="612699" y="155343"/>
                </a:cubicBezTo>
                <a:cubicBezTo>
                  <a:pt x="608586" y="154646"/>
                  <a:pt x="605627" y="152175"/>
                  <a:pt x="602657" y="150020"/>
                </a:cubicBezTo>
                <a:cubicBezTo>
                  <a:pt x="601510" y="149006"/>
                  <a:pt x="600768" y="147612"/>
                  <a:pt x="601105" y="146218"/>
                </a:cubicBezTo>
                <a:cubicBezTo>
                  <a:pt x="601915" y="143746"/>
                  <a:pt x="603737" y="142352"/>
                  <a:pt x="606367" y="142352"/>
                </a:cubicBezTo>
                <a:close/>
                <a:moveTo>
                  <a:pt x="1063678" y="142332"/>
                </a:moveTo>
                <a:cubicBezTo>
                  <a:pt x="1064575" y="142246"/>
                  <a:pt x="1065514" y="142418"/>
                  <a:pt x="1066471" y="142763"/>
                </a:cubicBezTo>
                <a:cubicBezTo>
                  <a:pt x="1068385" y="143140"/>
                  <a:pt x="1070230" y="146276"/>
                  <a:pt x="1069888" y="147969"/>
                </a:cubicBezTo>
                <a:cubicBezTo>
                  <a:pt x="1069888" y="148346"/>
                  <a:pt x="1069478" y="148659"/>
                  <a:pt x="1069478" y="148659"/>
                </a:cubicBezTo>
                <a:cubicBezTo>
                  <a:pt x="1067975" y="150039"/>
                  <a:pt x="1066471" y="151482"/>
                  <a:pt x="1064216" y="151482"/>
                </a:cubicBezTo>
                <a:cubicBezTo>
                  <a:pt x="1062302" y="151482"/>
                  <a:pt x="1060799" y="150416"/>
                  <a:pt x="1060047" y="149349"/>
                </a:cubicBezTo>
                <a:cubicBezTo>
                  <a:pt x="1059295" y="147656"/>
                  <a:pt x="1059637" y="144833"/>
                  <a:pt x="1061140" y="143453"/>
                </a:cubicBezTo>
                <a:cubicBezTo>
                  <a:pt x="1061926" y="142763"/>
                  <a:pt x="1062781" y="142418"/>
                  <a:pt x="1063678" y="142332"/>
                </a:cubicBezTo>
                <a:close/>
                <a:moveTo>
                  <a:pt x="701736" y="142277"/>
                </a:moveTo>
                <a:cubicBezTo>
                  <a:pt x="702627" y="142499"/>
                  <a:pt x="703475" y="142942"/>
                  <a:pt x="704222" y="143291"/>
                </a:cubicBezTo>
                <a:cubicBezTo>
                  <a:pt x="706462" y="144305"/>
                  <a:pt x="706869" y="146080"/>
                  <a:pt x="706123" y="148172"/>
                </a:cubicBezTo>
                <a:cubicBezTo>
                  <a:pt x="704969" y="150644"/>
                  <a:pt x="703475" y="152039"/>
                  <a:pt x="700828" y="151722"/>
                </a:cubicBezTo>
                <a:cubicBezTo>
                  <a:pt x="699742" y="151722"/>
                  <a:pt x="698996" y="151722"/>
                  <a:pt x="698248" y="151722"/>
                </a:cubicBezTo>
                <a:cubicBezTo>
                  <a:pt x="696348" y="151341"/>
                  <a:pt x="694448" y="149250"/>
                  <a:pt x="694855" y="147855"/>
                </a:cubicBezTo>
                <a:cubicBezTo>
                  <a:pt x="695194" y="145700"/>
                  <a:pt x="696688" y="143608"/>
                  <a:pt x="698996" y="142594"/>
                </a:cubicBezTo>
                <a:cubicBezTo>
                  <a:pt x="699912" y="142055"/>
                  <a:pt x="700845" y="142055"/>
                  <a:pt x="701736" y="142277"/>
                </a:cubicBezTo>
                <a:close/>
                <a:moveTo>
                  <a:pt x="1046285" y="142173"/>
                </a:moveTo>
                <a:cubicBezTo>
                  <a:pt x="1049262" y="141795"/>
                  <a:pt x="1052238" y="143937"/>
                  <a:pt x="1052644" y="146710"/>
                </a:cubicBezTo>
                <a:cubicBezTo>
                  <a:pt x="1052982" y="147088"/>
                  <a:pt x="1052644" y="147781"/>
                  <a:pt x="1052644" y="148096"/>
                </a:cubicBezTo>
                <a:cubicBezTo>
                  <a:pt x="1051494" y="150553"/>
                  <a:pt x="1048517" y="152318"/>
                  <a:pt x="1045135" y="152318"/>
                </a:cubicBezTo>
                <a:cubicBezTo>
                  <a:pt x="1044729" y="152318"/>
                  <a:pt x="1043985" y="152318"/>
                  <a:pt x="1043240" y="152318"/>
                </a:cubicBezTo>
                <a:cubicBezTo>
                  <a:pt x="1040670" y="151940"/>
                  <a:pt x="1038775" y="150553"/>
                  <a:pt x="1038775" y="148474"/>
                </a:cubicBezTo>
                <a:cubicBezTo>
                  <a:pt x="1038775" y="145323"/>
                  <a:pt x="1039520" y="143559"/>
                  <a:pt x="1042496" y="142866"/>
                </a:cubicBezTo>
                <a:cubicBezTo>
                  <a:pt x="1043985" y="142551"/>
                  <a:pt x="1045135" y="142173"/>
                  <a:pt x="1046285" y="142173"/>
                </a:cubicBezTo>
                <a:close/>
                <a:moveTo>
                  <a:pt x="121094" y="142073"/>
                </a:moveTo>
                <a:cubicBezTo>
                  <a:pt x="122570" y="142450"/>
                  <a:pt x="124046" y="143141"/>
                  <a:pt x="125523" y="143832"/>
                </a:cubicBezTo>
                <a:cubicBezTo>
                  <a:pt x="127804" y="145213"/>
                  <a:pt x="128140" y="147223"/>
                  <a:pt x="127402" y="149358"/>
                </a:cubicBezTo>
                <a:cubicBezTo>
                  <a:pt x="126663" y="151430"/>
                  <a:pt x="124449" y="152875"/>
                  <a:pt x="121832" y="152875"/>
                </a:cubicBezTo>
                <a:cubicBezTo>
                  <a:pt x="119215" y="152875"/>
                  <a:pt x="117001" y="151807"/>
                  <a:pt x="115860" y="149735"/>
                </a:cubicBezTo>
                <a:cubicBezTo>
                  <a:pt x="115122" y="147663"/>
                  <a:pt x="117001" y="143455"/>
                  <a:pt x="118813" y="142450"/>
                </a:cubicBezTo>
                <a:cubicBezTo>
                  <a:pt x="119618" y="142073"/>
                  <a:pt x="120356" y="142073"/>
                  <a:pt x="121094" y="142073"/>
                </a:cubicBezTo>
                <a:close/>
                <a:moveTo>
                  <a:pt x="101668" y="141795"/>
                </a:moveTo>
                <a:cubicBezTo>
                  <a:pt x="105749" y="142177"/>
                  <a:pt x="108809" y="143962"/>
                  <a:pt x="108401" y="148553"/>
                </a:cubicBezTo>
                <a:cubicBezTo>
                  <a:pt x="108401" y="149254"/>
                  <a:pt x="108401" y="150274"/>
                  <a:pt x="108061" y="151358"/>
                </a:cubicBezTo>
                <a:cubicBezTo>
                  <a:pt x="107653" y="151740"/>
                  <a:pt x="107313" y="152442"/>
                  <a:pt x="106565" y="152760"/>
                </a:cubicBezTo>
                <a:cubicBezTo>
                  <a:pt x="105000" y="153462"/>
                  <a:pt x="103164" y="153844"/>
                  <a:pt x="101260" y="154163"/>
                </a:cubicBezTo>
                <a:cubicBezTo>
                  <a:pt x="98267" y="154545"/>
                  <a:pt x="96363" y="153462"/>
                  <a:pt x="94867" y="151358"/>
                </a:cubicBezTo>
                <a:cubicBezTo>
                  <a:pt x="93711" y="149573"/>
                  <a:pt x="94119" y="147150"/>
                  <a:pt x="95955" y="145365"/>
                </a:cubicBezTo>
                <a:cubicBezTo>
                  <a:pt x="96363" y="144664"/>
                  <a:pt x="97111" y="143962"/>
                  <a:pt x="97859" y="143261"/>
                </a:cubicBezTo>
                <a:cubicBezTo>
                  <a:pt x="99015" y="142177"/>
                  <a:pt x="100104" y="141795"/>
                  <a:pt x="101668" y="141795"/>
                </a:cubicBezTo>
                <a:close/>
                <a:moveTo>
                  <a:pt x="1022227" y="141650"/>
                </a:moveTo>
                <a:cubicBezTo>
                  <a:pt x="1025220" y="140959"/>
                  <a:pt x="1027872" y="142028"/>
                  <a:pt x="1029776" y="143788"/>
                </a:cubicBezTo>
                <a:cubicBezTo>
                  <a:pt x="1030865" y="144793"/>
                  <a:pt x="1031273" y="145862"/>
                  <a:pt x="1031273" y="147936"/>
                </a:cubicBezTo>
                <a:cubicBezTo>
                  <a:pt x="1031273" y="149005"/>
                  <a:pt x="1030865" y="150011"/>
                  <a:pt x="1029776" y="151079"/>
                </a:cubicBezTo>
                <a:cubicBezTo>
                  <a:pt x="1027532" y="153154"/>
                  <a:pt x="1024471" y="152839"/>
                  <a:pt x="1021479" y="153154"/>
                </a:cubicBezTo>
                <a:cubicBezTo>
                  <a:pt x="1021071" y="153154"/>
                  <a:pt x="1020731" y="153154"/>
                  <a:pt x="1020323" y="152839"/>
                </a:cubicBezTo>
                <a:cubicBezTo>
                  <a:pt x="1018078" y="151079"/>
                  <a:pt x="1016174" y="149005"/>
                  <a:pt x="1016174" y="145862"/>
                </a:cubicBezTo>
                <a:cubicBezTo>
                  <a:pt x="1016174" y="144102"/>
                  <a:pt x="1017330" y="142719"/>
                  <a:pt x="1019234" y="142405"/>
                </a:cubicBezTo>
                <a:cubicBezTo>
                  <a:pt x="1020323" y="142028"/>
                  <a:pt x="1021071" y="142028"/>
                  <a:pt x="1022227" y="141650"/>
                </a:cubicBezTo>
                <a:close/>
                <a:moveTo>
                  <a:pt x="1007886" y="141541"/>
                </a:moveTo>
                <a:cubicBezTo>
                  <a:pt x="1009054" y="141891"/>
                  <a:pt x="1010079" y="142592"/>
                  <a:pt x="1011020" y="143484"/>
                </a:cubicBezTo>
                <a:cubicBezTo>
                  <a:pt x="1012499" y="144885"/>
                  <a:pt x="1012835" y="147051"/>
                  <a:pt x="1011760" y="148453"/>
                </a:cubicBezTo>
                <a:cubicBezTo>
                  <a:pt x="1009878" y="151639"/>
                  <a:pt x="1007256" y="153741"/>
                  <a:pt x="1003558" y="154442"/>
                </a:cubicBezTo>
                <a:cubicBezTo>
                  <a:pt x="1002079" y="154824"/>
                  <a:pt x="1000936" y="154442"/>
                  <a:pt x="999794" y="154060"/>
                </a:cubicBezTo>
                <a:cubicBezTo>
                  <a:pt x="996500" y="153040"/>
                  <a:pt x="995357" y="150556"/>
                  <a:pt x="995357" y="147370"/>
                </a:cubicBezTo>
                <a:cubicBezTo>
                  <a:pt x="995357" y="146669"/>
                  <a:pt x="995693" y="145586"/>
                  <a:pt x="995693" y="144885"/>
                </a:cubicBezTo>
                <a:cubicBezTo>
                  <a:pt x="996836" y="143866"/>
                  <a:pt x="997979" y="143165"/>
                  <a:pt x="999458" y="142783"/>
                </a:cubicBezTo>
                <a:cubicBezTo>
                  <a:pt x="1000936" y="142464"/>
                  <a:pt x="1002415" y="142082"/>
                  <a:pt x="1003894" y="141700"/>
                </a:cubicBezTo>
                <a:cubicBezTo>
                  <a:pt x="1005407" y="141190"/>
                  <a:pt x="1006718" y="141190"/>
                  <a:pt x="1007886" y="141541"/>
                </a:cubicBezTo>
                <a:close/>
                <a:moveTo>
                  <a:pt x="906312" y="141516"/>
                </a:moveTo>
                <a:cubicBezTo>
                  <a:pt x="907791" y="141831"/>
                  <a:pt x="909674" y="141831"/>
                  <a:pt x="911153" y="142208"/>
                </a:cubicBezTo>
                <a:cubicBezTo>
                  <a:pt x="913371" y="142586"/>
                  <a:pt x="914514" y="143969"/>
                  <a:pt x="914850" y="146045"/>
                </a:cubicBezTo>
                <a:cubicBezTo>
                  <a:pt x="915590" y="150197"/>
                  <a:pt x="912632" y="153719"/>
                  <a:pt x="908531" y="154412"/>
                </a:cubicBezTo>
                <a:cubicBezTo>
                  <a:pt x="904027" y="155103"/>
                  <a:pt x="898111" y="153028"/>
                  <a:pt x="898850" y="147115"/>
                </a:cubicBezTo>
                <a:cubicBezTo>
                  <a:pt x="898850" y="145668"/>
                  <a:pt x="899186" y="144661"/>
                  <a:pt x="900329" y="143592"/>
                </a:cubicBezTo>
                <a:cubicBezTo>
                  <a:pt x="901808" y="141831"/>
                  <a:pt x="904027" y="141516"/>
                  <a:pt x="906312" y="141516"/>
                </a:cubicBezTo>
                <a:close/>
                <a:moveTo>
                  <a:pt x="502350" y="141516"/>
                </a:moveTo>
                <a:cubicBezTo>
                  <a:pt x="503096" y="141516"/>
                  <a:pt x="504247" y="141832"/>
                  <a:pt x="504993" y="142211"/>
                </a:cubicBezTo>
                <a:cubicBezTo>
                  <a:pt x="507232" y="143284"/>
                  <a:pt x="509538" y="144294"/>
                  <a:pt x="511775" y="145683"/>
                </a:cubicBezTo>
                <a:cubicBezTo>
                  <a:pt x="514418" y="147450"/>
                  <a:pt x="514758" y="148524"/>
                  <a:pt x="514011" y="151301"/>
                </a:cubicBezTo>
                <a:cubicBezTo>
                  <a:pt x="514011" y="151996"/>
                  <a:pt x="513265" y="152690"/>
                  <a:pt x="512859" y="153385"/>
                </a:cubicBezTo>
                <a:cubicBezTo>
                  <a:pt x="511029" y="155531"/>
                  <a:pt x="508724" y="156541"/>
                  <a:pt x="506146" y="157614"/>
                </a:cubicBezTo>
                <a:cubicBezTo>
                  <a:pt x="502011" y="159003"/>
                  <a:pt x="498215" y="157236"/>
                  <a:pt x="497132" y="153385"/>
                </a:cubicBezTo>
                <a:cubicBezTo>
                  <a:pt x="496725" y="151680"/>
                  <a:pt x="496725" y="149534"/>
                  <a:pt x="496386" y="148145"/>
                </a:cubicBezTo>
                <a:cubicBezTo>
                  <a:pt x="496386" y="143978"/>
                  <a:pt x="498623" y="141832"/>
                  <a:pt x="502350" y="141516"/>
                </a:cubicBezTo>
                <a:close/>
                <a:moveTo>
                  <a:pt x="82700" y="141516"/>
                </a:moveTo>
                <a:cubicBezTo>
                  <a:pt x="86405" y="141830"/>
                  <a:pt x="88290" y="143968"/>
                  <a:pt x="87886" y="147425"/>
                </a:cubicBezTo>
                <a:cubicBezTo>
                  <a:pt x="87550" y="148493"/>
                  <a:pt x="87550" y="149499"/>
                  <a:pt x="87145" y="150191"/>
                </a:cubicBezTo>
                <a:cubicBezTo>
                  <a:pt x="86405" y="151951"/>
                  <a:pt x="84923" y="153019"/>
                  <a:pt x="83037" y="153334"/>
                </a:cubicBezTo>
                <a:cubicBezTo>
                  <a:pt x="80814" y="153711"/>
                  <a:pt x="78591" y="153334"/>
                  <a:pt x="76368" y="152642"/>
                </a:cubicBezTo>
                <a:cubicBezTo>
                  <a:pt x="74078" y="151951"/>
                  <a:pt x="73001" y="150191"/>
                  <a:pt x="73001" y="148493"/>
                </a:cubicBezTo>
                <a:cubicBezTo>
                  <a:pt x="72597" y="146419"/>
                  <a:pt x="73742" y="144659"/>
                  <a:pt x="75223" y="143276"/>
                </a:cubicBezTo>
                <a:cubicBezTo>
                  <a:pt x="76368" y="142208"/>
                  <a:pt x="77850" y="141516"/>
                  <a:pt x="79736" y="141830"/>
                </a:cubicBezTo>
                <a:cubicBezTo>
                  <a:pt x="80073" y="141830"/>
                  <a:pt x="80073" y="141830"/>
                  <a:pt x="80477" y="141830"/>
                </a:cubicBezTo>
                <a:cubicBezTo>
                  <a:pt x="80814" y="141830"/>
                  <a:pt x="81555" y="141830"/>
                  <a:pt x="82700" y="141516"/>
                </a:cubicBezTo>
                <a:close/>
                <a:moveTo>
                  <a:pt x="144429" y="141499"/>
                </a:moveTo>
                <a:cubicBezTo>
                  <a:pt x="146057" y="141459"/>
                  <a:pt x="147634" y="142079"/>
                  <a:pt x="148574" y="143478"/>
                </a:cubicBezTo>
                <a:cubicBezTo>
                  <a:pt x="149714" y="145259"/>
                  <a:pt x="150453" y="147039"/>
                  <a:pt x="149312" y="149138"/>
                </a:cubicBezTo>
                <a:cubicBezTo>
                  <a:pt x="148171" y="151236"/>
                  <a:pt x="146359" y="152317"/>
                  <a:pt x="143339" y="152317"/>
                </a:cubicBezTo>
                <a:cubicBezTo>
                  <a:pt x="142600" y="152317"/>
                  <a:pt x="141124" y="151935"/>
                  <a:pt x="139983" y="151236"/>
                </a:cubicBezTo>
                <a:cubicBezTo>
                  <a:pt x="138171" y="150155"/>
                  <a:pt x="137432" y="148438"/>
                  <a:pt x="138171" y="146658"/>
                </a:cubicBezTo>
                <a:cubicBezTo>
                  <a:pt x="138506" y="145577"/>
                  <a:pt x="139245" y="144559"/>
                  <a:pt x="139983" y="143478"/>
                </a:cubicBezTo>
                <a:cubicBezTo>
                  <a:pt x="141124" y="142238"/>
                  <a:pt x="142802" y="141539"/>
                  <a:pt x="144429" y="141499"/>
                </a:cubicBezTo>
                <a:close/>
                <a:moveTo>
                  <a:pt x="976727" y="141482"/>
                </a:moveTo>
                <a:cubicBezTo>
                  <a:pt x="980127" y="140402"/>
                  <a:pt x="984616" y="142563"/>
                  <a:pt x="985772" y="145677"/>
                </a:cubicBezTo>
                <a:cubicBezTo>
                  <a:pt x="985772" y="146058"/>
                  <a:pt x="985772" y="146058"/>
                  <a:pt x="985772" y="146440"/>
                </a:cubicBezTo>
                <a:cubicBezTo>
                  <a:pt x="985772" y="148156"/>
                  <a:pt x="985024" y="151334"/>
                  <a:pt x="982372" y="152033"/>
                </a:cubicBezTo>
                <a:cubicBezTo>
                  <a:pt x="981216" y="152414"/>
                  <a:pt x="979719" y="152732"/>
                  <a:pt x="978563" y="153113"/>
                </a:cubicBezTo>
                <a:cubicBezTo>
                  <a:pt x="977067" y="153431"/>
                  <a:pt x="975978" y="152414"/>
                  <a:pt x="974414" y="152033"/>
                </a:cubicBezTo>
                <a:cubicBezTo>
                  <a:pt x="971830" y="151016"/>
                  <a:pt x="970673" y="149554"/>
                  <a:pt x="971082" y="147139"/>
                </a:cubicBezTo>
                <a:cubicBezTo>
                  <a:pt x="971082" y="144660"/>
                  <a:pt x="972170" y="142881"/>
                  <a:pt x="974822" y="142182"/>
                </a:cubicBezTo>
                <a:cubicBezTo>
                  <a:pt x="975570" y="141800"/>
                  <a:pt x="975978" y="141800"/>
                  <a:pt x="976727" y="141482"/>
                </a:cubicBezTo>
                <a:close/>
                <a:moveTo>
                  <a:pt x="636450" y="140932"/>
                </a:moveTo>
                <a:cubicBezTo>
                  <a:pt x="637853" y="140932"/>
                  <a:pt x="639248" y="141184"/>
                  <a:pt x="640726" y="141687"/>
                </a:cubicBezTo>
                <a:cubicBezTo>
                  <a:pt x="641466" y="141687"/>
                  <a:pt x="642204" y="142443"/>
                  <a:pt x="642607" y="143135"/>
                </a:cubicBezTo>
                <a:cubicBezTo>
                  <a:pt x="644421" y="148674"/>
                  <a:pt x="639584" y="154276"/>
                  <a:pt x="635148" y="154968"/>
                </a:cubicBezTo>
                <a:cubicBezTo>
                  <a:pt x="631788" y="155660"/>
                  <a:pt x="628831" y="153583"/>
                  <a:pt x="628428" y="150436"/>
                </a:cubicBezTo>
                <a:cubicBezTo>
                  <a:pt x="628428" y="149744"/>
                  <a:pt x="628428" y="148674"/>
                  <a:pt x="628428" y="147982"/>
                </a:cubicBezTo>
                <a:cubicBezTo>
                  <a:pt x="628428" y="147289"/>
                  <a:pt x="628428" y="146597"/>
                  <a:pt x="628428" y="146597"/>
                </a:cubicBezTo>
                <a:cubicBezTo>
                  <a:pt x="628428" y="143827"/>
                  <a:pt x="629570" y="142758"/>
                  <a:pt x="632124" y="141687"/>
                </a:cubicBezTo>
                <a:cubicBezTo>
                  <a:pt x="633636" y="141184"/>
                  <a:pt x="635047" y="140932"/>
                  <a:pt x="636450" y="140932"/>
                </a:cubicBezTo>
                <a:close/>
                <a:moveTo>
                  <a:pt x="877660" y="140599"/>
                </a:moveTo>
                <a:cubicBezTo>
                  <a:pt x="878892" y="140552"/>
                  <a:pt x="880167" y="140980"/>
                  <a:pt x="881274" y="141838"/>
                </a:cubicBezTo>
                <a:cubicBezTo>
                  <a:pt x="882414" y="142917"/>
                  <a:pt x="883890" y="143997"/>
                  <a:pt x="885030" y="145013"/>
                </a:cubicBezTo>
                <a:cubicBezTo>
                  <a:pt x="885366" y="145394"/>
                  <a:pt x="885768" y="146092"/>
                  <a:pt x="886103" y="146473"/>
                </a:cubicBezTo>
                <a:cubicBezTo>
                  <a:pt x="886506" y="147870"/>
                  <a:pt x="887244" y="149267"/>
                  <a:pt x="887982" y="150283"/>
                </a:cubicBezTo>
                <a:cubicBezTo>
                  <a:pt x="889122" y="152061"/>
                  <a:pt x="888720" y="153839"/>
                  <a:pt x="887646" y="155236"/>
                </a:cubicBezTo>
                <a:cubicBezTo>
                  <a:pt x="886506" y="157014"/>
                  <a:pt x="884628" y="157331"/>
                  <a:pt x="882816" y="156633"/>
                </a:cubicBezTo>
                <a:cubicBezTo>
                  <a:pt x="882012" y="156633"/>
                  <a:pt x="881676" y="156315"/>
                  <a:pt x="881274" y="156315"/>
                </a:cubicBezTo>
                <a:cubicBezTo>
                  <a:pt x="878725" y="156633"/>
                  <a:pt x="876914" y="155236"/>
                  <a:pt x="875035" y="153839"/>
                </a:cubicBezTo>
                <a:cubicBezTo>
                  <a:pt x="872822" y="152442"/>
                  <a:pt x="871346" y="150283"/>
                  <a:pt x="871346" y="147870"/>
                </a:cubicBezTo>
                <a:cubicBezTo>
                  <a:pt x="871346" y="146092"/>
                  <a:pt x="872084" y="144695"/>
                  <a:pt x="874297" y="142219"/>
                </a:cubicBezTo>
                <a:cubicBezTo>
                  <a:pt x="875237" y="141171"/>
                  <a:pt x="876427" y="140647"/>
                  <a:pt x="877660" y="140599"/>
                </a:cubicBezTo>
                <a:close/>
                <a:moveTo>
                  <a:pt x="53070" y="139946"/>
                </a:moveTo>
                <a:cubicBezTo>
                  <a:pt x="56055" y="139566"/>
                  <a:pt x="57615" y="140262"/>
                  <a:pt x="59107" y="143425"/>
                </a:cubicBezTo>
                <a:cubicBezTo>
                  <a:pt x="60599" y="145892"/>
                  <a:pt x="59853" y="148360"/>
                  <a:pt x="58700" y="150827"/>
                </a:cubicBezTo>
                <a:cubicBezTo>
                  <a:pt x="57954" y="151839"/>
                  <a:pt x="57208" y="152915"/>
                  <a:pt x="55716" y="153610"/>
                </a:cubicBezTo>
                <a:cubicBezTo>
                  <a:pt x="51578" y="155382"/>
                  <a:pt x="48187" y="154306"/>
                  <a:pt x="45203" y="151143"/>
                </a:cubicBezTo>
                <a:cubicBezTo>
                  <a:pt x="47780" y="147284"/>
                  <a:pt x="50425" y="143805"/>
                  <a:pt x="53070" y="139946"/>
                </a:cubicBezTo>
                <a:close/>
                <a:moveTo>
                  <a:pt x="78741" y="108923"/>
                </a:moveTo>
                <a:cubicBezTo>
                  <a:pt x="78741" y="109243"/>
                  <a:pt x="78741" y="109628"/>
                  <a:pt x="78741" y="110334"/>
                </a:cubicBezTo>
                <a:cubicBezTo>
                  <a:pt x="78741" y="110655"/>
                  <a:pt x="78741" y="111360"/>
                  <a:pt x="78741" y="111745"/>
                </a:cubicBezTo>
                <a:cubicBezTo>
                  <a:pt x="78406" y="115657"/>
                  <a:pt x="75459" y="117773"/>
                  <a:pt x="71373" y="117068"/>
                </a:cubicBezTo>
                <a:cubicBezTo>
                  <a:pt x="73918" y="114246"/>
                  <a:pt x="76196" y="111745"/>
                  <a:pt x="78741" y="108923"/>
                </a:cubicBezTo>
                <a:close/>
                <a:moveTo>
                  <a:pt x="485685" y="108087"/>
                </a:moveTo>
                <a:cubicBezTo>
                  <a:pt x="487542" y="109147"/>
                  <a:pt x="488273" y="110894"/>
                  <a:pt x="488273" y="112952"/>
                </a:cubicBezTo>
                <a:cubicBezTo>
                  <a:pt x="488273" y="115010"/>
                  <a:pt x="486813" y="116382"/>
                  <a:pt x="484623" y="116382"/>
                </a:cubicBezTo>
                <a:cubicBezTo>
                  <a:pt x="483893" y="116382"/>
                  <a:pt x="482766" y="116070"/>
                  <a:pt x="482368" y="115696"/>
                </a:cubicBezTo>
                <a:cubicBezTo>
                  <a:pt x="481637" y="114698"/>
                  <a:pt x="480908" y="113638"/>
                  <a:pt x="480908" y="112266"/>
                </a:cubicBezTo>
                <a:cubicBezTo>
                  <a:pt x="480908" y="109834"/>
                  <a:pt x="481637" y="108836"/>
                  <a:pt x="483893" y="108462"/>
                </a:cubicBezTo>
                <a:cubicBezTo>
                  <a:pt x="484623" y="108462"/>
                  <a:pt x="485353" y="108087"/>
                  <a:pt x="485685" y="108087"/>
                </a:cubicBezTo>
                <a:close/>
                <a:moveTo>
                  <a:pt x="283302" y="108087"/>
                </a:moveTo>
                <a:cubicBezTo>
                  <a:pt x="285538" y="108087"/>
                  <a:pt x="287839" y="110530"/>
                  <a:pt x="287839" y="112596"/>
                </a:cubicBezTo>
                <a:cubicBezTo>
                  <a:pt x="287839" y="114350"/>
                  <a:pt x="285538" y="116103"/>
                  <a:pt x="283302" y="116103"/>
                </a:cubicBezTo>
                <a:cubicBezTo>
                  <a:pt x="281812" y="116103"/>
                  <a:pt x="279582" y="114037"/>
                  <a:pt x="279582" y="112283"/>
                </a:cubicBezTo>
                <a:cubicBezTo>
                  <a:pt x="279582" y="109841"/>
                  <a:pt x="281474" y="108087"/>
                  <a:pt x="283302" y="108087"/>
                </a:cubicBezTo>
                <a:close/>
                <a:moveTo>
                  <a:pt x="243258" y="107906"/>
                </a:moveTo>
                <a:cubicBezTo>
                  <a:pt x="245854" y="107530"/>
                  <a:pt x="248052" y="107906"/>
                  <a:pt x="249184" y="109659"/>
                </a:cubicBezTo>
                <a:cubicBezTo>
                  <a:pt x="249184" y="109972"/>
                  <a:pt x="249184" y="109972"/>
                  <a:pt x="249184" y="110348"/>
                </a:cubicBezTo>
                <a:cubicBezTo>
                  <a:pt x="248451" y="111726"/>
                  <a:pt x="247719" y="113104"/>
                  <a:pt x="246986" y="114857"/>
                </a:cubicBezTo>
                <a:cubicBezTo>
                  <a:pt x="246254" y="115170"/>
                  <a:pt x="245455" y="115546"/>
                  <a:pt x="244722" y="115546"/>
                </a:cubicBezTo>
                <a:cubicBezTo>
                  <a:pt x="243990" y="115546"/>
                  <a:pt x="242924" y="115546"/>
                  <a:pt x="242525" y="115170"/>
                </a:cubicBezTo>
                <a:cubicBezTo>
                  <a:pt x="240328" y="113793"/>
                  <a:pt x="240328" y="109972"/>
                  <a:pt x="242192" y="108219"/>
                </a:cubicBezTo>
                <a:cubicBezTo>
                  <a:pt x="242525" y="107906"/>
                  <a:pt x="242924" y="107906"/>
                  <a:pt x="243258" y="107906"/>
                </a:cubicBezTo>
                <a:close/>
                <a:moveTo>
                  <a:pt x="307557" y="107530"/>
                </a:moveTo>
                <a:cubicBezTo>
                  <a:pt x="308357" y="107530"/>
                  <a:pt x="309091" y="107904"/>
                  <a:pt x="309424" y="108216"/>
                </a:cubicBezTo>
                <a:cubicBezTo>
                  <a:pt x="310158" y="108965"/>
                  <a:pt x="310892" y="109962"/>
                  <a:pt x="311625" y="111023"/>
                </a:cubicBezTo>
                <a:cubicBezTo>
                  <a:pt x="311292" y="112021"/>
                  <a:pt x="310892" y="112707"/>
                  <a:pt x="310558" y="113455"/>
                </a:cubicBezTo>
                <a:cubicBezTo>
                  <a:pt x="309424" y="114827"/>
                  <a:pt x="307957" y="115825"/>
                  <a:pt x="306089" y="115825"/>
                </a:cubicBezTo>
                <a:cubicBezTo>
                  <a:pt x="304289" y="115513"/>
                  <a:pt x="302755" y="114453"/>
                  <a:pt x="302021" y="112707"/>
                </a:cubicBezTo>
                <a:cubicBezTo>
                  <a:pt x="301287" y="111334"/>
                  <a:pt x="301688" y="110337"/>
                  <a:pt x="302421" y="109651"/>
                </a:cubicBezTo>
                <a:cubicBezTo>
                  <a:pt x="303888" y="108216"/>
                  <a:pt x="305356" y="107530"/>
                  <a:pt x="307557" y="107530"/>
                </a:cubicBezTo>
                <a:close/>
                <a:moveTo>
                  <a:pt x="328182" y="107356"/>
                </a:moveTo>
                <a:cubicBezTo>
                  <a:pt x="330429" y="107675"/>
                  <a:pt x="331592" y="108823"/>
                  <a:pt x="332340" y="110546"/>
                </a:cubicBezTo>
                <a:cubicBezTo>
                  <a:pt x="332748" y="112333"/>
                  <a:pt x="332340" y="113736"/>
                  <a:pt x="330844" y="114821"/>
                </a:cubicBezTo>
                <a:cubicBezTo>
                  <a:pt x="328929" y="116544"/>
                  <a:pt x="327094" y="118331"/>
                  <a:pt x="324440" y="118012"/>
                </a:cubicBezTo>
                <a:cubicBezTo>
                  <a:pt x="322942" y="118331"/>
                  <a:pt x="322193" y="117629"/>
                  <a:pt x="321445" y="116927"/>
                </a:cubicBezTo>
                <a:cubicBezTo>
                  <a:pt x="317638" y="114119"/>
                  <a:pt x="318793" y="110546"/>
                  <a:pt x="322193" y="108823"/>
                </a:cubicBezTo>
                <a:cubicBezTo>
                  <a:pt x="324032" y="107739"/>
                  <a:pt x="325869" y="106973"/>
                  <a:pt x="328182" y="107356"/>
                </a:cubicBezTo>
                <a:close/>
                <a:moveTo>
                  <a:pt x="265302" y="106973"/>
                </a:moveTo>
                <a:cubicBezTo>
                  <a:pt x="267930" y="106973"/>
                  <a:pt x="269412" y="106973"/>
                  <a:pt x="270154" y="108714"/>
                </a:cubicBezTo>
                <a:cubicBezTo>
                  <a:pt x="270894" y="110393"/>
                  <a:pt x="269817" y="111450"/>
                  <a:pt x="268671" y="112445"/>
                </a:cubicBezTo>
                <a:cubicBezTo>
                  <a:pt x="267526" y="113502"/>
                  <a:pt x="266043" y="113875"/>
                  <a:pt x="264561" y="112818"/>
                </a:cubicBezTo>
                <a:cubicBezTo>
                  <a:pt x="264224" y="112445"/>
                  <a:pt x="263819" y="112134"/>
                  <a:pt x="263415" y="111450"/>
                </a:cubicBezTo>
                <a:cubicBezTo>
                  <a:pt x="262674" y="110393"/>
                  <a:pt x="262337" y="109025"/>
                  <a:pt x="263078" y="107968"/>
                </a:cubicBezTo>
                <a:cubicBezTo>
                  <a:pt x="263819" y="107284"/>
                  <a:pt x="264965" y="106973"/>
                  <a:pt x="265302" y="106973"/>
                </a:cubicBezTo>
                <a:close/>
                <a:moveTo>
                  <a:pt x="227273" y="106973"/>
                </a:moveTo>
                <a:cubicBezTo>
                  <a:pt x="227615" y="107285"/>
                  <a:pt x="228369" y="107285"/>
                  <a:pt x="228779" y="107659"/>
                </a:cubicBezTo>
                <a:cubicBezTo>
                  <a:pt x="231039" y="109405"/>
                  <a:pt x="230697" y="110777"/>
                  <a:pt x="229533" y="112461"/>
                </a:cubicBezTo>
                <a:cubicBezTo>
                  <a:pt x="228779" y="113896"/>
                  <a:pt x="226520" y="115268"/>
                  <a:pt x="224192" y="113896"/>
                </a:cubicBezTo>
                <a:cubicBezTo>
                  <a:pt x="223849" y="113521"/>
                  <a:pt x="223096" y="113210"/>
                  <a:pt x="222685" y="112836"/>
                </a:cubicBezTo>
                <a:cubicBezTo>
                  <a:pt x="221932" y="112149"/>
                  <a:pt x="221590" y="111463"/>
                  <a:pt x="221932" y="110403"/>
                </a:cubicBezTo>
                <a:cubicBezTo>
                  <a:pt x="222685" y="108719"/>
                  <a:pt x="222685" y="107659"/>
                  <a:pt x="227273" y="106973"/>
                </a:cubicBezTo>
                <a:close/>
                <a:moveTo>
                  <a:pt x="467829" y="106416"/>
                </a:moveTo>
                <a:cubicBezTo>
                  <a:pt x="468235" y="106416"/>
                  <a:pt x="468235" y="106416"/>
                  <a:pt x="468573" y="106416"/>
                </a:cubicBezTo>
                <a:cubicBezTo>
                  <a:pt x="470468" y="106731"/>
                  <a:pt x="473107" y="109889"/>
                  <a:pt x="473107" y="111657"/>
                </a:cubicBezTo>
                <a:cubicBezTo>
                  <a:pt x="473107" y="112351"/>
                  <a:pt x="472701" y="112667"/>
                  <a:pt x="472701" y="113046"/>
                </a:cubicBezTo>
                <a:cubicBezTo>
                  <a:pt x="471618" y="114435"/>
                  <a:pt x="470873" y="115130"/>
                  <a:pt x="470129" y="115824"/>
                </a:cubicBezTo>
                <a:cubicBezTo>
                  <a:pt x="468573" y="115824"/>
                  <a:pt x="467084" y="115508"/>
                  <a:pt x="465595" y="115508"/>
                </a:cubicBezTo>
                <a:cubicBezTo>
                  <a:pt x="464106" y="115508"/>
                  <a:pt x="463362" y="114435"/>
                  <a:pt x="462957" y="113425"/>
                </a:cubicBezTo>
                <a:cubicBezTo>
                  <a:pt x="461876" y="110583"/>
                  <a:pt x="463362" y="106731"/>
                  <a:pt x="467829" y="106416"/>
                </a:cubicBezTo>
                <a:close/>
                <a:moveTo>
                  <a:pt x="941870" y="106002"/>
                </a:moveTo>
                <a:cubicBezTo>
                  <a:pt x="943359" y="105301"/>
                  <a:pt x="944916" y="105301"/>
                  <a:pt x="945999" y="106002"/>
                </a:cubicBezTo>
                <a:cubicBezTo>
                  <a:pt x="947149" y="107084"/>
                  <a:pt x="947894" y="108103"/>
                  <a:pt x="948638" y="109186"/>
                </a:cubicBezTo>
                <a:cubicBezTo>
                  <a:pt x="949789" y="111287"/>
                  <a:pt x="948638" y="113452"/>
                  <a:pt x="945999" y="113770"/>
                </a:cubicBezTo>
                <a:cubicBezTo>
                  <a:pt x="945660" y="114152"/>
                  <a:pt x="945254" y="114152"/>
                  <a:pt x="944916" y="114152"/>
                </a:cubicBezTo>
                <a:cubicBezTo>
                  <a:pt x="943765" y="114152"/>
                  <a:pt x="942614" y="113706"/>
                  <a:pt x="941870" y="112688"/>
                </a:cubicBezTo>
                <a:cubicBezTo>
                  <a:pt x="941126" y="111605"/>
                  <a:pt x="940381" y="110968"/>
                  <a:pt x="940381" y="109568"/>
                </a:cubicBezTo>
                <a:cubicBezTo>
                  <a:pt x="940043" y="107785"/>
                  <a:pt x="940381" y="106702"/>
                  <a:pt x="941870" y="106002"/>
                </a:cubicBezTo>
                <a:close/>
                <a:moveTo>
                  <a:pt x="673853" y="105792"/>
                </a:moveTo>
                <a:cubicBezTo>
                  <a:pt x="674502" y="105926"/>
                  <a:pt x="675057" y="106271"/>
                  <a:pt x="675429" y="106963"/>
                </a:cubicBezTo>
                <a:cubicBezTo>
                  <a:pt x="675832" y="107654"/>
                  <a:pt x="676574" y="107654"/>
                  <a:pt x="676979" y="108346"/>
                </a:cubicBezTo>
                <a:cubicBezTo>
                  <a:pt x="680684" y="111489"/>
                  <a:pt x="679202" y="114946"/>
                  <a:pt x="675091" y="116706"/>
                </a:cubicBezTo>
                <a:cubicBezTo>
                  <a:pt x="672869" y="117774"/>
                  <a:pt x="670241" y="117774"/>
                  <a:pt x="668017" y="116706"/>
                </a:cubicBezTo>
                <a:cubicBezTo>
                  <a:pt x="664648" y="115323"/>
                  <a:pt x="663503" y="113940"/>
                  <a:pt x="663503" y="110420"/>
                </a:cubicBezTo>
                <a:cubicBezTo>
                  <a:pt x="663503" y="109729"/>
                  <a:pt x="663907" y="109414"/>
                  <a:pt x="663907" y="109037"/>
                </a:cubicBezTo>
                <a:cubicBezTo>
                  <a:pt x="666468" y="107654"/>
                  <a:pt x="668759" y="106271"/>
                  <a:pt x="671724" y="105894"/>
                </a:cubicBezTo>
                <a:cubicBezTo>
                  <a:pt x="672465" y="105737"/>
                  <a:pt x="673206" y="105659"/>
                  <a:pt x="673853" y="105792"/>
                </a:cubicBezTo>
                <a:close/>
                <a:moveTo>
                  <a:pt x="605968" y="105682"/>
                </a:moveTo>
                <a:cubicBezTo>
                  <a:pt x="607862" y="105301"/>
                  <a:pt x="609011" y="106697"/>
                  <a:pt x="609011" y="108853"/>
                </a:cubicBezTo>
                <a:cubicBezTo>
                  <a:pt x="609011" y="109170"/>
                  <a:pt x="608604" y="109867"/>
                  <a:pt x="608604" y="110565"/>
                </a:cubicBezTo>
                <a:cubicBezTo>
                  <a:pt x="608266" y="111960"/>
                  <a:pt x="607117" y="112341"/>
                  <a:pt x="605968" y="112658"/>
                </a:cubicBezTo>
                <a:cubicBezTo>
                  <a:pt x="604884" y="113038"/>
                  <a:pt x="603732" y="112658"/>
                  <a:pt x="602987" y="111263"/>
                </a:cubicBezTo>
                <a:cubicBezTo>
                  <a:pt x="602242" y="110565"/>
                  <a:pt x="601903" y="109550"/>
                  <a:pt x="601090" y="108853"/>
                </a:cubicBezTo>
                <a:cubicBezTo>
                  <a:pt x="600751" y="108092"/>
                  <a:pt x="601090" y="107394"/>
                  <a:pt x="601497" y="107077"/>
                </a:cubicBezTo>
                <a:cubicBezTo>
                  <a:pt x="602987" y="106380"/>
                  <a:pt x="604139" y="105682"/>
                  <a:pt x="605968" y="105682"/>
                </a:cubicBezTo>
                <a:close/>
                <a:moveTo>
                  <a:pt x="997885" y="105580"/>
                </a:moveTo>
                <a:cubicBezTo>
                  <a:pt x="999677" y="105580"/>
                  <a:pt x="1001535" y="107310"/>
                  <a:pt x="1001535" y="109488"/>
                </a:cubicBezTo>
                <a:cubicBezTo>
                  <a:pt x="1001535" y="110898"/>
                  <a:pt x="1000407" y="111923"/>
                  <a:pt x="998947" y="111923"/>
                </a:cubicBezTo>
                <a:cubicBezTo>
                  <a:pt x="997154" y="111923"/>
                  <a:pt x="994565" y="110193"/>
                  <a:pt x="994565" y="108784"/>
                </a:cubicBezTo>
                <a:cubicBezTo>
                  <a:pt x="994167" y="106990"/>
                  <a:pt x="995628" y="105580"/>
                  <a:pt x="997885" y="105580"/>
                </a:cubicBezTo>
                <a:close/>
                <a:moveTo>
                  <a:pt x="971276" y="105580"/>
                </a:moveTo>
                <a:cubicBezTo>
                  <a:pt x="971682" y="105580"/>
                  <a:pt x="972426" y="105894"/>
                  <a:pt x="972765" y="106270"/>
                </a:cubicBezTo>
                <a:cubicBezTo>
                  <a:pt x="973510" y="106960"/>
                  <a:pt x="973916" y="107650"/>
                  <a:pt x="974254" y="108341"/>
                </a:cubicBezTo>
                <a:cubicBezTo>
                  <a:pt x="975067" y="110098"/>
                  <a:pt x="973916" y="111792"/>
                  <a:pt x="972020" y="112168"/>
                </a:cubicBezTo>
                <a:cubicBezTo>
                  <a:pt x="969786" y="112482"/>
                  <a:pt x="967552" y="110788"/>
                  <a:pt x="967146" y="109031"/>
                </a:cubicBezTo>
                <a:cubicBezTo>
                  <a:pt x="966808" y="107274"/>
                  <a:pt x="968635" y="105580"/>
                  <a:pt x="971276" y="105580"/>
                </a:cubicBezTo>
                <a:close/>
                <a:moveTo>
                  <a:pt x="648616" y="105580"/>
                </a:moveTo>
                <a:cubicBezTo>
                  <a:pt x="650176" y="105580"/>
                  <a:pt x="651668" y="105580"/>
                  <a:pt x="653161" y="105896"/>
                </a:cubicBezTo>
                <a:cubicBezTo>
                  <a:pt x="653907" y="105896"/>
                  <a:pt x="654654" y="106591"/>
                  <a:pt x="655061" y="107285"/>
                </a:cubicBezTo>
                <a:cubicBezTo>
                  <a:pt x="655400" y="107664"/>
                  <a:pt x="655807" y="107980"/>
                  <a:pt x="655807" y="108359"/>
                </a:cubicBezTo>
                <a:cubicBezTo>
                  <a:pt x="656146" y="109054"/>
                  <a:pt x="656553" y="110128"/>
                  <a:pt x="656892" y="111139"/>
                </a:cubicBezTo>
                <a:cubicBezTo>
                  <a:pt x="655807" y="114297"/>
                  <a:pt x="653500" y="115371"/>
                  <a:pt x="650515" y="115687"/>
                </a:cubicBezTo>
                <a:cubicBezTo>
                  <a:pt x="646784" y="116381"/>
                  <a:pt x="642985" y="113602"/>
                  <a:pt x="643731" y="109749"/>
                </a:cubicBezTo>
                <a:cubicBezTo>
                  <a:pt x="644138" y="107285"/>
                  <a:pt x="646037" y="105896"/>
                  <a:pt x="648616" y="105580"/>
                </a:cubicBezTo>
                <a:close/>
                <a:moveTo>
                  <a:pt x="629444" y="105580"/>
                </a:moveTo>
                <a:cubicBezTo>
                  <a:pt x="630179" y="105893"/>
                  <a:pt x="630513" y="105893"/>
                  <a:pt x="631248" y="106268"/>
                </a:cubicBezTo>
                <a:cubicBezTo>
                  <a:pt x="634590" y="108330"/>
                  <a:pt x="634590" y="112143"/>
                  <a:pt x="631248" y="114205"/>
                </a:cubicBezTo>
                <a:cubicBezTo>
                  <a:pt x="630179" y="114893"/>
                  <a:pt x="628709" y="115268"/>
                  <a:pt x="627572" y="115268"/>
                </a:cubicBezTo>
                <a:cubicBezTo>
                  <a:pt x="625701" y="115268"/>
                  <a:pt x="622760" y="112830"/>
                  <a:pt x="622760" y="110768"/>
                </a:cubicBezTo>
                <a:cubicBezTo>
                  <a:pt x="622760" y="109393"/>
                  <a:pt x="623896" y="107643"/>
                  <a:pt x="625367" y="106955"/>
                </a:cubicBezTo>
                <a:cubicBezTo>
                  <a:pt x="626436" y="106580"/>
                  <a:pt x="627973" y="106268"/>
                  <a:pt x="629444" y="105580"/>
                </a:cubicBezTo>
                <a:close/>
                <a:moveTo>
                  <a:pt x="445369" y="105580"/>
                </a:moveTo>
                <a:cubicBezTo>
                  <a:pt x="447577" y="105580"/>
                  <a:pt x="450186" y="106970"/>
                  <a:pt x="450923" y="108738"/>
                </a:cubicBezTo>
                <a:cubicBezTo>
                  <a:pt x="451993" y="110823"/>
                  <a:pt x="451257" y="113286"/>
                  <a:pt x="449049" y="114676"/>
                </a:cubicBezTo>
                <a:cubicBezTo>
                  <a:pt x="447577" y="115371"/>
                  <a:pt x="445704" y="116381"/>
                  <a:pt x="444231" y="116065"/>
                </a:cubicBezTo>
                <a:cubicBezTo>
                  <a:pt x="440552" y="116065"/>
                  <a:pt x="438678" y="114297"/>
                  <a:pt x="438678" y="111139"/>
                </a:cubicBezTo>
                <a:cubicBezTo>
                  <a:pt x="438678" y="110128"/>
                  <a:pt x="438678" y="109433"/>
                  <a:pt x="439013" y="108359"/>
                </a:cubicBezTo>
                <a:cubicBezTo>
                  <a:pt x="439414" y="106970"/>
                  <a:pt x="440552" y="105896"/>
                  <a:pt x="442024" y="105896"/>
                </a:cubicBezTo>
                <a:cubicBezTo>
                  <a:pt x="443094" y="105896"/>
                  <a:pt x="444231" y="105580"/>
                  <a:pt x="445369" y="105580"/>
                </a:cubicBezTo>
                <a:close/>
                <a:moveTo>
                  <a:pt x="182037" y="105340"/>
                </a:moveTo>
                <a:cubicBezTo>
                  <a:pt x="183526" y="105023"/>
                  <a:pt x="185828" y="105974"/>
                  <a:pt x="186573" y="107432"/>
                </a:cubicBezTo>
                <a:cubicBezTo>
                  <a:pt x="187318" y="108827"/>
                  <a:pt x="187318" y="110285"/>
                  <a:pt x="186167" y="111680"/>
                </a:cubicBezTo>
                <a:cubicBezTo>
                  <a:pt x="185828" y="111997"/>
                  <a:pt x="185422" y="112377"/>
                  <a:pt x="185084" y="112694"/>
                </a:cubicBezTo>
                <a:cubicBezTo>
                  <a:pt x="183933" y="113455"/>
                  <a:pt x="183188" y="114153"/>
                  <a:pt x="181698" y="113455"/>
                </a:cubicBezTo>
                <a:cubicBezTo>
                  <a:pt x="180141" y="112377"/>
                  <a:pt x="179058" y="111680"/>
                  <a:pt x="179058" y="109905"/>
                </a:cubicBezTo>
                <a:cubicBezTo>
                  <a:pt x="179058" y="109588"/>
                  <a:pt x="179058" y="108890"/>
                  <a:pt x="179396" y="108510"/>
                </a:cubicBezTo>
                <a:cubicBezTo>
                  <a:pt x="179802" y="107115"/>
                  <a:pt x="180141" y="105720"/>
                  <a:pt x="182037" y="105340"/>
                </a:cubicBezTo>
                <a:close/>
                <a:moveTo>
                  <a:pt x="583545" y="105301"/>
                </a:moveTo>
                <a:cubicBezTo>
                  <a:pt x="585050" y="105301"/>
                  <a:pt x="585461" y="105301"/>
                  <a:pt x="586215" y="105301"/>
                </a:cubicBezTo>
                <a:cubicBezTo>
                  <a:pt x="588474" y="105301"/>
                  <a:pt x="589979" y="108516"/>
                  <a:pt x="588884" y="110316"/>
                </a:cubicBezTo>
                <a:cubicBezTo>
                  <a:pt x="588063" y="111344"/>
                  <a:pt x="587310" y="112052"/>
                  <a:pt x="586215" y="112437"/>
                </a:cubicBezTo>
                <a:cubicBezTo>
                  <a:pt x="584298" y="112759"/>
                  <a:pt x="583133" y="112437"/>
                  <a:pt x="582382" y="110637"/>
                </a:cubicBezTo>
                <a:cubicBezTo>
                  <a:pt x="582040" y="109930"/>
                  <a:pt x="581630" y="109223"/>
                  <a:pt x="581630" y="108516"/>
                </a:cubicBezTo>
                <a:cubicBezTo>
                  <a:pt x="580534" y="106716"/>
                  <a:pt x="582040" y="105301"/>
                  <a:pt x="583545" y="105301"/>
                </a:cubicBezTo>
                <a:close/>
                <a:moveTo>
                  <a:pt x="204889" y="105301"/>
                </a:moveTo>
                <a:cubicBezTo>
                  <a:pt x="206385" y="105301"/>
                  <a:pt x="207202" y="105996"/>
                  <a:pt x="207543" y="107763"/>
                </a:cubicBezTo>
                <a:cubicBezTo>
                  <a:pt x="207543" y="108457"/>
                  <a:pt x="207543" y="109152"/>
                  <a:pt x="207543" y="109846"/>
                </a:cubicBezTo>
                <a:cubicBezTo>
                  <a:pt x="207543" y="110224"/>
                  <a:pt x="207543" y="110540"/>
                  <a:pt x="207202" y="111234"/>
                </a:cubicBezTo>
                <a:cubicBezTo>
                  <a:pt x="206385" y="111613"/>
                  <a:pt x="206045" y="112244"/>
                  <a:pt x="205297" y="112623"/>
                </a:cubicBezTo>
                <a:cubicBezTo>
                  <a:pt x="203800" y="113317"/>
                  <a:pt x="201894" y="113001"/>
                  <a:pt x="200737" y="111613"/>
                </a:cubicBezTo>
                <a:cubicBezTo>
                  <a:pt x="199648" y="110540"/>
                  <a:pt x="199580" y="108078"/>
                  <a:pt x="200737" y="107069"/>
                </a:cubicBezTo>
                <a:cubicBezTo>
                  <a:pt x="201826" y="105996"/>
                  <a:pt x="203391" y="105301"/>
                  <a:pt x="204889" y="105301"/>
                </a:cubicBezTo>
                <a:close/>
                <a:moveTo>
                  <a:pt x="565957" y="104606"/>
                </a:moveTo>
                <a:cubicBezTo>
                  <a:pt x="566774" y="104606"/>
                  <a:pt x="567524" y="105304"/>
                  <a:pt x="567524" y="106001"/>
                </a:cubicBezTo>
                <a:cubicBezTo>
                  <a:pt x="568273" y="107396"/>
                  <a:pt x="567864" y="109172"/>
                  <a:pt x="567116" y="110567"/>
                </a:cubicBezTo>
                <a:cubicBezTo>
                  <a:pt x="566366" y="111645"/>
                  <a:pt x="564458" y="111645"/>
                  <a:pt x="562960" y="110948"/>
                </a:cubicBezTo>
                <a:cubicBezTo>
                  <a:pt x="562211" y="109870"/>
                  <a:pt x="561052" y="108855"/>
                  <a:pt x="560303" y="108094"/>
                </a:cubicBezTo>
                <a:cubicBezTo>
                  <a:pt x="561802" y="104606"/>
                  <a:pt x="562960" y="103909"/>
                  <a:pt x="565957" y="104606"/>
                </a:cubicBezTo>
                <a:close/>
                <a:moveTo>
                  <a:pt x="728132" y="104603"/>
                </a:moveTo>
                <a:cubicBezTo>
                  <a:pt x="730023" y="103909"/>
                  <a:pt x="731847" y="105297"/>
                  <a:pt x="732995" y="106370"/>
                </a:cubicBezTo>
                <a:cubicBezTo>
                  <a:pt x="734886" y="107759"/>
                  <a:pt x="735967" y="110220"/>
                  <a:pt x="735224" y="112618"/>
                </a:cubicBezTo>
                <a:cubicBezTo>
                  <a:pt x="734886" y="113376"/>
                  <a:pt x="734481" y="114386"/>
                  <a:pt x="734143" y="115080"/>
                </a:cubicBezTo>
                <a:cubicBezTo>
                  <a:pt x="732995" y="117920"/>
                  <a:pt x="731104" y="119308"/>
                  <a:pt x="727727" y="119624"/>
                </a:cubicBezTo>
                <a:cubicBezTo>
                  <a:pt x="726984" y="120003"/>
                  <a:pt x="726646" y="119624"/>
                  <a:pt x="726241" y="119624"/>
                </a:cubicBezTo>
                <a:cubicBezTo>
                  <a:pt x="722895" y="119624"/>
                  <a:pt x="719856" y="118614"/>
                  <a:pt x="718032" y="116153"/>
                </a:cubicBezTo>
                <a:cubicBezTo>
                  <a:pt x="716141" y="113691"/>
                  <a:pt x="716951" y="109526"/>
                  <a:pt x="719923" y="108074"/>
                </a:cubicBezTo>
                <a:cubicBezTo>
                  <a:pt x="720666" y="107759"/>
                  <a:pt x="721814" y="107380"/>
                  <a:pt x="722557" y="106686"/>
                </a:cubicBezTo>
                <a:cubicBezTo>
                  <a:pt x="724012" y="105297"/>
                  <a:pt x="726241" y="104981"/>
                  <a:pt x="728132" y="104603"/>
                </a:cubicBezTo>
                <a:close/>
                <a:moveTo>
                  <a:pt x="503816" y="104599"/>
                </a:moveTo>
                <a:cubicBezTo>
                  <a:pt x="504509" y="104731"/>
                  <a:pt x="505162" y="105089"/>
                  <a:pt x="505730" y="105617"/>
                </a:cubicBezTo>
                <a:cubicBezTo>
                  <a:pt x="507202" y="106985"/>
                  <a:pt x="507603" y="108353"/>
                  <a:pt x="506466" y="109721"/>
                </a:cubicBezTo>
                <a:cubicBezTo>
                  <a:pt x="506131" y="110778"/>
                  <a:pt x="504994" y="111089"/>
                  <a:pt x="503524" y="111089"/>
                </a:cubicBezTo>
                <a:cubicBezTo>
                  <a:pt x="503123" y="111089"/>
                  <a:pt x="502788" y="111089"/>
                  <a:pt x="502053" y="110778"/>
                </a:cubicBezTo>
                <a:cubicBezTo>
                  <a:pt x="500916" y="110405"/>
                  <a:pt x="499446" y="109721"/>
                  <a:pt x="499045" y="108353"/>
                </a:cubicBezTo>
                <a:cubicBezTo>
                  <a:pt x="499045" y="107296"/>
                  <a:pt x="500181" y="105244"/>
                  <a:pt x="501652" y="104933"/>
                </a:cubicBezTo>
                <a:cubicBezTo>
                  <a:pt x="502387" y="104560"/>
                  <a:pt x="503123" y="104467"/>
                  <a:pt x="503816" y="104599"/>
                </a:cubicBezTo>
                <a:close/>
                <a:moveTo>
                  <a:pt x="546536" y="104187"/>
                </a:moveTo>
                <a:cubicBezTo>
                  <a:pt x="547702" y="104948"/>
                  <a:pt x="548457" y="105265"/>
                  <a:pt x="549211" y="105646"/>
                </a:cubicBezTo>
                <a:cubicBezTo>
                  <a:pt x="550377" y="106343"/>
                  <a:pt x="550720" y="107041"/>
                  <a:pt x="550720" y="108055"/>
                </a:cubicBezTo>
                <a:cubicBezTo>
                  <a:pt x="550720" y="109514"/>
                  <a:pt x="550720" y="110529"/>
                  <a:pt x="549211" y="111226"/>
                </a:cubicBezTo>
                <a:cubicBezTo>
                  <a:pt x="548045" y="111924"/>
                  <a:pt x="546125" y="111924"/>
                  <a:pt x="545028" y="110909"/>
                </a:cubicBezTo>
                <a:cubicBezTo>
                  <a:pt x="544205" y="110212"/>
                  <a:pt x="543518" y="109134"/>
                  <a:pt x="543107" y="108055"/>
                </a:cubicBezTo>
                <a:cubicBezTo>
                  <a:pt x="542763" y="107358"/>
                  <a:pt x="543107" y="106343"/>
                  <a:pt x="543861" y="105963"/>
                </a:cubicBezTo>
                <a:cubicBezTo>
                  <a:pt x="544685" y="105646"/>
                  <a:pt x="545439" y="104948"/>
                  <a:pt x="546536" y="104187"/>
                </a:cubicBezTo>
                <a:close/>
                <a:moveTo>
                  <a:pt x="524695" y="104187"/>
                </a:moveTo>
                <a:cubicBezTo>
                  <a:pt x="526524" y="104568"/>
                  <a:pt x="528419" y="106343"/>
                  <a:pt x="528419" y="108436"/>
                </a:cubicBezTo>
                <a:cubicBezTo>
                  <a:pt x="528419" y="110212"/>
                  <a:pt x="526930" y="111924"/>
                  <a:pt x="524695" y="111924"/>
                </a:cubicBezTo>
                <a:cubicBezTo>
                  <a:pt x="522800" y="111924"/>
                  <a:pt x="520164" y="109831"/>
                  <a:pt x="520570" y="107739"/>
                </a:cubicBezTo>
                <a:cubicBezTo>
                  <a:pt x="520570" y="106343"/>
                  <a:pt x="522800" y="104187"/>
                  <a:pt x="524695" y="104187"/>
                </a:cubicBezTo>
                <a:close/>
                <a:moveTo>
                  <a:pt x="423818" y="104187"/>
                </a:moveTo>
                <a:cubicBezTo>
                  <a:pt x="425720" y="104187"/>
                  <a:pt x="427214" y="104566"/>
                  <a:pt x="428708" y="105637"/>
                </a:cubicBezTo>
                <a:cubicBezTo>
                  <a:pt x="429862" y="106331"/>
                  <a:pt x="430609" y="107024"/>
                  <a:pt x="431357" y="108033"/>
                </a:cubicBezTo>
                <a:cubicBezTo>
                  <a:pt x="433258" y="111563"/>
                  <a:pt x="431764" y="114337"/>
                  <a:pt x="427621" y="115409"/>
                </a:cubicBezTo>
                <a:cubicBezTo>
                  <a:pt x="424226" y="116103"/>
                  <a:pt x="421170" y="116103"/>
                  <a:pt x="417842" y="114716"/>
                </a:cubicBezTo>
                <a:cubicBezTo>
                  <a:pt x="414786" y="113329"/>
                  <a:pt x="413700" y="111185"/>
                  <a:pt x="414447" y="108411"/>
                </a:cubicBezTo>
                <a:cubicBezTo>
                  <a:pt x="414786" y="107024"/>
                  <a:pt x="415533" y="105953"/>
                  <a:pt x="417027" y="105637"/>
                </a:cubicBezTo>
                <a:cubicBezTo>
                  <a:pt x="419336" y="104944"/>
                  <a:pt x="421577" y="104566"/>
                  <a:pt x="423818" y="104187"/>
                </a:cubicBezTo>
                <a:close/>
                <a:moveTo>
                  <a:pt x="400044" y="103993"/>
                </a:moveTo>
                <a:cubicBezTo>
                  <a:pt x="401264" y="103993"/>
                  <a:pt x="402484" y="104166"/>
                  <a:pt x="403806" y="104324"/>
                </a:cubicBezTo>
                <a:cubicBezTo>
                  <a:pt x="406043" y="104702"/>
                  <a:pt x="407534" y="106468"/>
                  <a:pt x="407941" y="108550"/>
                </a:cubicBezTo>
                <a:cubicBezTo>
                  <a:pt x="408280" y="110631"/>
                  <a:pt x="407941" y="113470"/>
                  <a:pt x="404958" y="114857"/>
                </a:cubicBezTo>
                <a:cubicBezTo>
                  <a:pt x="402315" y="116245"/>
                  <a:pt x="400078" y="116939"/>
                  <a:pt x="397028" y="116245"/>
                </a:cubicBezTo>
                <a:cubicBezTo>
                  <a:pt x="394384" y="115866"/>
                  <a:pt x="392893" y="114857"/>
                  <a:pt x="391402" y="113091"/>
                </a:cubicBezTo>
                <a:cubicBezTo>
                  <a:pt x="389911" y="107478"/>
                  <a:pt x="392148" y="106468"/>
                  <a:pt x="396282" y="104702"/>
                </a:cubicBezTo>
                <a:cubicBezTo>
                  <a:pt x="397604" y="104166"/>
                  <a:pt x="398824" y="103993"/>
                  <a:pt x="400044" y="103993"/>
                </a:cubicBezTo>
                <a:close/>
                <a:moveTo>
                  <a:pt x="754472" y="103598"/>
                </a:moveTo>
                <a:cubicBezTo>
                  <a:pt x="755075" y="103590"/>
                  <a:pt x="755811" y="103669"/>
                  <a:pt x="756547" y="103669"/>
                </a:cubicBezTo>
                <a:cubicBezTo>
                  <a:pt x="759892" y="103351"/>
                  <a:pt x="762101" y="104750"/>
                  <a:pt x="763974" y="107228"/>
                </a:cubicBezTo>
                <a:cubicBezTo>
                  <a:pt x="764710" y="108245"/>
                  <a:pt x="765112" y="109326"/>
                  <a:pt x="764376" y="110406"/>
                </a:cubicBezTo>
                <a:cubicBezTo>
                  <a:pt x="763238" y="111805"/>
                  <a:pt x="762502" y="113584"/>
                  <a:pt x="761365" y="114983"/>
                </a:cubicBezTo>
                <a:cubicBezTo>
                  <a:pt x="760628" y="116000"/>
                  <a:pt x="759491" y="116381"/>
                  <a:pt x="758420" y="116381"/>
                </a:cubicBezTo>
                <a:cubicBezTo>
                  <a:pt x="756547" y="116000"/>
                  <a:pt x="754339" y="116000"/>
                  <a:pt x="752465" y="115682"/>
                </a:cubicBezTo>
                <a:cubicBezTo>
                  <a:pt x="750592" y="115301"/>
                  <a:pt x="749521" y="114283"/>
                  <a:pt x="749521" y="112123"/>
                </a:cubicBezTo>
                <a:cubicBezTo>
                  <a:pt x="749120" y="109008"/>
                  <a:pt x="750257" y="106148"/>
                  <a:pt x="753201" y="104050"/>
                </a:cubicBezTo>
                <a:cubicBezTo>
                  <a:pt x="753402" y="103701"/>
                  <a:pt x="753870" y="103606"/>
                  <a:pt x="754472" y="103598"/>
                </a:cubicBezTo>
                <a:close/>
                <a:moveTo>
                  <a:pt x="96133" y="103329"/>
                </a:moveTo>
                <a:cubicBezTo>
                  <a:pt x="97354" y="103235"/>
                  <a:pt x="98575" y="103486"/>
                  <a:pt x="99897" y="104178"/>
                </a:cubicBezTo>
                <a:cubicBezTo>
                  <a:pt x="101796" y="104556"/>
                  <a:pt x="102881" y="105247"/>
                  <a:pt x="104374" y="105940"/>
                </a:cubicBezTo>
                <a:cubicBezTo>
                  <a:pt x="104781" y="106631"/>
                  <a:pt x="105120" y="107323"/>
                  <a:pt x="105120" y="108393"/>
                </a:cubicBezTo>
                <a:cubicBezTo>
                  <a:pt x="105527" y="112230"/>
                  <a:pt x="105120" y="112544"/>
                  <a:pt x="102135" y="114306"/>
                </a:cubicBezTo>
                <a:cubicBezTo>
                  <a:pt x="100643" y="114998"/>
                  <a:pt x="99151" y="115690"/>
                  <a:pt x="96845" y="116067"/>
                </a:cubicBezTo>
                <a:cubicBezTo>
                  <a:pt x="93522" y="116382"/>
                  <a:pt x="91216" y="114998"/>
                  <a:pt x="90470" y="112230"/>
                </a:cubicBezTo>
                <a:cubicBezTo>
                  <a:pt x="90130" y="110846"/>
                  <a:pt x="90130" y="109462"/>
                  <a:pt x="90130" y="108015"/>
                </a:cubicBezTo>
                <a:cubicBezTo>
                  <a:pt x="90130" y="106317"/>
                  <a:pt x="90877" y="105247"/>
                  <a:pt x="92369" y="104556"/>
                </a:cubicBezTo>
                <a:cubicBezTo>
                  <a:pt x="93691" y="103864"/>
                  <a:pt x="94912" y="103423"/>
                  <a:pt x="96133" y="103329"/>
                </a:cubicBezTo>
                <a:close/>
                <a:moveTo>
                  <a:pt x="896456" y="103322"/>
                </a:moveTo>
                <a:cubicBezTo>
                  <a:pt x="899409" y="102237"/>
                  <a:pt x="902026" y="103641"/>
                  <a:pt x="902764" y="107214"/>
                </a:cubicBezTo>
                <a:cubicBezTo>
                  <a:pt x="903099" y="108235"/>
                  <a:pt x="902764" y="109703"/>
                  <a:pt x="902764" y="111106"/>
                </a:cubicBezTo>
                <a:cubicBezTo>
                  <a:pt x="902764" y="112127"/>
                  <a:pt x="901690" y="112829"/>
                  <a:pt x="900549" y="113212"/>
                </a:cubicBezTo>
                <a:cubicBezTo>
                  <a:pt x="899476" y="113595"/>
                  <a:pt x="898268" y="113595"/>
                  <a:pt x="897194" y="113595"/>
                </a:cubicBezTo>
                <a:cubicBezTo>
                  <a:pt x="896054" y="113595"/>
                  <a:pt x="894913" y="113595"/>
                  <a:pt x="893839" y="113212"/>
                </a:cubicBezTo>
                <a:cubicBezTo>
                  <a:pt x="890484" y="112510"/>
                  <a:pt x="890081" y="110022"/>
                  <a:pt x="891222" y="107533"/>
                </a:cubicBezTo>
                <a:cubicBezTo>
                  <a:pt x="892363" y="105427"/>
                  <a:pt x="894175" y="104024"/>
                  <a:pt x="896456" y="103322"/>
                </a:cubicBezTo>
                <a:close/>
                <a:moveTo>
                  <a:pt x="921240" y="102931"/>
                </a:moveTo>
                <a:cubicBezTo>
                  <a:pt x="924270" y="102237"/>
                  <a:pt x="926088" y="103309"/>
                  <a:pt x="927232" y="106083"/>
                </a:cubicBezTo>
                <a:cubicBezTo>
                  <a:pt x="928377" y="108542"/>
                  <a:pt x="927232" y="111001"/>
                  <a:pt x="925010" y="112388"/>
                </a:cubicBezTo>
                <a:cubicBezTo>
                  <a:pt x="923125" y="113459"/>
                  <a:pt x="920903" y="114153"/>
                  <a:pt x="919422" y="113775"/>
                </a:cubicBezTo>
                <a:cubicBezTo>
                  <a:pt x="917132" y="113775"/>
                  <a:pt x="916392" y="113459"/>
                  <a:pt x="915651" y="112009"/>
                </a:cubicBezTo>
                <a:cubicBezTo>
                  <a:pt x="914170" y="108920"/>
                  <a:pt x="915651" y="105074"/>
                  <a:pt x="919018" y="103624"/>
                </a:cubicBezTo>
                <a:cubicBezTo>
                  <a:pt x="919758" y="103309"/>
                  <a:pt x="920499" y="102931"/>
                  <a:pt x="921240" y="102931"/>
                </a:cubicBezTo>
                <a:close/>
                <a:moveTo>
                  <a:pt x="144811" y="102794"/>
                </a:moveTo>
                <a:cubicBezTo>
                  <a:pt x="145964" y="103492"/>
                  <a:pt x="146711" y="103872"/>
                  <a:pt x="147457" y="104569"/>
                </a:cubicBezTo>
                <a:cubicBezTo>
                  <a:pt x="148950" y="105964"/>
                  <a:pt x="148950" y="108437"/>
                  <a:pt x="147457" y="109832"/>
                </a:cubicBezTo>
                <a:cubicBezTo>
                  <a:pt x="145964" y="111227"/>
                  <a:pt x="144064" y="111924"/>
                  <a:pt x="141825" y="111607"/>
                </a:cubicBezTo>
                <a:cubicBezTo>
                  <a:pt x="140264" y="111227"/>
                  <a:pt x="138771" y="111227"/>
                  <a:pt x="137278" y="111227"/>
                </a:cubicBezTo>
                <a:cubicBezTo>
                  <a:pt x="135786" y="111227"/>
                  <a:pt x="135039" y="110529"/>
                  <a:pt x="135039" y="109515"/>
                </a:cubicBezTo>
                <a:cubicBezTo>
                  <a:pt x="135039" y="108057"/>
                  <a:pt x="135378" y="107042"/>
                  <a:pt x="136939" y="107042"/>
                </a:cubicBezTo>
                <a:cubicBezTo>
                  <a:pt x="138432" y="107042"/>
                  <a:pt x="139178" y="106662"/>
                  <a:pt x="139178" y="105647"/>
                </a:cubicBezTo>
                <a:cubicBezTo>
                  <a:pt x="139518" y="104569"/>
                  <a:pt x="140264" y="104189"/>
                  <a:pt x="141079" y="104189"/>
                </a:cubicBezTo>
                <a:cubicBezTo>
                  <a:pt x="141825" y="103872"/>
                  <a:pt x="142164" y="103872"/>
                  <a:pt x="142911" y="103872"/>
                </a:cubicBezTo>
                <a:cubicBezTo>
                  <a:pt x="143657" y="103175"/>
                  <a:pt x="144064" y="103175"/>
                  <a:pt x="144811" y="102794"/>
                </a:cubicBezTo>
                <a:close/>
                <a:moveTo>
                  <a:pt x="787097" y="102516"/>
                </a:moveTo>
                <a:cubicBezTo>
                  <a:pt x="787436" y="102516"/>
                  <a:pt x="787436" y="102516"/>
                  <a:pt x="787842" y="102516"/>
                </a:cubicBezTo>
                <a:cubicBezTo>
                  <a:pt x="791234" y="102834"/>
                  <a:pt x="793065" y="104995"/>
                  <a:pt x="792319" y="107791"/>
                </a:cubicBezTo>
                <a:cubicBezTo>
                  <a:pt x="791573" y="109889"/>
                  <a:pt x="790488" y="111986"/>
                  <a:pt x="789335" y="113765"/>
                </a:cubicBezTo>
                <a:cubicBezTo>
                  <a:pt x="788182" y="115545"/>
                  <a:pt x="786350" y="115545"/>
                  <a:pt x="784451" y="115164"/>
                </a:cubicBezTo>
                <a:cubicBezTo>
                  <a:pt x="782959" y="114846"/>
                  <a:pt x="781806" y="114147"/>
                  <a:pt x="780314" y="113448"/>
                </a:cubicBezTo>
                <a:cubicBezTo>
                  <a:pt x="778415" y="111986"/>
                  <a:pt x="777669" y="108872"/>
                  <a:pt x="778822" y="106711"/>
                </a:cubicBezTo>
                <a:cubicBezTo>
                  <a:pt x="779907" y="104613"/>
                  <a:pt x="784044" y="102516"/>
                  <a:pt x="787097" y="102516"/>
                </a:cubicBezTo>
                <a:close/>
                <a:moveTo>
                  <a:pt x="870066" y="102237"/>
                </a:moveTo>
                <a:cubicBezTo>
                  <a:pt x="871208" y="102615"/>
                  <a:pt x="873022" y="102615"/>
                  <a:pt x="874568" y="103309"/>
                </a:cubicBezTo>
                <a:cubicBezTo>
                  <a:pt x="876382" y="104002"/>
                  <a:pt x="877524" y="105389"/>
                  <a:pt x="877524" y="107155"/>
                </a:cubicBezTo>
                <a:cubicBezTo>
                  <a:pt x="877524" y="109235"/>
                  <a:pt x="877121" y="111001"/>
                  <a:pt x="875307" y="111694"/>
                </a:cubicBezTo>
                <a:cubicBezTo>
                  <a:pt x="873425" y="112388"/>
                  <a:pt x="871208" y="113459"/>
                  <a:pt x="869326" y="113775"/>
                </a:cubicBezTo>
                <a:cubicBezTo>
                  <a:pt x="867109" y="114153"/>
                  <a:pt x="864489" y="113459"/>
                  <a:pt x="863346" y="111316"/>
                </a:cubicBezTo>
                <a:cubicBezTo>
                  <a:pt x="861868" y="109235"/>
                  <a:pt x="861532" y="106461"/>
                  <a:pt x="863346" y="104318"/>
                </a:cubicBezTo>
                <a:cubicBezTo>
                  <a:pt x="863750" y="103624"/>
                  <a:pt x="864489" y="103309"/>
                  <a:pt x="865631" y="102931"/>
                </a:cubicBezTo>
                <a:cubicBezTo>
                  <a:pt x="866370" y="102615"/>
                  <a:pt x="868184" y="102615"/>
                  <a:pt x="870066" y="102237"/>
                </a:cubicBezTo>
                <a:close/>
                <a:moveTo>
                  <a:pt x="702234" y="101959"/>
                </a:moveTo>
                <a:cubicBezTo>
                  <a:pt x="704052" y="101959"/>
                  <a:pt x="705265" y="102966"/>
                  <a:pt x="705602" y="104350"/>
                </a:cubicBezTo>
                <a:cubicBezTo>
                  <a:pt x="706006" y="106490"/>
                  <a:pt x="706343" y="108568"/>
                  <a:pt x="706748" y="110330"/>
                </a:cubicBezTo>
                <a:cubicBezTo>
                  <a:pt x="707152" y="111715"/>
                  <a:pt x="706343" y="113099"/>
                  <a:pt x="704861" y="113792"/>
                </a:cubicBezTo>
                <a:cubicBezTo>
                  <a:pt x="702637" y="114862"/>
                  <a:pt x="700010" y="115554"/>
                  <a:pt x="697786" y="116246"/>
                </a:cubicBezTo>
                <a:cubicBezTo>
                  <a:pt x="695563" y="116939"/>
                  <a:pt x="692935" y="115554"/>
                  <a:pt x="691790" y="113477"/>
                </a:cubicBezTo>
                <a:cubicBezTo>
                  <a:pt x="690712" y="112407"/>
                  <a:pt x="690307" y="111022"/>
                  <a:pt x="689970" y="109637"/>
                </a:cubicBezTo>
                <a:cubicBezTo>
                  <a:pt x="690307" y="108568"/>
                  <a:pt x="690307" y="107875"/>
                  <a:pt x="690307" y="107183"/>
                </a:cubicBezTo>
                <a:cubicBezTo>
                  <a:pt x="690712" y="106113"/>
                  <a:pt x="691451" y="105420"/>
                  <a:pt x="692531" y="105798"/>
                </a:cubicBezTo>
                <a:cubicBezTo>
                  <a:pt x="694822" y="106113"/>
                  <a:pt x="696304" y="105106"/>
                  <a:pt x="697786" y="103658"/>
                </a:cubicBezTo>
                <a:cubicBezTo>
                  <a:pt x="698932" y="102651"/>
                  <a:pt x="700347" y="101959"/>
                  <a:pt x="702234" y="101959"/>
                </a:cubicBezTo>
                <a:close/>
                <a:moveTo>
                  <a:pt x="167534" y="101959"/>
                </a:moveTo>
                <a:cubicBezTo>
                  <a:pt x="168279" y="102653"/>
                  <a:pt x="169024" y="103348"/>
                  <a:pt x="169430" y="103664"/>
                </a:cubicBezTo>
                <a:cubicBezTo>
                  <a:pt x="171257" y="105810"/>
                  <a:pt x="170919" y="108968"/>
                  <a:pt x="168685" y="110672"/>
                </a:cubicBezTo>
                <a:cubicBezTo>
                  <a:pt x="167940" y="111367"/>
                  <a:pt x="166722" y="111367"/>
                  <a:pt x="165639" y="111051"/>
                </a:cubicBezTo>
                <a:cubicBezTo>
                  <a:pt x="164488" y="110672"/>
                  <a:pt x="163405" y="110357"/>
                  <a:pt x="161916" y="109662"/>
                </a:cubicBezTo>
                <a:cubicBezTo>
                  <a:pt x="161916" y="108589"/>
                  <a:pt x="161916" y="108210"/>
                  <a:pt x="161916" y="107515"/>
                </a:cubicBezTo>
                <a:cubicBezTo>
                  <a:pt x="161510" y="104358"/>
                  <a:pt x="162661" y="103348"/>
                  <a:pt x="165639" y="102274"/>
                </a:cubicBezTo>
                <a:cubicBezTo>
                  <a:pt x="166383" y="101959"/>
                  <a:pt x="166790" y="101959"/>
                  <a:pt x="167534" y="101959"/>
                </a:cubicBezTo>
                <a:close/>
                <a:moveTo>
                  <a:pt x="815211" y="101733"/>
                </a:moveTo>
                <a:cubicBezTo>
                  <a:pt x="815956" y="101994"/>
                  <a:pt x="816610" y="102517"/>
                  <a:pt x="817180" y="103214"/>
                </a:cubicBezTo>
                <a:cubicBezTo>
                  <a:pt x="819391" y="105685"/>
                  <a:pt x="820128" y="108093"/>
                  <a:pt x="818654" y="111261"/>
                </a:cubicBezTo>
                <a:cubicBezTo>
                  <a:pt x="817180" y="114430"/>
                  <a:pt x="813828" y="115507"/>
                  <a:pt x="810813" y="115824"/>
                </a:cubicBezTo>
                <a:cubicBezTo>
                  <a:pt x="808601" y="115824"/>
                  <a:pt x="807127" y="115507"/>
                  <a:pt x="805250" y="114430"/>
                </a:cubicBezTo>
                <a:cubicBezTo>
                  <a:pt x="801162" y="112339"/>
                  <a:pt x="801162" y="106382"/>
                  <a:pt x="805652" y="104608"/>
                </a:cubicBezTo>
                <a:cubicBezTo>
                  <a:pt x="807864" y="103531"/>
                  <a:pt x="810478" y="102517"/>
                  <a:pt x="812689" y="101820"/>
                </a:cubicBezTo>
                <a:cubicBezTo>
                  <a:pt x="813628" y="101471"/>
                  <a:pt x="814465" y="101471"/>
                  <a:pt x="815211" y="101733"/>
                </a:cubicBezTo>
                <a:close/>
                <a:moveTo>
                  <a:pt x="119057" y="101401"/>
                </a:moveTo>
                <a:cubicBezTo>
                  <a:pt x="121269" y="101401"/>
                  <a:pt x="123549" y="102101"/>
                  <a:pt x="125761" y="103183"/>
                </a:cubicBezTo>
                <a:cubicBezTo>
                  <a:pt x="126499" y="103501"/>
                  <a:pt x="126834" y="104583"/>
                  <a:pt x="126834" y="105664"/>
                </a:cubicBezTo>
                <a:cubicBezTo>
                  <a:pt x="127236" y="108845"/>
                  <a:pt x="125024" y="111645"/>
                  <a:pt x="121269" y="111645"/>
                </a:cubicBezTo>
                <a:cubicBezTo>
                  <a:pt x="120934" y="111645"/>
                  <a:pt x="120197" y="111645"/>
                  <a:pt x="119459" y="111263"/>
                </a:cubicBezTo>
                <a:cubicBezTo>
                  <a:pt x="116443" y="110563"/>
                  <a:pt x="115705" y="108845"/>
                  <a:pt x="116108" y="105982"/>
                </a:cubicBezTo>
                <a:cubicBezTo>
                  <a:pt x="116108" y="105283"/>
                  <a:pt x="116443" y="104583"/>
                  <a:pt x="116443" y="103883"/>
                </a:cubicBezTo>
                <a:cubicBezTo>
                  <a:pt x="116845" y="102483"/>
                  <a:pt x="117918" y="101783"/>
                  <a:pt x="119057" y="101401"/>
                </a:cubicBezTo>
                <a:close/>
                <a:moveTo>
                  <a:pt x="346685" y="101248"/>
                </a:moveTo>
                <a:cubicBezTo>
                  <a:pt x="347773" y="101114"/>
                  <a:pt x="348912" y="101193"/>
                  <a:pt x="350034" y="101541"/>
                </a:cubicBezTo>
                <a:cubicBezTo>
                  <a:pt x="351122" y="101922"/>
                  <a:pt x="351938" y="102239"/>
                  <a:pt x="353027" y="102619"/>
                </a:cubicBezTo>
                <a:cubicBezTo>
                  <a:pt x="356019" y="103633"/>
                  <a:pt x="356835" y="106485"/>
                  <a:pt x="354523" y="108576"/>
                </a:cubicBezTo>
                <a:cubicBezTo>
                  <a:pt x="353027" y="109971"/>
                  <a:pt x="351938" y="111048"/>
                  <a:pt x="350034" y="111745"/>
                </a:cubicBezTo>
                <a:cubicBezTo>
                  <a:pt x="347382" y="112760"/>
                  <a:pt x="343642" y="111745"/>
                  <a:pt x="342077" y="109274"/>
                </a:cubicBezTo>
                <a:cubicBezTo>
                  <a:pt x="342077" y="108957"/>
                  <a:pt x="342077" y="107879"/>
                  <a:pt x="341737" y="107499"/>
                </a:cubicBezTo>
                <a:cubicBezTo>
                  <a:pt x="341737" y="106802"/>
                  <a:pt x="341737" y="106802"/>
                  <a:pt x="341737" y="106485"/>
                </a:cubicBezTo>
                <a:cubicBezTo>
                  <a:pt x="341737" y="104710"/>
                  <a:pt x="341737" y="103316"/>
                  <a:pt x="343642" y="102239"/>
                </a:cubicBezTo>
                <a:cubicBezTo>
                  <a:pt x="344560" y="101732"/>
                  <a:pt x="345597" y="101383"/>
                  <a:pt x="346685" y="101248"/>
                </a:cubicBezTo>
                <a:close/>
                <a:moveTo>
                  <a:pt x="377656" y="101062"/>
                </a:moveTo>
                <a:cubicBezTo>
                  <a:pt x="380758" y="101779"/>
                  <a:pt x="383201" y="104506"/>
                  <a:pt x="382901" y="107655"/>
                </a:cubicBezTo>
                <a:cubicBezTo>
                  <a:pt x="382901" y="108345"/>
                  <a:pt x="382566" y="108721"/>
                  <a:pt x="382165" y="109411"/>
                </a:cubicBezTo>
                <a:cubicBezTo>
                  <a:pt x="381430" y="110789"/>
                  <a:pt x="379960" y="111479"/>
                  <a:pt x="378489" y="111792"/>
                </a:cubicBezTo>
                <a:cubicBezTo>
                  <a:pt x="375147" y="112482"/>
                  <a:pt x="372139" y="111479"/>
                  <a:pt x="369934" y="109411"/>
                </a:cubicBezTo>
                <a:cubicBezTo>
                  <a:pt x="368797" y="108345"/>
                  <a:pt x="368797" y="107279"/>
                  <a:pt x="369198" y="106590"/>
                </a:cubicBezTo>
                <a:cubicBezTo>
                  <a:pt x="368797" y="104145"/>
                  <a:pt x="369934" y="102766"/>
                  <a:pt x="371805" y="102077"/>
                </a:cubicBezTo>
                <a:cubicBezTo>
                  <a:pt x="372540" y="101763"/>
                  <a:pt x="373677" y="101387"/>
                  <a:pt x="374412" y="101074"/>
                </a:cubicBezTo>
                <a:cubicBezTo>
                  <a:pt x="375515" y="100808"/>
                  <a:pt x="376622" y="100823"/>
                  <a:pt x="377656" y="101062"/>
                </a:cubicBezTo>
                <a:close/>
                <a:moveTo>
                  <a:pt x="840519" y="98929"/>
                </a:moveTo>
                <a:cubicBezTo>
                  <a:pt x="842395" y="99306"/>
                  <a:pt x="844270" y="99306"/>
                  <a:pt x="846079" y="99996"/>
                </a:cubicBezTo>
                <a:cubicBezTo>
                  <a:pt x="849093" y="101063"/>
                  <a:pt x="850165" y="102757"/>
                  <a:pt x="850165" y="105204"/>
                </a:cubicBezTo>
                <a:cubicBezTo>
                  <a:pt x="850165" y="109031"/>
                  <a:pt x="847954" y="111478"/>
                  <a:pt x="844270" y="112168"/>
                </a:cubicBezTo>
                <a:cubicBezTo>
                  <a:pt x="842395" y="112482"/>
                  <a:pt x="840921" y="112168"/>
                  <a:pt x="839448" y="111101"/>
                </a:cubicBezTo>
                <a:cubicBezTo>
                  <a:pt x="836836" y="109407"/>
                  <a:pt x="835362" y="106960"/>
                  <a:pt x="835362" y="104137"/>
                </a:cubicBezTo>
                <a:cubicBezTo>
                  <a:pt x="835362" y="103447"/>
                  <a:pt x="835697" y="102443"/>
                  <a:pt x="836099" y="101376"/>
                </a:cubicBezTo>
                <a:cubicBezTo>
                  <a:pt x="836836" y="99306"/>
                  <a:pt x="838309" y="98616"/>
                  <a:pt x="840519" y="98929"/>
                </a:cubicBezTo>
                <a:close/>
                <a:moveTo>
                  <a:pt x="161434" y="74764"/>
                </a:moveTo>
                <a:cubicBezTo>
                  <a:pt x="162306" y="74241"/>
                  <a:pt x="163501" y="74241"/>
                  <a:pt x="164795" y="74939"/>
                </a:cubicBezTo>
                <a:cubicBezTo>
                  <a:pt x="165924" y="75256"/>
                  <a:pt x="167384" y="77728"/>
                  <a:pt x="166986" y="79123"/>
                </a:cubicBezTo>
                <a:cubicBezTo>
                  <a:pt x="166654" y="81279"/>
                  <a:pt x="165525" y="82673"/>
                  <a:pt x="163335" y="82293"/>
                </a:cubicBezTo>
                <a:cubicBezTo>
                  <a:pt x="162604" y="82293"/>
                  <a:pt x="161874" y="81976"/>
                  <a:pt x="161144" y="81279"/>
                </a:cubicBezTo>
                <a:cubicBezTo>
                  <a:pt x="160015" y="80201"/>
                  <a:pt x="160015" y="79123"/>
                  <a:pt x="160015" y="78109"/>
                </a:cubicBezTo>
                <a:cubicBezTo>
                  <a:pt x="160015" y="77728"/>
                  <a:pt x="160015" y="77728"/>
                  <a:pt x="160015" y="77728"/>
                </a:cubicBezTo>
                <a:cubicBezTo>
                  <a:pt x="160015" y="76334"/>
                  <a:pt x="160563" y="75288"/>
                  <a:pt x="161434" y="74764"/>
                </a:cubicBezTo>
                <a:close/>
                <a:moveTo>
                  <a:pt x="264713" y="74413"/>
                </a:moveTo>
                <a:cubicBezTo>
                  <a:pt x="266203" y="74101"/>
                  <a:pt x="268504" y="76533"/>
                  <a:pt x="268504" y="78592"/>
                </a:cubicBezTo>
                <a:cubicBezTo>
                  <a:pt x="268504" y="80338"/>
                  <a:pt x="266947" y="82022"/>
                  <a:pt x="264713" y="82396"/>
                </a:cubicBezTo>
                <a:cubicBezTo>
                  <a:pt x="262479" y="82396"/>
                  <a:pt x="260244" y="80650"/>
                  <a:pt x="260244" y="78592"/>
                </a:cubicBezTo>
                <a:cubicBezTo>
                  <a:pt x="260244" y="76845"/>
                  <a:pt x="262818" y="74787"/>
                  <a:pt x="264713" y="74413"/>
                </a:cubicBezTo>
                <a:close/>
                <a:moveTo>
                  <a:pt x="317280" y="74380"/>
                </a:moveTo>
                <a:cubicBezTo>
                  <a:pt x="319839" y="74380"/>
                  <a:pt x="321725" y="76500"/>
                  <a:pt x="321725" y="78870"/>
                </a:cubicBezTo>
                <a:cubicBezTo>
                  <a:pt x="321725" y="80616"/>
                  <a:pt x="319839" y="82363"/>
                  <a:pt x="318021" y="82675"/>
                </a:cubicBezTo>
                <a:cubicBezTo>
                  <a:pt x="315394" y="82675"/>
                  <a:pt x="313171" y="80991"/>
                  <a:pt x="313171" y="78870"/>
                </a:cubicBezTo>
                <a:cubicBezTo>
                  <a:pt x="313171" y="76126"/>
                  <a:pt x="314990" y="74380"/>
                  <a:pt x="317280" y="74380"/>
                </a:cubicBezTo>
                <a:close/>
                <a:moveTo>
                  <a:pt x="285906" y="74203"/>
                </a:moveTo>
                <a:cubicBezTo>
                  <a:pt x="286310" y="74203"/>
                  <a:pt x="286647" y="74520"/>
                  <a:pt x="287050" y="74901"/>
                </a:cubicBezTo>
                <a:cubicBezTo>
                  <a:pt x="287387" y="75218"/>
                  <a:pt x="288127" y="79466"/>
                  <a:pt x="288127" y="80164"/>
                </a:cubicBezTo>
                <a:cubicBezTo>
                  <a:pt x="287387" y="81242"/>
                  <a:pt x="286310" y="81559"/>
                  <a:pt x="283685" y="81242"/>
                </a:cubicBezTo>
                <a:cubicBezTo>
                  <a:pt x="283685" y="81242"/>
                  <a:pt x="283685" y="81242"/>
                  <a:pt x="282943" y="81242"/>
                </a:cubicBezTo>
                <a:cubicBezTo>
                  <a:pt x="282539" y="80164"/>
                  <a:pt x="281797" y="79466"/>
                  <a:pt x="281797" y="78769"/>
                </a:cubicBezTo>
                <a:cubicBezTo>
                  <a:pt x="281057" y="76296"/>
                  <a:pt x="283279" y="73822"/>
                  <a:pt x="285906" y="74203"/>
                </a:cubicBezTo>
                <a:close/>
                <a:moveTo>
                  <a:pt x="186022" y="74101"/>
                </a:moveTo>
                <a:cubicBezTo>
                  <a:pt x="187178" y="74101"/>
                  <a:pt x="188267" y="74101"/>
                  <a:pt x="189016" y="75116"/>
                </a:cubicBezTo>
                <a:cubicBezTo>
                  <a:pt x="190581" y="76891"/>
                  <a:pt x="190581" y="78667"/>
                  <a:pt x="189016" y="80443"/>
                </a:cubicBezTo>
                <a:cubicBezTo>
                  <a:pt x="188675" y="80760"/>
                  <a:pt x="188675" y="80760"/>
                  <a:pt x="188267" y="81140"/>
                </a:cubicBezTo>
                <a:cubicBezTo>
                  <a:pt x="187927" y="81457"/>
                  <a:pt x="187518" y="81457"/>
                  <a:pt x="187178" y="81838"/>
                </a:cubicBezTo>
                <a:cubicBezTo>
                  <a:pt x="186430" y="81457"/>
                  <a:pt x="186022" y="81457"/>
                  <a:pt x="186022" y="81457"/>
                </a:cubicBezTo>
                <a:cubicBezTo>
                  <a:pt x="182618" y="79745"/>
                  <a:pt x="183367" y="78984"/>
                  <a:pt x="183776" y="76194"/>
                </a:cubicBezTo>
                <a:cubicBezTo>
                  <a:pt x="183776" y="75116"/>
                  <a:pt x="184933" y="74418"/>
                  <a:pt x="186022" y="74101"/>
                </a:cubicBezTo>
                <a:close/>
                <a:moveTo>
                  <a:pt x="736668" y="73544"/>
                </a:moveTo>
                <a:cubicBezTo>
                  <a:pt x="737076" y="73544"/>
                  <a:pt x="737823" y="73544"/>
                  <a:pt x="738231" y="73858"/>
                </a:cubicBezTo>
                <a:cubicBezTo>
                  <a:pt x="739726" y="74235"/>
                  <a:pt x="741560" y="74926"/>
                  <a:pt x="743123" y="75240"/>
                </a:cubicBezTo>
                <a:cubicBezTo>
                  <a:pt x="745705" y="76307"/>
                  <a:pt x="747267" y="78756"/>
                  <a:pt x="746860" y="81206"/>
                </a:cubicBezTo>
                <a:cubicBezTo>
                  <a:pt x="746860" y="81896"/>
                  <a:pt x="746520" y="82587"/>
                  <a:pt x="745705" y="82901"/>
                </a:cubicBezTo>
                <a:cubicBezTo>
                  <a:pt x="744618" y="83969"/>
                  <a:pt x="743123" y="84345"/>
                  <a:pt x="741220" y="84345"/>
                </a:cubicBezTo>
                <a:cubicBezTo>
                  <a:pt x="738978" y="83969"/>
                  <a:pt x="736329" y="83278"/>
                  <a:pt x="734086" y="83278"/>
                </a:cubicBezTo>
                <a:cubicBezTo>
                  <a:pt x="731029" y="83278"/>
                  <a:pt x="729194" y="78066"/>
                  <a:pt x="731029" y="76307"/>
                </a:cubicBezTo>
                <a:cubicBezTo>
                  <a:pt x="732931" y="74926"/>
                  <a:pt x="734426" y="73544"/>
                  <a:pt x="736668" y="73544"/>
                </a:cubicBezTo>
                <a:close/>
                <a:moveTo>
                  <a:pt x="137228" y="73544"/>
                </a:moveTo>
                <a:cubicBezTo>
                  <a:pt x="139124" y="73544"/>
                  <a:pt x="140613" y="73544"/>
                  <a:pt x="141764" y="74939"/>
                </a:cubicBezTo>
                <a:cubicBezTo>
                  <a:pt x="142103" y="75256"/>
                  <a:pt x="142103" y="76016"/>
                  <a:pt x="142103" y="76334"/>
                </a:cubicBezTo>
                <a:cubicBezTo>
                  <a:pt x="141764" y="77411"/>
                  <a:pt x="141764" y="78426"/>
                  <a:pt x="141358" y="79884"/>
                </a:cubicBezTo>
                <a:cubicBezTo>
                  <a:pt x="140952" y="80201"/>
                  <a:pt x="140613" y="80898"/>
                  <a:pt x="140207" y="81279"/>
                </a:cubicBezTo>
                <a:cubicBezTo>
                  <a:pt x="137634" y="82673"/>
                  <a:pt x="133840" y="81279"/>
                  <a:pt x="133840" y="77728"/>
                </a:cubicBezTo>
                <a:cubicBezTo>
                  <a:pt x="133840" y="77411"/>
                  <a:pt x="133840" y="76714"/>
                  <a:pt x="134249" y="76016"/>
                </a:cubicBezTo>
                <a:cubicBezTo>
                  <a:pt x="134588" y="74939"/>
                  <a:pt x="135738" y="73544"/>
                  <a:pt x="137228" y="73544"/>
                </a:cubicBezTo>
                <a:close/>
                <a:moveTo>
                  <a:pt x="119588" y="73544"/>
                </a:moveTo>
                <a:cubicBezTo>
                  <a:pt x="120333" y="73861"/>
                  <a:pt x="120672" y="74559"/>
                  <a:pt x="120672" y="75256"/>
                </a:cubicBezTo>
                <a:cubicBezTo>
                  <a:pt x="120672" y="76334"/>
                  <a:pt x="120672" y="77412"/>
                  <a:pt x="120672" y="78807"/>
                </a:cubicBezTo>
                <a:cubicBezTo>
                  <a:pt x="117693" y="81281"/>
                  <a:pt x="116203" y="81281"/>
                  <a:pt x="113563" y="79125"/>
                </a:cubicBezTo>
                <a:cubicBezTo>
                  <a:pt x="113157" y="78807"/>
                  <a:pt x="113157" y="78807"/>
                  <a:pt x="112412" y="78807"/>
                </a:cubicBezTo>
                <a:cubicBezTo>
                  <a:pt x="114714" y="77032"/>
                  <a:pt x="117287" y="75256"/>
                  <a:pt x="119588" y="73544"/>
                </a:cubicBezTo>
                <a:close/>
                <a:moveTo>
                  <a:pt x="860815" y="73165"/>
                </a:moveTo>
                <a:cubicBezTo>
                  <a:pt x="863338" y="72151"/>
                  <a:pt x="865927" y="74243"/>
                  <a:pt x="865595" y="76336"/>
                </a:cubicBezTo>
                <a:cubicBezTo>
                  <a:pt x="865595" y="79125"/>
                  <a:pt x="864864" y="80203"/>
                  <a:pt x="862607" y="80900"/>
                </a:cubicBezTo>
                <a:cubicBezTo>
                  <a:pt x="861147" y="81281"/>
                  <a:pt x="860019" y="80900"/>
                  <a:pt x="859288" y="79506"/>
                </a:cubicBezTo>
                <a:cubicBezTo>
                  <a:pt x="858957" y="78428"/>
                  <a:pt x="858558" y="77413"/>
                  <a:pt x="858558" y="76336"/>
                </a:cubicBezTo>
                <a:cubicBezTo>
                  <a:pt x="858558" y="74560"/>
                  <a:pt x="859288" y="73863"/>
                  <a:pt x="860815" y="73165"/>
                </a:cubicBezTo>
                <a:close/>
                <a:moveTo>
                  <a:pt x="838974" y="73143"/>
                </a:moveTo>
                <a:cubicBezTo>
                  <a:pt x="840057" y="73238"/>
                  <a:pt x="841090" y="73856"/>
                  <a:pt x="841834" y="74902"/>
                </a:cubicBezTo>
                <a:cubicBezTo>
                  <a:pt x="842173" y="75219"/>
                  <a:pt x="842579" y="75980"/>
                  <a:pt x="842579" y="76297"/>
                </a:cubicBezTo>
                <a:cubicBezTo>
                  <a:pt x="843324" y="78389"/>
                  <a:pt x="842918" y="79467"/>
                  <a:pt x="841090" y="80545"/>
                </a:cubicBezTo>
                <a:cubicBezTo>
                  <a:pt x="840684" y="80862"/>
                  <a:pt x="840345" y="81242"/>
                  <a:pt x="839600" y="81559"/>
                </a:cubicBezTo>
                <a:cubicBezTo>
                  <a:pt x="838856" y="81242"/>
                  <a:pt x="838449" y="81242"/>
                  <a:pt x="838043" y="81242"/>
                </a:cubicBezTo>
                <a:cubicBezTo>
                  <a:pt x="835471" y="80164"/>
                  <a:pt x="835065" y="79087"/>
                  <a:pt x="835065" y="76678"/>
                </a:cubicBezTo>
                <a:cubicBezTo>
                  <a:pt x="835065" y="75980"/>
                  <a:pt x="835471" y="74902"/>
                  <a:pt x="835809" y="74522"/>
                </a:cubicBezTo>
                <a:cubicBezTo>
                  <a:pt x="836757" y="73476"/>
                  <a:pt x="837891" y="73048"/>
                  <a:pt x="838974" y="73143"/>
                </a:cubicBezTo>
                <a:close/>
                <a:moveTo>
                  <a:pt x="337179" y="73020"/>
                </a:moveTo>
                <a:cubicBezTo>
                  <a:pt x="338326" y="72708"/>
                  <a:pt x="339069" y="72708"/>
                  <a:pt x="340216" y="73394"/>
                </a:cubicBezTo>
                <a:cubicBezTo>
                  <a:pt x="342444" y="74392"/>
                  <a:pt x="342849" y="75078"/>
                  <a:pt x="342444" y="76824"/>
                </a:cubicBezTo>
                <a:cubicBezTo>
                  <a:pt x="342039" y="78883"/>
                  <a:pt x="340959" y="80629"/>
                  <a:pt x="339069" y="80629"/>
                </a:cubicBezTo>
                <a:cubicBezTo>
                  <a:pt x="338732" y="81003"/>
                  <a:pt x="338732" y="81003"/>
                  <a:pt x="338326" y="81003"/>
                </a:cubicBezTo>
                <a:cubicBezTo>
                  <a:pt x="337921" y="81003"/>
                  <a:pt x="337584" y="81003"/>
                  <a:pt x="337179" y="80629"/>
                </a:cubicBezTo>
                <a:cubicBezTo>
                  <a:pt x="335694" y="79943"/>
                  <a:pt x="334142" y="78883"/>
                  <a:pt x="333061" y="77885"/>
                </a:cubicBezTo>
                <a:cubicBezTo>
                  <a:pt x="331914" y="76824"/>
                  <a:pt x="332319" y="75078"/>
                  <a:pt x="333804" y="74392"/>
                </a:cubicBezTo>
                <a:cubicBezTo>
                  <a:pt x="334951" y="74080"/>
                  <a:pt x="336099" y="73394"/>
                  <a:pt x="337179" y="73020"/>
                </a:cubicBezTo>
                <a:close/>
                <a:moveTo>
                  <a:pt x="881615" y="72987"/>
                </a:moveTo>
                <a:cubicBezTo>
                  <a:pt x="883104" y="72987"/>
                  <a:pt x="883916" y="73688"/>
                  <a:pt x="884255" y="74772"/>
                </a:cubicBezTo>
                <a:cubicBezTo>
                  <a:pt x="884661" y="75855"/>
                  <a:pt x="884593" y="76875"/>
                  <a:pt x="884593" y="77959"/>
                </a:cubicBezTo>
                <a:cubicBezTo>
                  <a:pt x="884255" y="79361"/>
                  <a:pt x="882766" y="80445"/>
                  <a:pt x="880465" y="80445"/>
                </a:cubicBezTo>
                <a:cubicBezTo>
                  <a:pt x="880126" y="80445"/>
                  <a:pt x="879720" y="80445"/>
                  <a:pt x="879382" y="80062"/>
                </a:cubicBezTo>
                <a:cubicBezTo>
                  <a:pt x="878231" y="79361"/>
                  <a:pt x="876810" y="78660"/>
                  <a:pt x="875659" y="77959"/>
                </a:cubicBezTo>
                <a:cubicBezTo>
                  <a:pt x="874914" y="77257"/>
                  <a:pt x="874914" y="76174"/>
                  <a:pt x="875659" y="75473"/>
                </a:cubicBezTo>
                <a:cubicBezTo>
                  <a:pt x="877148" y="74070"/>
                  <a:pt x="878976" y="72987"/>
                  <a:pt x="881615" y="72987"/>
                </a:cubicBezTo>
                <a:close/>
                <a:moveTo>
                  <a:pt x="526720" y="72811"/>
                </a:moveTo>
                <a:cubicBezTo>
                  <a:pt x="528279" y="72430"/>
                  <a:pt x="529363" y="72811"/>
                  <a:pt x="530516" y="73511"/>
                </a:cubicBezTo>
                <a:cubicBezTo>
                  <a:pt x="531669" y="73829"/>
                  <a:pt x="532753" y="74528"/>
                  <a:pt x="533906" y="74910"/>
                </a:cubicBezTo>
                <a:cubicBezTo>
                  <a:pt x="535399" y="75991"/>
                  <a:pt x="536144" y="77008"/>
                  <a:pt x="535738" y="78407"/>
                </a:cubicBezTo>
                <a:cubicBezTo>
                  <a:pt x="535738" y="81268"/>
                  <a:pt x="534653" y="82286"/>
                  <a:pt x="532008" y="82985"/>
                </a:cubicBezTo>
                <a:cubicBezTo>
                  <a:pt x="529363" y="84066"/>
                  <a:pt x="526381" y="84066"/>
                  <a:pt x="523736" y="82985"/>
                </a:cubicBezTo>
                <a:cubicBezTo>
                  <a:pt x="520351" y="81968"/>
                  <a:pt x="519263" y="78407"/>
                  <a:pt x="521499" y="75991"/>
                </a:cubicBezTo>
                <a:cubicBezTo>
                  <a:pt x="522991" y="74528"/>
                  <a:pt x="524888" y="73511"/>
                  <a:pt x="526720" y="72811"/>
                </a:cubicBezTo>
                <a:close/>
                <a:moveTo>
                  <a:pt x="712648" y="72714"/>
                </a:moveTo>
                <a:cubicBezTo>
                  <a:pt x="713634" y="72500"/>
                  <a:pt x="714662" y="72500"/>
                  <a:pt x="715775" y="72848"/>
                </a:cubicBezTo>
                <a:cubicBezTo>
                  <a:pt x="717258" y="73165"/>
                  <a:pt x="718405" y="74243"/>
                  <a:pt x="718405" y="75637"/>
                </a:cubicBezTo>
                <a:cubicBezTo>
                  <a:pt x="718405" y="76335"/>
                  <a:pt x="718405" y="77032"/>
                  <a:pt x="718405" y="77729"/>
                </a:cubicBezTo>
                <a:cubicBezTo>
                  <a:pt x="718742" y="80899"/>
                  <a:pt x="717663" y="82673"/>
                  <a:pt x="714291" y="82673"/>
                </a:cubicBezTo>
                <a:cubicBezTo>
                  <a:pt x="713887" y="82673"/>
                  <a:pt x="713550" y="82673"/>
                  <a:pt x="712403" y="82673"/>
                </a:cubicBezTo>
                <a:cubicBezTo>
                  <a:pt x="709773" y="82673"/>
                  <a:pt x="707953" y="81279"/>
                  <a:pt x="707548" y="78427"/>
                </a:cubicBezTo>
                <a:cubicBezTo>
                  <a:pt x="707211" y="76715"/>
                  <a:pt x="708290" y="74940"/>
                  <a:pt x="709773" y="73862"/>
                </a:cubicBezTo>
                <a:cubicBezTo>
                  <a:pt x="710717" y="73356"/>
                  <a:pt x="711661" y="72928"/>
                  <a:pt x="712648" y="72714"/>
                </a:cubicBezTo>
                <a:close/>
                <a:moveTo>
                  <a:pt x="554566" y="72708"/>
                </a:moveTo>
                <a:cubicBezTo>
                  <a:pt x="557185" y="73024"/>
                  <a:pt x="560146" y="73719"/>
                  <a:pt x="562434" y="75487"/>
                </a:cubicBezTo>
                <a:cubicBezTo>
                  <a:pt x="564992" y="77951"/>
                  <a:pt x="563915" y="82120"/>
                  <a:pt x="560550" y="82815"/>
                </a:cubicBezTo>
                <a:cubicBezTo>
                  <a:pt x="559406" y="83194"/>
                  <a:pt x="558665" y="83194"/>
                  <a:pt x="557521" y="83194"/>
                </a:cubicBezTo>
                <a:cubicBezTo>
                  <a:pt x="555304" y="83194"/>
                  <a:pt x="553489" y="83509"/>
                  <a:pt x="550866" y="83509"/>
                </a:cubicBezTo>
                <a:cubicBezTo>
                  <a:pt x="550866" y="83509"/>
                  <a:pt x="550463" y="83509"/>
                  <a:pt x="549724" y="83509"/>
                </a:cubicBezTo>
                <a:cubicBezTo>
                  <a:pt x="547841" y="83194"/>
                  <a:pt x="546363" y="82120"/>
                  <a:pt x="546363" y="80414"/>
                </a:cubicBezTo>
                <a:cubicBezTo>
                  <a:pt x="546026" y="78646"/>
                  <a:pt x="546363" y="76561"/>
                  <a:pt x="548245" y="75487"/>
                </a:cubicBezTo>
                <a:cubicBezTo>
                  <a:pt x="549724" y="74414"/>
                  <a:pt x="551202" y="73719"/>
                  <a:pt x="552681" y="73024"/>
                </a:cubicBezTo>
                <a:cubicBezTo>
                  <a:pt x="553085" y="72708"/>
                  <a:pt x="553826" y="72708"/>
                  <a:pt x="554566" y="72708"/>
                </a:cubicBezTo>
                <a:close/>
                <a:moveTo>
                  <a:pt x="212609" y="72463"/>
                </a:moveTo>
                <a:cubicBezTo>
                  <a:pt x="214833" y="72151"/>
                  <a:pt x="216719" y="72463"/>
                  <a:pt x="218539" y="73835"/>
                </a:cubicBezTo>
                <a:cubicBezTo>
                  <a:pt x="218539" y="74895"/>
                  <a:pt x="218539" y="75955"/>
                  <a:pt x="218202" y="76642"/>
                </a:cubicBezTo>
                <a:cubicBezTo>
                  <a:pt x="217798" y="78325"/>
                  <a:pt x="216719" y="79386"/>
                  <a:pt x="215170" y="79760"/>
                </a:cubicBezTo>
                <a:cubicBezTo>
                  <a:pt x="212946" y="80446"/>
                  <a:pt x="210722" y="79386"/>
                  <a:pt x="210318" y="77327"/>
                </a:cubicBezTo>
                <a:cubicBezTo>
                  <a:pt x="209981" y="76642"/>
                  <a:pt x="210318" y="75581"/>
                  <a:pt x="210318" y="74895"/>
                </a:cubicBezTo>
                <a:cubicBezTo>
                  <a:pt x="210318" y="73523"/>
                  <a:pt x="211127" y="72837"/>
                  <a:pt x="212609" y="72463"/>
                </a:cubicBezTo>
                <a:close/>
                <a:moveTo>
                  <a:pt x="796032" y="72430"/>
                </a:moveTo>
                <a:cubicBezTo>
                  <a:pt x="796370" y="72430"/>
                  <a:pt x="796776" y="72430"/>
                  <a:pt x="797115" y="72430"/>
                </a:cubicBezTo>
                <a:cubicBezTo>
                  <a:pt x="798265" y="72430"/>
                  <a:pt x="799754" y="72430"/>
                  <a:pt x="800498" y="73496"/>
                </a:cubicBezTo>
                <a:cubicBezTo>
                  <a:pt x="801649" y="74876"/>
                  <a:pt x="801987" y="75880"/>
                  <a:pt x="801987" y="77636"/>
                </a:cubicBezTo>
                <a:cubicBezTo>
                  <a:pt x="801987" y="79330"/>
                  <a:pt x="799754" y="81149"/>
                  <a:pt x="798265" y="81462"/>
                </a:cubicBezTo>
                <a:cubicBezTo>
                  <a:pt x="796370" y="81839"/>
                  <a:pt x="794543" y="81462"/>
                  <a:pt x="792987" y="80772"/>
                </a:cubicBezTo>
                <a:cubicBezTo>
                  <a:pt x="791498" y="80459"/>
                  <a:pt x="790754" y="79016"/>
                  <a:pt x="790754" y="77636"/>
                </a:cubicBezTo>
                <a:cubicBezTo>
                  <a:pt x="790754" y="76946"/>
                  <a:pt x="791160" y="76256"/>
                  <a:pt x="791160" y="75566"/>
                </a:cubicBezTo>
                <a:cubicBezTo>
                  <a:pt x="791904" y="73120"/>
                  <a:pt x="792987" y="72430"/>
                  <a:pt x="796032" y="72430"/>
                </a:cubicBezTo>
                <a:close/>
                <a:moveTo>
                  <a:pt x="440263" y="72114"/>
                </a:moveTo>
                <a:cubicBezTo>
                  <a:pt x="443615" y="71037"/>
                  <a:pt x="448844" y="72811"/>
                  <a:pt x="450654" y="75600"/>
                </a:cubicBezTo>
                <a:cubicBezTo>
                  <a:pt x="451390" y="76678"/>
                  <a:pt x="451390" y="77375"/>
                  <a:pt x="451390" y="78389"/>
                </a:cubicBezTo>
                <a:cubicBezTo>
                  <a:pt x="451390" y="80544"/>
                  <a:pt x="450654" y="81558"/>
                  <a:pt x="448441" y="82255"/>
                </a:cubicBezTo>
                <a:cubicBezTo>
                  <a:pt x="445827" y="82952"/>
                  <a:pt x="442877" y="82952"/>
                  <a:pt x="440263" y="82635"/>
                </a:cubicBezTo>
                <a:cubicBezTo>
                  <a:pt x="438051" y="82255"/>
                  <a:pt x="436912" y="81241"/>
                  <a:pt x="436174" y="79086"/>
                </a:cubicBezTo>
                <a:cubicBezTo>
                  <a:pt x="435437" y="78072"/>
                  <a:pt x="435437" y="76994"/>
                  <a:pt x="435102" y="76297"/>
                </a:cubicBezTo>
                <a:cubicBezTo>
                  <a:pt x="435839" y="75600"/>
                  <a:pt x="436577" y="74903"/>
                  <a:pt x="436912" y="74206"/>
                </a:cubicBezTo>
                <a:cubicBezTo>
                  <a:pt x="437649" y="73128"/>
                  <a:pt x="438789" y="72431"/>
                  <a:pt x="440263" y="72114"/>
                </a:cubicBezTo>
                <a:close/>
                <a:moveTo>
                  <a:pt x="501938" y="71694"/>
                </a:moveTo>
                <a:cubicBezTo>
                  <a:pt x="503426" y="71694"/>
                  <a:pt x="504509" y="72387"/>
                  <a:pt x="505659" y="72765"/>
                </a:cubicBezTo>
                <a:cubicBezTo>
                  <a:pt x="506810" y="73081"/>
                  <a:pt x="507148" y="73774"/>
                  <a:pt x="507554" y="74846"/>
                </a:cubicBezTo>
                <a:cubicBezTo>
                  <a:pt x="507893" y="77305"/>
                  <a:pt x="506065" y="81151"/>
                  <a:pt x="503764" y="82159"/>
                </a:cubicBezTo>
                <a:cubicBezTo>
                  <a:pt x="501938" y="83231"/>
                  <a:pt x="499638" y="83231"/>
                  <a:pt x="497811" y="82159"/>
                </a:cubicBezTo>
                <a:cubicBezTo>
                  <a:pt x="496323" y="81466"/>
                  <a:pt x="495174" y="79764"/>
                  <a:pt x="495174" y="78314"/>
                </a:cubicBezTo>
                <a:cubicBezTo>
                  <a:pt x="495174" y="77305"/>
                  <a:pt x="495512" y="76926"/>
                  <a:pt x="495512" y="76611"/>
                </a:cubicBezTo>
                <a:cubicBezTo>
                  <a:pt x="495917" y="73459"/>
                  <a:pt x="498555" y="71315"/>
                  <a:pt x="501938" y="71694"/>
                </a:cubicBezTo>
                <a:close/>
                <a:moveTo>
                  <a:pt x="366318" y="71693"/>
                </a:moveTo>
                <a:cubicBezTo>
                  <a:pt x="366653" y="71693"/>
                  <a:pt x="367791" y="71693"/>
                  <a:pt x="368863" y="71693"/>
                </a:cubicBezTo>
                <a:cubicBezTo>
                  <a:pt x="371475" y="71315"/>
                  <a:pt x="373350" y="72071"/>
                  <a:pt x="374489" y="74464"/>
                </a:cubicBezTo>
                <a:cubicBezTo>
                  <a:pt x="375561" y="76605"/>
                  <a:pt x="374489" y="78997"/>
                  <a:pt x="372212" y="79375"/>
                </a:cubicBezTo>
                <a:cubicBezTo>
                  <a:pt x="370738" y="79753"/>
                  <a:pt x="369265" y="80067"/>
                  <a:pt x="367791" y="80067"/>
                </a:cubicBezTo>
                <a:cubicBezTo>
                  <a:pt x="366318" y="80445"/>
                  <a:pt x="364844" y="80067"/>
                  <a:pt x="363304" y="79375"/>
                </a:cubicBezTo>
                <a:cubicBezTo>
                  <a:pt x="361094" y="78682"/>
                  <a:pt x="360759" y="76227"/>
                  <a:pt x="362232" y="74841"/>
                </a:cubicBezTo>
                <a:cubicBezTo>
                  <a:pt x="363304" y="73771"/>
                  <a:pt x="364844" y="72764"/>
                  <a:pt x="366318" y="71693"/>
                </a:cubicBezTo>
                <a:close/>
                <a:moveTo>
                  <a:pt x="817018" y="71688"/>
                </a:moveTo>
                <a:cubicBezTo>
                  <a:pt x="817906" y="71382"/>
                  <a:pt x="818938" y="71382"/>
                  <a:pt x="820055" y="71727"/>
                </a:cubicBezTo>
                <a:cubicBezTo>
                  <a:pt x="820461" y="71727"/>
                  <a:pt x="820799" y="72103"/>
                  <a:pt x="821205" y="72103"/>
                </a:cubicBezTo>
                <a:cubicBezTo>
                  <a:pt x="823844" y="72793"/>
                  <a:pt x="824588" y="73483"/>
                  <a:pt x="824588" y="75929"/>
                </a:cubicBezTo>
                <a:cubicBezTo>
                  <a:pt x="824588" y="78313"/>
                  <a:pt x="823844" y="79756"/>
                  <a:pt x="820799" y="80069"/>
                </a:cubicBezTo>
                <a:cubicBezTo>
                  <a:pt x="820055" y="80069"/>
                  <a:pt x="818972" y="80069"/>
                  <a:pt x="818228" y="80446"/>
                </a:cubicBezTo>
                <a:cubicBezTo>
                  <a:pt x="816739" y="80446"/>
                  <a:pt x="815182" y="80069"/>
                  <a:pt x="814438" y="78689"/>
                </a:cubicBezTo>
                <a:cubicBezTo>
                  <a:pt x="813355" y="76933"/>
                  <a:pt x="813694" y="75177"/>
                  <a:pt x="814844" y="73483"/>
                </a:cubicBezTo>
                <a:cubicBezTo>
                  <a:pt x="815385" y="72605"/>
                  <a:pt x="816130" y="71993"/>
                  <a:pt x="817018" y="71688"/>
                </a:cubicBezTo>
                <a:close/>
                <a:moveTo>
                  <a:pt x="240284" y="71594"/>
                </a:moveTo>
                <a:cubicBezTo>
                  <a:pt x="242518" y="71594"/>
                  <a:pt x="244008" y="73340"/>
                  <a:pt x="244414" y="76084"/>
                </a:cubicBezTo>
                <a:cubicBezTo>
                  <a:pt x="244414" y="78142"/>
                  <a:pt x="242924" y="79577"/>
                  <a:pt x="240622" y="79577"/>
                </a:cubicBezTo>
                <a:cubicBezTo>
                  <a:pt x="238050" y="79889"/>
                  <a:pt x="236492" y="78517"/>
                  <a:pt x="236154" y="76084"/>
                </a:cubicBezTo>
                <a:cubicBezTo>
                  <a:pt x="236154" y="74026"/>
                  <a:pt x="238050" y="71594"/>
                  <a:pt x="240284" y="71594"/>
                </a:cubicBezTo>
                <a:close/>
                <a:moveTo>
                  <a:pt x="578658" y="71135"/>
                </a:moveTo>
                <a:cubicBezTo>
                  <a:pt x="582371" y="70758"/>
                  <a:pt x="585746" y="71135"/>
                  <a:pt x="588786" y="73207"/>
                </a:cubicBezTo>
                <a:cubicBezTo>
                  <a:pt x="589529" y="73584"/>
                  <a:pt x="589867" y="73898"/>
                  <a:pt x="590272" y="74589"/>
                </a:cubicBezTo>
                <a:cubicBezTo>
                  <a:pt x="591757" y="76724"/>
                  <a:pt x="590609" y="80178"/>
                  <a:pt x="587976" y="81246"/>
                </a:cubicBezTo>
                <a:cubicBezTo>
                  <a:pt x="586153" y="81246"/>
                  <a:pt x="584262" y="81560"/>
                  <a:pt x="583113" y="81560"/>
                </a:cubicBezTo>
                <a:cubicBezTo>
                  <a:pt x="579401" y="81560"/>
                  <a:pt x="576023" y="78797"/>
                  <a:pt x="575280" y="76347"/>
                </a:cubicBezTo>
                <a:cubicBezTo>
                  <a:pt x="574874" y="74966"/>
                  <a:pt x="575280" y="73898"/>
                  <a:pt x="576023" y="72893"/>
                </a:cubicBezTo>
                <a:cubicBezTo>
                  <a:pt x="576428" y="71826"/>
                  <a:pt x="577509" y="71135"/>
                  <a:pt x="578658" y="71135"/>
                </a:cubicBezTo>
                <a:close/>
                <a:moveTo>
                  <a:pt x="474701" y="71017"/>
                </a:moveTo>
                <a:cubicBezTo>
                  <a:pt x="476868" y="71231"/>
                  <a:pt x="478946" y="72102"/>
                  <a:pt x="480270" y="73687"/>
                </a:cubicBezTo>
                <a:cubicBezTo>
                  <a:pt x="480679" y="74067"/>
                  <a:pt x="481019" y="74764"/>
                  <a:pt x="481019" y="75081"/>
                </a:cubicBezTo>
                <a:cubicBezTo>
                  <a:pt x="481427" y="76158"/>
                  <a:pt x="481427" y="76855"/>
                  <a:pt x="481427" y="77933"/>
                </a:cubicBezTo>
                <a:cubicBezTo>
                  <a:pt x="481427" y="82115"/>
                  <a:pt x="479523" y="83509"/>
                  <a:pt x="475033" y="83192"/>
                </a:cubicBezTo>
                <a:cubicBezTo>
                  <a:pt x="472380" y="83192"/>
                  <a:pt x="470476" y="82115"/>
                  <a:pt x="468572" y="80721"/>
                </a:cubicBezTo>
                <a:cubicBezTo>
                  <a:pt x="467824" y="80404"/>
                  <a:pt x="467483" y="79707"/>
                  <a:pt x="467075" y="79327"/>
                </a:cubicBezTo>
                <a:cubicBezTo>
                  <a:pt x="466327" y="77552"/>
                  <a:pt x="466327" y="75461"/>
                  <a:pt x="467483" y="73687"/>
                </a:cubicBezTo>
                <a:cubicBezTo>
                  <a:pt x="467824" y="73370"/>
                  <a:pt x="468232" y="72673"/>
                  <a:pt x="468572" y="72292"/>
                </a:cubicBezTo>
                <a:cubicBezTo>
                  <a:pt x="470272" y="71247"/>
                  <a:pt x="472533" y="70803"/>
                  <a:pt x="474701" y="71017"/>
                </a:cubicBezTo>
                <a:close/>
                <a:moveTo>
                  <a:pt x="768482" y="70724"/>
                </a:moveTo>
                <a:cubicBezTo>
                  <a:pt x="770365" y="70239"/>
                  <a:pt x="772434" y="70414"/>
                  <a:pt x="774130" y="71463"/>
                </a:cubicBezTo>
                <a:cubicBezTo>
                  <a:pt x="774470" y="71463"/>
                  <a:pt x="774877" y="71844"/>
                  <a:pt x="774877" y="72225"/>
                </a:cubicBezTo>
                <a:cubicBezTo>
                  <a:pt x="775623" y="74323"/>
                  <a:pt x="776709" y="76102"/>
                  <a:pt x="775623" y="78200"/>
                </a:cubicBezTo>
                <a:cubicBezTo>
                  <a:pt x="774470" y="80297"/>
                  <a:pt x="773384" y="82077"/>
                  <a:pt x="770331" y="82395"/>
                </a:cubicBezTo>
                <a:cubicBezTo>
                  <a:pt x="769992" y="82077"/>
                  <a:pt x="769584" y="82077"/>
                  <a:pt x="768838" y="82077"/>
                </a:cubicBezTo>
                <a:cubicBezTo>
                  <a:pt x="768092" y="82077"/>
                  <a:pt x="766938" y="81696"/>
                  <a:pt x="766192" y="81378"/>
                </a:cubicBezTo>
                <a:cubicBezTo>
                  <a:pt x="765106" y="80679"/>
                  <a:pt x="763546" y="79980"/>
                  <a:pt x="763206" y="78518"/>
                </a:cubicBezTo>
                <a:cubicBezTo>
                  <a:pt x="762799" y="77119"/>
                  <a:pt x="762799" y="75340"/>
                  <a:pt x="763953" y="73941"/>
                </a:cubicBezTo>
                <a:cubicBezTo>
                  <a:pt x="764903" y="72353"/>
                  <a:pt x="766599" y="71209"/>
                  <a:pt x="768482" y="70724"/>
                </a:cubicBezTo>
                <a:close/>
                <a:moveTo>
                  <a:pt x="392136" y="70613"/>
                </a:moveTo>
                <a:cubicBezTo>
                  <a:pt x="394379" y="69922"/>
                  <a:pt x="398185" y="71304"/>
                  <a:pt x="399273" y="73062"/>
                </a:cubicBezTo>
                <a:cubicBezTo>
                  <a:pt x="400836" y="75512"/>
                  <a:pt x="400088" y="78275"/>
                  <a:pt x="397030" y="79719"/>
                </a:cubicBezTo>
                <a:cubicBezTo>
                  <a:pt x="395942" y="80410"/>
                  <a:pt x="394787" y="80410"/>
                  <a:pt x="394039" y="80724"/>
                </a:cubicBezTo>
                <a:cubicBezTo>
                  <a:pt x="392136" y="80410"/>
                  <a:pt x="390233" y="80410"/>
                  <a:pt x="388737" y="80033"/>
                </a:cubicBezTo>
                <a:cubicBezTo>
                  <a:pt x="386087" y="79719"/>
                  <a:pt x="384591" y="77961"/>
                  <a:pt x="384591" y="75889"/>
                </a:cubicBezTo>
                <a:cubicBezTo>
                  <a:pt x="384251" y="73439"/>
                  <a:pt x="385747" y="72058"/>
                  <a:pt x="388398" y="71681"/>
                </a:cubicBezTo>
                <a:cubicBezTo>
                  <a:pt x="389893" y="71304"/>
                  <a:pt x="390981" y="70990"/>
                  <a:pt x="392136" y="70613"/>
                </a:cubicBezTo>
                <a:close/>
                <a:moveTo>
                  <a:pt x="688264" y="69922"/>
                </a:moveTo>
                <a:cubicBezTo>
                  <a:pt x="689351" y="70305"/>
                  <a:pt x="690914" y="70305"/>
                  <a:pt x="692410" y="71007"/>
                </a:cubicBezTo>
                <a:cubicBezTo>
                  <a:pt x="693905" y="71709"/>
                  <a:pt x="694653" y="72794"/>
                  <a:pt x="694653" y="74517"/>
                </a:cubicBezTo>
                <a:cubicBezTo>
                  <a:pt x="693905" y="78409"/>
                  <a:pt x="692002" y="80578"/>
                  <a:pt x="687516" y="80897"/>
                </a:cubicBezTo>
                <a:cubicBezTo>
                  <a:pt x="685272" y="81280"/>
                  <a:pt x="682962" y="80897"/>
                  <a:pt x="680718" y="79494"/>
                </a:cubicBezTo>
                <a:cubicBezTo>
                  <a:pt x="678067" y="77707"/>
                  <a:pt x="678067" y="74198"/>
                  <a:pt x="680310" y="72411"/>
                </a:cubicBezTo>
                <a:cubicBezTo>
                  <a:pt x="681126" y="72092"/>
                  <a:pt x="681874" y="71326"/>
                  <a:pt x="682621" y="71326"/>
                </a:cubicBezTo>
                <a:cubicBezTo>
                  <a:pt x="684457" y="70305"/>
                  <a:pt x="686360" y="70305"/>
                  <a:pt x="688264" y="69922"/>
                </a:cubicBezTo>
                <a:close/>
                <a:moveTo>
                  <a:pt x="419216" y="69138"/>
                </a:moveTo>
                <a:cubicBezTo>
                  <a:pt x="420293" y="69217"/>
                  <a:pt x="421327" y="69468"/>
                  <a:pt x="422277" y="69814"/>
                </a:cubicBezTo>
                <a:cubicBezTo>
                  <a:pt x="424177" y="70505"/>
                  <a:pt x="424923" y="71951"/>
                  <a:pt x="424923" y="73648"/>
                </a:cubicBezTo>
                <a:cubicBezTo>
                  <a:pt x="424923" y="74340"/>
                  <a:pt x="424923" y="74717"/>
                  <a:pt x="424923" y="75031"/>
                </a:cubicBezTo>
                <a:cubicBezTo>
                  <a:pt x="424923" y="75785"/>
                  <a:pt x="424923" y="76477"/>
                  <a:pt x="424923" y="77168"/>
                </a:cubicBezTo>
                <a:cubicBezTo>
                  <a:pt x="424516" y="79620"/>
                  <a:pt x="422277" y="81003"/>
                  <a:pt x="420038" y="80625"/>
                </a:cubicBezTo>
                <a:cubicBezTo>
                  <a:pt x="418139" y="80311"/>
                  <a:pt x="415900" y="79620"/>
                  <a:pt x="414000" y="78551"/>
                </a:cubicBezTo>
                <a:cubicBezTo>
                  <a:pt x="412100" y="77482"/>
                  <a:pt x="411014" y="74717"/>
                  <a:pt x="412507" y="72957"/>
                </a:cubicBezTo>
                <a:cubicBezTo>
                  <a:pt x="413253" y="71951"/>
                  <a:pt x="414000" y="71197"/>
                  <a:pt x="414746" y="70191"/>
                </a:cubicBezTo>
                <a:cubicBezTo>
                  <a:pt x="415153" y="69814"/>
                  <a:pt x="415493" y="69500"/>
                  <a:pt x="415900" y="69500"/>
                </a:cubicBezTo>
                <a:cubicBezTo>
                  <a:pt x="417019" y="69154"/>
                  <a:pt x="418138" y="69060"/>
                  <a:pt x="419216" y="69138"/>
                </a:cubicBezTo>
                <a:close/>
                <a:moveTo>
                  <a:pt x="662369" y="68569"/>
                </a:moveTo>
                <a:cubicBezTo>
                  <a:pt x="664249" y="68569"/>
                  <a:pt x="666131" y="68950"/>
                  <a:pt x="667609" y="70348"/>
                </a:cubicBezTo>
                <a:cubicBezTo>
                  <a:pt x="669827" y="72444"/>
                  <a:pt x="670566" y="75240"/>
                  <a:pt x="668751" y="77718"/>
                </a:cubicBezTo>
                <a:cubicBezTo>
                  <a:pt x="668348" y="78417"/>
                  <a:pt x="667609" y="79115"/>
                  <a:pt x="667206" y="79878"/>
                </a:cubicBezTo>
                <a:cubicBezTo>
                  <a:pt x="664988" y="82292"/>
                  <a:pt x="662032" y="82673"/>
                  <a:pt x="659076" y="81276"/>
                </a:cubicBezTo>
                <a:cubicBezTo>
                  <a:pt x="656455" y="80196"/>
                  <a:pt x="654574" y="77400"/>
                  <a:pt x="655716" y="74223"/>
                </a:cubicBezTo>
                <a:cubicBezTo>
                  <a:pt x="656052" y="72444"/>
                  <a:pt x="656791" y="71047"/>
                  <a:pt x="658672" y="69966"/>
                </a:cubicBezTo>
                <a:cubicBezTo>
                  <a:pt x="659816" y="68950"/>
                  <a:pt x="660890" y="68251"/>
                  <a:pt x="662369" y="68569"/>
                </a:cubicBezTo>
                <a:close/>
                <a:moveTo>
                  <a:pt x="636147" y="66821"/>
                </a:moveTo>
                <a:cubicBezTo>
                  <a:pt x="637734" y="66560"/>
                  <a:pt x="639406" y="66750"/>
                  <a:pt x="641061" y="67477"/>
                </a:cubicBezTo>
                <a:cubicBezTo>
                  <a:pt x="644100" y="68490"/>
                  <a:pt x="645585" y="72032"/>
                  <a:pt x="644843" y="74816"/>
                </a:cubicBezTo>
                <a:cubicBezTo>
                  <a:pt x="644438" y="76208"/>
                  <a:pt x="643695" y="77283"/>
                  <a:pt x="643357" y="78675"/>
                </a:cubicBezTo>
                <a:cubicBezTo>
                  <a:pt x="642615" y="80763"/>
                  <a:pt x="640723" y="81838"/>
                  <a:pt x="639575" y="81838"/>
                </a:cubicBezTo>
                <a:cubicBezTo>
                  <a:pt x="636603" y="81458"/>
                  <a:pt x="634374" y="81458"/>
                  <a:pt x="632078" y="81142"/>
                </a:cubicBezTo>
                <a:cubicBezTo>
                  <a:pt x="630254" y="80763"/>
                  <a:pt x="627214" y="77979"/>
                  <a:pt x="627214" y="76208"/>
                </a:cubicBezTo>
                <a:cubicBezTo>
                  <a:pt x="627214" y="74816"/>
                  <a:pt x="627619" y="73424"/>
                  <a:pt x="628768" y="72349"/>
                </a:cubicBezTo>
                <a:cubicBezTo>
                  <a:pt x="629511" y="71273"/>
                  <a:pt x="630592" y="69881"/>
                  <a:pt x="631740" y="68869"/>
                </a:cubicBezTo>
                <a:cubicBezTo>
                  <a:pt x="633057" y="67794"/>
                  <a:pt x="634560" y="67082"/>
                  <a:pt x="636147" y="66821"/>
                </a:cubicBezTo>
                <a:close/>
                <a:moveTo>
                  <a:pt x="610300" y="66580"/>
                </a:moveTo>
                <a:cubicBezTo>
                  <a:pt x="612511" y="66580"/>
                  <a:pt x="614787" y="67659"/>
                  <a:pt x="615859" y="69374"/>
                </a:cubicBezTo>
                <a:cubicBezTo>
                  <a:pt x="616998" y="71151"/>
                  <a:pt x="617333" y="73247"/>
                  <a:pt x="617333" y="75723"/>
                </a:cubicBezTo>
                <a:cubicBezTo>
                  <a:pt x="616998" y="79216"/>
                  <a:pt x="613247" y="83788"/>
                  <a:pt x="606952" y="81692"/>
                </a:cubicBezTo>
                <a:cubicBezTo>
                  <a:pt x="606216" y="81375"/>
                  <a:pt x="605479" y="80994"/>
                  <a:pt x="605077" y="80676"/>
                </a:cubicBezTo>
                <a:cubicBezTo>
                  <a:pt x="602530" y="79216"/>
                  <a:pt x="602530" y="78898"/>
                  <a:pt x="603268" y="76104"/>
                </a:cubicBezTo>
                <a:cubicBezTo>
                  <a:pt x="603603" y="75342"/>
                  <a:pt x="603603" y="74326"/>
                  <a:pt x="603268" y="73247"/>
                </a:cubicBezTo>
                <a:cubicBezTo>
                  <a:pt x="603268" y="70771"/>
                  <a:pt x="604005" y="69056"/>
                  <a:pt x="606617" y="67977"/>
                </a:cubicBezTo>
                <a:cubicBezTo>
                  <a:pt x="607688" y="67278"/>
                  <a:pt x="609161" y="66897"/>
                  <a:pt x="610300" y="66580"/>
                </a:cubicBezTo>
                <a:close/>
                <a:moveTo>
                  <a:pt x="740495" y="40672"/>
                </a:moveTo>
                <a:cubicBezTo>
                  <a:pt x="744231" y="41382"/>
                  <a:pt x="748035" y="42092"/>
                  <a:pt x="751431" y="43188"/>
                </a:cubicBezTo>
                <a:cubicBezTo>
                  <a:pt x="750616" y="44220"/>
                  <a:pt x="749529" y="44930"/>
                  <a:pt x="748374" y="46027"/>
                </a:cubicBezTo>
                <a:cubicBezTo>
                  <a:pt x="747287" y="46736"/>
                  <a:pt x="746133" y="46736"/>
                  <a:pt x="744978" y="46349"/>
                </a:cubicBezTo>
                <a:cubicBezTo>
                  <a:pt x="742737" y="45640"/>
                  <a:pt x="740835" y="43511"/>
                  <a:pt x="740495" y="40672"/>
                </a:cubicBezTo>
                <a:close/>
                <a:moveTo>
                  <a:pt x="485005" y="38176"/>
                </a:moveTo>
                <a:cubicBezTo>
                  <a:pt x="487194" y="38176"/>
                  <a:pt x="489453" y="39922"/>
                  <a:pt x="489453" y="42292"/>
                </a:cubicBezTo>
                <a:cubicBezTo>
                  <a:pt x="489453" y="45099"/>
                  <a:pt x="487194" y="46471"/>
                  <a:pt x="484673" y="45411"/>
                </a:cubicBezTo>
                <a:cubicBezTo>
                  <a:pt x="483943" y="45099"/>
                  <a:pt x="483214" y="44725"/>
                  <a:pt x="482816" y="44413"/>
                </a:cubicBezTo>
                <a:cubicBezTo>
                  <a:pt x="482418" y="44038"/>
                  <a:pt x="482086" y="43352"/>
                  <a:pt x="482086" y="43040"/>
                </a:cubicBezTo>
                <a:cubicBezTo>
                  <a:pt x="482086" y="41294"/>
                  <a:pt x="482816" y="39922"/>
                  <a:pt x="484275" y="38550"/>
                </a:cubicBezTo>
                <a:cubicBezTo>
                  <a:pt x="484275" y="38550"/>
                  <a:pt x="484673" y="38176"/>
                  <a:pt x="485005" y="38176"/>
                </a:cubicBezTo>
                <a:close/>
                <a:moveTo>
                  <a:pt x="450175" y="37698"/>
                </a:moveTo>
                <a:cubicBezTo>
                  <a:pt x="451376" y="37873"/>
                  <a:pt x="452493" y="38494"/>
                  <a:pt x="453627" y="39543"/>
                </a:cubicBezTo>
                <a:cubicBezTo>
                  <a:pt x="453961" y="39925"/>
                  <a:pt x="453961" y="40243"/>
                  <a:pt x="454362" y="40625"/>
                </a:cubicBezTo>
                <a:cubicBezTo>
                  <a:pt x="454362" y="40943"/>
                  <a:pt x="454362" y="41643"/>
                  <a:pt x="454362" y="42025"/>
                </a:cubicBezTo>
                <a:cubicBezTo>
                  <a:pt x="454362" y="44824"/>
                  <a:pt x="453227" y="45906"/>
                  <a:pt x="450625" y="46605"/>
                </a:cubicBezTo>
                <a:cubicBezTo>
                  <a:pt x="447289" y="47305"/>
                  <a:pt x="444020" y="44824"/>
                  <a:pt x="444020" y="41643"/>
                </a:cubicBezTo>
                <a:cubicBezTo>
                  <a:pt x="444020" y="40243"/>
                  <a:pt x="445087" y="39225"/>
                  <a:pt x="446221" y="38525"/>
                </a:cubicBezTo>
                <a:cubicBezTo>
                  <a:pt x="447689" y="37794"/>
                  <a:pt x="448974" y="37523"/>
                  <a:pt x="450175" y="37698"/>
                </a:cubicBezTo>
                <a:close/>
                <a:moveTo>
                  <a:pt x="182195" y="37608"/>
                </a:moveTo>
                <a:lnTo>
                  <a:pt x="182195" y="37990"/>
                </a:lnTo>
                <a:cubicBezTo>
                  <a:pt x="182529" y="39393"/>
                  <a:pt x="182195" y="40795"/>
                  <a:pt x="180725" y="41879"/>
                </a:cubicBezTo>
                <a:cubicBezTo>
                  <a:pt x="177384" y="44364"/>
                  <a:pt x="174376" y="45066"/>
                  <a:pt x="170700" y="42962"/>
                </a:cubicBezTo>
                <a:cubicBezTo>
                  <a:pt x="174376" y="41177"/>
                  <a:pt x="178453" y="39393"/>
                  <a:pt x="182195" y="37608"/>
                </a:cubicBezTo>
                <a:close/>
                <a:moveTo>
                  <a:pt x="470132" y="37340"/>
                </a:moveTo>
                <a:cubicBezTo>
                  <a:pt x="471596" y="38027"/>
                  <a:pt x="473394" y="40085"/>
                  <a:pt x="473394" y="42143"/>
                </a:cubicBezTo>
                <a:cubicBezTo>
                  <a:pt x="473061" y="44263"/>
                  <a:pt x="472662" y="44575"/>
                  <a:pt x="470864" y="44949"/>
                </a:cubicBezTo>
                <a:cubicBezTo>
                  <a:pt x="469000" y="45635"/>
                  <a:pt x="467535" y="45635"/>
                  <a:pt x="466403" y="44263"/>
                </a:cubicBezTo>
                <a:cubicBezTo>
                  <a:pt x="464538" y="42143"/>
                  <a:pt x="465271" y="39087"/>
                  <a:pt x="467868" y="37652"/>
                </a:cubicBezTo>
                <a:cubicBezTo>
                  <a:pt x="468601" y="37340"/>
                  <a:pt x="469333" y="37340"/>
                  <a:pt x="470132" y="37340"/>
                </a:cubicBezTo>
                <a:close/>
                <a:moveTo>
                  <a:pt x="507062" y="37100"/>
                </a:moveTo>
                <a:cubicBezTo>
                  <a:pt x="508219" y="37100"/>
                  <a:pt x="508968" y="37798"/>
                  <a:pt x="508968" y="38876"/>
                </a:cubicBezTo>
                <a:cubicBezTo>
                  <a:pt x="508968" y="39574"/>
                  <a:pt x="509377" y="40271"/>
                  <a:pt x="509377" y="40969"/>
                </a:cubicBezTo>
                <a:cubicBezTo>
                  <a:pt x="509377" y="43125"/>
                  <a:pt x="507471" y="44520"/>
                  <a:pt x="505225" y="44520"/>
                </a:cubicBezTo>
                <a:cubicBezTo>
                  <a:pt x="504408" y="44520"/>
                  <a:pt x="504068" y="44139"/>
                  <a:pt x="503319" y="44139"/>
                </a:cubicBezTo>
                <a:cubicBezTo>
                  <a:pt x="502163" y="43442"/>
                  <a:pt x="501415" y="42744"/>
                  <a:pt x="501822" y="41349"/>
                </a:cubicBezTo>
                <a:cubicBezTo>
                  <a:pt x="501822" y="38559"/>
                  <a:pt x="504068" y="36784"/>
                  <a:pt x="507062" y="37100"/>
                </a:cubicBezTo>
                <a:close/>
                <a:moveTo>
                  <a:pt x="722355" y="37051"/>
                </a:moveTo>
                <a:cubicBezTo>
                  <a:pt x="726042" y="37753"/>
                  <a:pt x="730131" y="38519"/>
                  <a:pt x="733886" y="39540"/>
                </a:cubicBezTo>
                <a:cubicBezTo>
                  <a:pt x="733483" y="40626"/>
                  <a:pt x="732344" y="41647"/>
                  <a:pt x="730869" y="42349"/>
                </a:cubicBezTo>
                <a:cubicBezTo>
                  <a:pt x="729394" y="43115"/>
                  <a:pt x="727182" y="43115"/>
                  <a:pt x="725304" y="42732"/>
                </a:cubicBezTo>
                <a:cubicBezTo>
                  <a:pt x="724969" y="42732"/>
                  <a:pt x="724567" y="42349"/>
                  <a:pt x="724165" y="42030"/>
                </a:cubicBezTo>
                <a:cubicBezTo>
                  <a:pt x="723427" y="41328"/>
                  <a:pt x="723092" y="40243"/>
                  <a:pt x="722690" y="39540"/>
                </a:cubicBezTo>
                <a:cubicBezTo>
                  <a:pt x="722355" y="38519"/>
                  <a:pt x="722355" y="37753"/>
                  <a:pt x="722355" y="37051"/>
                </a:cubicBezTo>
                <a:close/>
                <a:moveTo>
                  <a:pt x="577873" y="36783"/>
                </a:moveTo>
                <a:cubicBezTo>
                  <a:pt x="580075" y="36783"/>
                  <a:pt x="581209" y="37477"/>
                  <a:pt x="581542" y="38865"/>
                </a:cubicBezTo>
                <a:cubicBezTo>
                  <a:pt x="581942" y="40252"/>
                  <a:pt x="581542" y="41640"/>
                  <a:pt x="580475" y="42712"/>
                </a:cubicBezTo>
                <a:cubicBezTo>
                  <a:pt x="579741" y="43406"/>
                  <a:pt x="578940" y="43406"/>
                  <a:pt x="578207" y="43406"/>
                </a:cubicBezTo>
                <a:cubicBezTo>
                  <a:pt x="576405" y="43406"/>
                  <a:pt x="574871" y="41324"/>
                  <a:pt x="574871" y="39243"/>
                </a:cubicBezTo>
                <a:cubicBezTo>
                  <a:pt x="574871" y="37099"/>
                  <a:pt x="575671" y="36783"/>
                  <a:pt x="577873" y="36783"/>
                </a:cubicBezTo>
                <a:close/>
                <a:moveTo>
                  <a:pt x="610612" y="36577"/>
                </a:moveTo>
                <a:cubicBezTo>
                  <a:pt x="611567" y="36616"/>
                  <a:pt x="612531" y="37129"/>
                  <a:pt x="613116" y="37999"/>
                </a:cubicBezTo>
                <a:cubicBezTo>
                  <a:pt x="613461" y="38684"/>
                  <a:pt x="613461" y="39367"/>
                  <a:pt x="613461" y="39740"/>
                </a:cubicBezTo>
                <a:cubicBezTo>
                  <a:pt x="613116" y="40735"/>
                  <a:pt x="612360" y="41419"/>
                  <a:pt x="611602" y="42103"/>
                </a:cubicBezTo>
                <a:cubicBezTo>
                  <a:pt x="611602" y="42850"/>
                  <a:pt x="610845" y="42850"/>
                  <a:pt x="610845" y="42850"/>
                </a:cubicBezTo>
                <a:cubicBezTo>
                  <a:pt x="609261" y="42850"/>
                  <a:pt x="607746" y="41730"/>
                  <a:pt x="607401" y="40735"/>
                </a:cubicBezTo>
                <a:cubicBezTo>
                  <a:pt x="606988" y="39678"/>
                  <a:pt x="607401" y="38684"/>
                  <a:pt x="608158" y="37999"/>
                </a:cubicBezTo>
                <a:cubicBezTo>
                  <a:pt x="608708" y="36973"/>
                  <a:pt x="609656" y="36538"/>
                  <a:pt x="610612" y="36577"/>
                </a:cubicBezTo>
                <a:close/>
                <a:moveTo>
                  <a:pt x="594348" y="36226"/>
                </a:moveTo>
                <a:cubicBezTo>
                  <a:pt x="595079" y="36226"/>
                  <a:pt x="595411" y="36599"/>
                  <a:pt x="596141" y="36599"/>
                </a:cubicBezTo>
                <a:cubicBezTo>
                  <a:pt x="597269" y="36910"/>
                  <a:pt x="597999" y="37594"/>
                  <a:pt x="597999" y="38651"/>
                </a:cubicBezTo>
                <a:cubicBezTo>
                  <a:pt x="597999" y="39335"/>
                  <a:pt x="597667" y="40392"/>
                  <a:pt x="597269" y="41076"/>
                </a:cubicBezTo>
                <a:cubicBezTo>
                  <a:pt x="596870" y="42817"/>
                  <a:pt x="595411" y="43128"/>
                  <a:pt x="594348" y="43128"/>
                </a:cubicBezTo>
                <a:cubicBezTo>
                  <a:pt x="593618" y="42444"/>
                  <a:pt x="592490" y="41760"/>
                  <a:pt x="591760" y="40703"/>
                </a:cubicBezTo>
                <a:cubicBezTo>
                  <a:pt x="591030" y="40019"/>
                  <a:pt x="590632" y="39024"/>
                  <a:pt x="591362" y="37967"/>
                </a:cubicBezTo>
                <a:cubicBezTo>
                  <a:pt x="592092" y="36910"/>
                  <a:pt x="592822" y="36226"/>
                  <a:pt x="594348" y="36226"/>
                </a:cubicBezTo>
                <a:close/>
                <a:moveTo>
                  <a:pt x="568301" y="36161"/>
                </a:moveTo>
                <a:cubicBezTo>
                  <a:pt x="568964" y="36201"/>
                  <a:pt x="569627" y="36455"/>
                  <a:pt x="570375" y="36962"/>
                </a:cubicBezTo>
                <a:cubicBezTo>
                  <a:pt x="570375" y="37343"/>
                  <a:pt x="570714" y="37660"/>
                  <a:pt x="571531" y="38040"/>
                </a:cubicBezTo>
                <a:cubicBezTo>
                  <a:pt x="571531" y="38738"/>
                  <a:pt x="571531" y="39435"/>
                  <a:pt x="571531" y="40133"/>
                </a:cubicBezTo>
                <a:cubicBezTo>
                  <a:pt x="571531" y="41909"/>
                  <a:pt x="570375" y="42606"/>
                  <a:pt x="568879" y="42987"/>
                </a:cubicBezTo>
                <a:cubicBezTo>
                  <a:pt x="566632" y="43684"/>
                  <a:pt x="565066" y="42987"/>
                  <a:pt x="564317" y="40830"/>
                </a:cubicBezTo>
                <a:cubicBezTo>
                  <a:pt x="563568" y="39118"/>
                  <a:pt x="564726" y="37343"/>
                  <a:pt x="566224" y="36645"/>
                </a:cubicBezTo>
                <a:cubicBezTo>
                  <a:pt x="566973" y="36297"/>
                  <a:pt x="567636" y="36122"/>
                  <a:pt x="568301" y="36161"/>
                </a:cubicBezTo>
                <a:close/>
                <a:moveTo>
                  <a:pt x="551232" y="36047"/>
                </a:moveTo>
                <a:cubicBezTo>
                  <a:pt x="552383" y="35669"/>
                  <a:pt x="554280" y="37435"/>
                  <a:pt x="554280" y="38823"/>
                </a:cubicBezTo>
                <a:cubicBezTo>
                  <a:pt x="554280" y="40589"/>
                  <a:pt x="552722" y="42291"/>
                  <a:pt x="551232" y="42291"/>
                </a:cubicBezTo>
                <a:cubicBezTo>
                  <a:pt x="549405" y="42291"/>
                  <a:pt x="547509" y="40589"/>
                  <a:pt x="547848" y="39201"/>
                </a:cubicBezTo>
                <a:cubicBezTo>
                  <a:pt x="547848" y="37435"/>
                  <a:pt x="549405" y="36047"/>
                  <a:pt x="551232" y="36047"/>
                </a:cubicBezTo>
                <a:close/>
                <a:moveTo>
                  <a:pt x="430648" y="36046"/>
                </a:moveTo>
                <a:cubicBezTo>
                  <a:pt x="431789" y="35669"/>
                  <a:pt x="432528" y="36046"/>
                  <a:pt x="433266" y="36737"/>
                </a:cubicBezTo>
                <a:cubicBezTo>
                  <a:pt x="433602" y="37051"/>
                  <a:pt x="434005" y="37428"/>
                  <a:pt x="434341" y="37742"/>
                </a:cubicBezTo>
                <a:cubicBezTo>
                  <a:pt x="436221" y="39186"/>
                  <a:pt x="436221" y="41258"/>
                  <a:pt x="435482" y="43017"/>
                </a:cubicBezTo>
                <a:cubicBezTo>
                  <a:pt x="434744" y="45089"/>
                  <a:pt x="433266" y="46094"/>
                  <a:pt x="431050" y="46471"/>
                </a:cubicBezTo>
                <a:cubicBezTo>
                  <a:pt x="430245" y="46471"/>
                  <a:pt x="429506" y="46471"/>
                  <a:pt x="428767" y="46471"/>
                </a:cubicBezTo>
                <a:cubicBezTo>
                  <a:pt x="427290" y="46094"/>
                  <a:pt x="425410" y="45780"/>
                  <a:pt x="423932" y="45089"/>
                </a:cubicBezTo>
                <a:cubicBezTo>
                  <a:pt x="422455" y="44398"/>
                  <a:pt x="422455" y="43017"/>
                  <a:pt x="422119" y="41572"/>
                </a:cubicBezTo>
                <a:cubicBezTo>
                  <a:pt x="421717" y="40568"/>
                  <a:pt x="422858" y="39877"/>
                  <a:pt x="423932" y="39186"/>
                </a:cubicBezTo>
                <a:cubicBezTo>
                  <a:pt x="424671" y="38809"/>
                  <a:pt x="425410" y="38118"/>
                  <a:pt x="426216" y="37742"/>
                </a:cubicBezTo>
                <a:cubicBezTo>
                  <a:pt x="427693" y="37051"/>
                  <a:pt x="429170" y="36360"/>
                  <a:pt x="430648" y="36046"/>
                </a:cubicBezTo>
                <a:close/>
                <a:moveTo>
                  <a:pt x="536007" y="35948"/>
                </a:moveTo>
                <a:cubicBezTo>
                  <a:pt x="537892" y="35948"/>
                  <a:pt x="539711" y="37335"/>
                  <a:pt x="539711" y="39101"/>
                </a:cubicBezTo>
                <a:cubicBezTo>
                  <a:pt x="539711" y="40804"/>
                  <a:pt x="538969" y="42191"/>
                  <a:pt x="537151" y="42570"/>
                </a:cubicBezTo>
                <a:cubicBezTo>
                  <a:pt x="536746" y="42570"/>
                  <a:pt x="536007" y="42570"/>
                  <a:pt x="535603" y="42570"/>
                </a:cubicBezTo>
                <a:cubicBezTo>
                  <a:pt x="534121" y="41876"/>
                  <a:pt x="533379" y="40804"/>
                  <a:pt x="533043" y="39416"/>
                </a:cubicBezTo>
                <a:cubicBezTo>
                  <a:pt x="532639" y="37650"/>
                  <a:pt x="533784" y="35948"/>
                  <a:pt x="536007" y="35948"/>
                </a:cubicBezTo>
                <a:close/>
                <a:moveTo>
                  <a:pt x="356677" y="35524"/>
                </a:moveTo>
                <a:cubicBezTo>
                  <a:pt x="358240" y="35352"/>
                  <a:pt x="359855" y="35524"/>
                  <a:pt x="361554" y="36215"/>
                </a:cubicBezTo>
                <a:cubicBezTo>
                  <a:pt x="364545" y="37283"/>
                  <a:pt x="366040" y="41427"/>
                  <a:pt x="364137" y="43876"/>
                </a:cubicBezTo>
                <a:cubicBezTo>
                  <a:pt x="363797" y="44567"/>
                  <a:pt x="363050" y="44944"/>
                  <a:pt x="362642" y="45258"/>
                </a:cubicBezTo>
                <a:cubicBezTo>
                  <a:pt x="361146" y="45258"/>
                  <a:pt x="359991" y="45258"/>
                  <a:pt x="358495" y="45635"/>
                </a:cubicBezTo>
                <a:cubicBezTo>
                  <a:pt x="356660" y="45258"/>
                  <a:pt x="354349" y="44944"/>
                  <a:pt x="352514" y="44253"/>
                </a:cubicBezTo>
                <a:cubicBezTo>
                  <a:pt x="349455" y="42872"/>
                  <a:pt x="349455" y="38351"/>
                  <a:pt x="352106" y="36906"/>
                </a:cubicBezTo>
                <a:cubicBezTo>
                  <a:pt x="353601" y="36215"/>
                  <a:pt x="355114" y="35697"/>
                  <a:pt x="356677" y="35524"/>
                </a:cubicBezTo>
                <a:close/>
                <a:moveTo>
                  <a:pt x="525206" y="34869"/>
                </a:moveTo>
                <a:cubicBezTo>
                  <a:pt x="525613" y="35559"/>
                  <a:pt x="525953" y="36249"/>
                  <a:pt x="526361" y="36625"/>
                </a:cubicBezTo>
                <a:cubicBezTo>
                  <a:pt x="527517" y="38696"/>
                  <a:pt x="526361" y="40452"/>
                  <a:pt x="524117" y="41143"/>
                </a:cubicBezTo>
                <a:cubicBezTo>
                  <a:pt x="522555" y="41456"/>
                  <a:pt x="521061" y="41143"/>
                  <a:pt x="519566" y="40452"/>
                </a:cubicBezTo>
                <a:cubicBezTo>
                  <a:pt x="518476" y="39762"/>
                  <a:pt x="518068" y="38005"/>
                  <a:pt x="519225" y="37315"/>
                </a:cubicBezTo>
                <a:cubicBezTo>
                  <a:pt x="520720" y="35935"/>
                  <a:pt x="522555" y="34555"/>
                  <a:pt x="525206" y="34869"/>
                </a:cubicBezTo>
                <a:close/>
                <a:moveTo>
                  <a:pt x="401140" y="34833"/>
                </a:moveTo>
                <a:cubicBezTo>
                  <a:pt x="402284" y="35215"/>
                  <a:pt x="403361" y="35215"/>
                  <a:pt x="404505" y="35533"/>
                </a:cubicBezTo>
                <a:cubicBezTo>
                  <a:pt x="407466" y="36232"/>
                  <a:pt x="409754" y="38712"/>
                  <a:pt x="409754" y="41891"/>
                </a:cubicBezTo>
                <a:cubicBezTo>
                  <a:pt x="409754" y="43290"/>
                  <a:pt x="408610" y="44371"/>
                  <a:pt x="407466" y="44689"/>
                </a:cubicBezTo>
                <a:cubicBezTo>
                  <a:pt x="403765" y="46470"/>
                  <a:pt x="400400" y="45071"/>
                  <a:pt x="398919" y="42591"/>
                </a:cubicBezTo>
                <a:cubicBezTo>
                  <a:pt x="398515" y="42210"/>
                  <a:pt x="398515" y="41891"/>
                  <a:pt x="398179" y="41192"/>
                </a:cubicBezTo>
                <a:cubicBezTo>
                  <a:pt x="397035" y="38394"/>
                  <a:pt x="397438" y="37313"/>
                  <a:pt x="399659" y="35533"/>
                </a:cubicBezTo>
                <a:cubicBezTo>
                  <a:pt x="400063" y="35533"/>
                  <a:pt x="400400" y="35215"/>
                  <a:pt x="401140" y="34833"/>
                </a:cubicBezTo>
                <a:close/>
                <a:moveTo>
                  <a:pt x="334788" y="34652"/>
                </a:moveTo>
                <a:cubicBezTo>
                  <a:pt x="337004" y="34277"/>
                  <a:pt x="340025" y="36342"/>
                  <a:pt x="340361" y="38783"/>
                </a:cubicBezTo>
                <a:cubicBezTo>
                  <a:pt x="340764" y="40849"/>
                  <a:pt x="339622" y="42978"/>
                  <a:pt x="337407" y="43979"/>
                </a:cubicBezTo>
                <a:cubicBezTo>
                  <a:pt x="335191" y="45356"/>
                  <a:pt x="334452" y="45356"/>
                  <a:pt x="332169" y="45356"/>
                </a:cubicBezTo>
                <a:cubicBezTo>
                  <a:pt x="331095" y="45356"/>
                  <a:pt x="329207" y="45356"/>
                  <a:pt x="328067" y="43979"/>
                </a:cubicBezTo>
                <a:cubicBezTo>
                  <a:pt x="327328" y="42978"/>
                  <a:pt x="326254" y="41914"/>
                  <a:pt x="326589" y="40161"/>
                </a:cubicBezTo>
                <a:cubicBezTo>
                  <a:pt x="327328" y="38470"/>
                  <a:pt x="328067" y="36342"/>
                  <a:pt x="330347" y="35654"/>
                </a:cubicBezTo>
                <a:cubicBezTo>
                  <a:pt x="331833" y="35341"/>
                  <a:pt x="333311" y="34652"/>
                  <a:pt x="334788" y="34652"/>
                </a:cubicBezTo>
                <a:close/>
                <a:moveTo>
                  <a:pt x="379989" y="34510"/>
                </a:moveTo>
                <a:cubicBezTo>
                  <a:pt x="383356" y="33441"/>
                  <a:pt x="387059" y="34825"/>
                  <a:pt x="389281" y="37278"/>
                </a:cubicBezTo>
                <a:cubicBezTo>
                  <a:pt x="390425" y="38662"/>
                  <a:pt x="390425" y="40423"/>
                  <a:pt x="389281" y="41807"/>
                </a:cubicBezTo>
                <a:cubicBezTo>
                  <a:pt x="387799" y="43568"/>
                  <a:pt x="386318" y="44574"/>
                  <a:pt x="384096" y="45644"/>
                </a:cubicBezTo>
                <a:cubicBezTo>
                  <a:pt x="381066" y="47028"/>
                  <a:pt x="377363" y="44952"/>
                  <a:pt x="376959" y="41807"/>
                </a:cubicBezTo>
                <a:cubicBezTo>
                  <a:pt x="376219" y="40738"/>
                  <a:pt x="376219" y="39731"/>
                  <a:pt x="376219" y="38662"/>
                </a:cubicBezTo>
                <a:cubicBezTo>
                  <a:pt x="376219" y="36901"/>
                  <a:pt x="377767" y="35202"/>
                  <a:pt x="379989" y="34510"/>
                </a:cubicBezTo>
                <a:close/>
                <a:moveTo>
                  <a:pt x="311577" y="34036"/>
                </a:moveTo>
                <a:cubicBezTo>
                  <a:pt x="312643" y="34209"/>
                  <a:pt x="313667" y="34820"/>
                  <a:pt x="314607" y="35885"/>
                </a:cubicBezTo>
                <a:cubicBezTo>
                  <a:pt x="314607" y="36198"/>
                  <a:pt x="314942" y="36198"/>
                  <a:pt x="314942" y="36575"/>
                </a:cubicBezTo>
                <a:cubicBezTo>
                  <a:pt x="315681" y="37953"/>
                  <a:pt x="317561" y="39332"/>
                  <a:pt x="316486" y="41087"/>
                </a:cubicBezTo>
                <a:cubicBezTo>
                  <a:pt x="314942" y="43532"/>
                  <a:pt x="313465" y="45600"/>
                  <a:pt x="310109" y="45913"/>
                </a:cubicBezTo>
                <a:cubicBezTo>
                  <a:pt x="309773" y="45913"/>
                  <a:pt x="309773" y="45913"/>
                  <a:pt x="309370" y="45913"/>
                </a:cubicBezTo>
                <a:cubicBezTo>
                  <a:pt x="305275" y="45913"/>
                  <a:pt x="303060" y="42090"/>
                  <a:pt x="304536" y="39019"/>
                </a:cubicBezTo>
                <a:cubicBezTo>
                  <a:pt x="305275" y="37264"/>
                  <a:pt x="306752" y="35885"/>
                  <a:pt x="308296" y="34820"/>
                </a:cubicBezTo>
                <a:cubicBezTo>
                  <a:pt x="309404" y="34130"/>
                  <a:pt x="310511" y="33864"/>
                  <a:pt x="311577" y="34036"/>
                </a:cubicBezTo>
                <a:close/>
                <a:moveTo>
                  <a:pt x="626826" y="33786"/>
                </a:moveTo>
                <a:cubicBezTo>
                  <a:pt x="627384" y="33698"/>
                  <a:pt x="627949" y="33794"/>
                  <a:pt x="628516" y="34148"/>
                </a:cubicBezTo>
                <a:cubicBezTo>
                  <a:pt x="629581" y="34855"/>
                  <a:pt x="630713" y="35948"/>
                  <a:pt x="630313" y="37683"/>
                </a:cubicBezTo>
                <a:cubicBezTo>
                  <a:pt x="630313" y="38455"/>
                  <a:pt x="629980" y="39162"/>
                  <a:pt x="629980" y="39869"/>
                </a:cubicBezTo>
                <a:cubicBezTo>
                  <a:pt x="628116" y="40897"/>
                  <a:pt x="625919" y="40576"/>
                  <a:pt x="624054" y="40576"/>
                </a:cubicBezTo>
                <a:cubicBezTo>
                  <a:pt x="622589" y="40576"/>
                  <a:pt x="621857" y="38776"/>
                  <a:pt x="622589" y="37362"/>
                </a:cubicBezTo>
                <a:cubicBezTo>
                  <a:pt x="623322" y="36269"/>
                  <a:pt x="624054" y="35241"/>
                  <a:pt x="625186" y="34533"/>
                </a:cubicBezTo>
                <a:cubicBezTo>
                  <a:pt x="625719" y="34148"/>
                  <a:pt x="626268" y="33875"/>
                  <a:pt x="626826" y="33786"/>
                </a:cubicBezTo>
                <a:close/>
                <a:moveTo>
                  <a:pt x="666323" y="33441"/>
                </a:moveTo>
                <a:cubicBezTo>
                  <a:pt x="668557" y="33441"/>
                  <a:pt x="670859" y="35523"/>
                  <a:pt x="670859" y="37606"/>
                </a:cubicBezTo>
                <a:cubicBezTo>
                  <a:pt x="670859" y="40067"/>
                  <a:pt x="669369" y="41456"/>
                  <a:pt x="666729" y="41456"/>
                </a:cubicBezTo>
                <a:cubicBezTo>
                  <a:pt x="664495" y="41456"/>
                  <a:pt x="662600" y="39752"/>
                  <a:pt x="662600" y="37291"/>
                </a:cubicBezTo>
                <a:cubicBezTo>
                  <a:pt x="662600" y="35523"/>
                  <a:pt x="664021" y="33441"/>
                  <a:pt x="666323" y="33441"/>
                </a:cubicBezTo>
                <a:close/>
                <a:moveTo>
                  <a:pt x="646300" y="33440"/>
                </a:moveTo>
                <a:cubicBezTo>
                  <a:pt x="648228" y="33440"/>
                  <a:pt x="649743" y="34450"/>
                  <a:pt x="649743" y="36218"/>
                </a:cubicBezTo>
                <a:cubicBezTo>
                  <a:pt x="649743" y="37922"/>
                  <a:pt x="649743" y="37985"/>
                  <a:pt x="648986" y="40446"/>
                </a:cubicBezTo>
                <a:cubicBezTo>
                  <a:pt x="647815" y="41140"/>
                  <a:pt x="646300" y="41456"/>
                  <a:pt x="645543" y="40446"/>
                </a:cubicBezTo>
                <a:cubicBezTo>
                  <a:pt x="644372" y="39373"/>
                  <a:pt x="643270" y="38363"/>
                  <a:pt x="643270" y="36596"/>
                </a:cubicBezTo>
                <a:cubicBezTo>
                  <a:pt x="643270" y="34829"/>
                  <a:pt x="644785" y="33756"/>
                  <a:pt x="646300" y="33440"/>
                </a:cubicBezTo>
                <a:close/>
                <a:moveTo>
                  <a:pt x="686300" y="33201"/>
                </a:moveTo>
                <a:cubicBezTo>
                  <a:pt x="687804" y="32884"/>
                  <a:pt x="689307" y="33901"/>
                  <a:pt x="690128" y="34982"/>
                </a:cubicBezTo>
                <a:cubicBezTo>
                  <a:pt x="691631" y="36381"/>
                  <a:pt x="691973" y="38543"/>
                  <a:pt x="691219" y="40641"/>
                </a:cubicBezTo>
                <a:cubicBezTo>
                  <a:pt x="690879" y="42358"/>
                  <a:pt x="688965" y="43439"/>
                  <a:pt x="687462" y="44138"/>
                </a:cubicBezTo>
                <a:cubicBezTo>
                  <a:pt x="687052" y="44520"/>
                  <a:pt x="686300" y="44138"/>
                  <a:pt x="685959" y="44138"/>
                </a:cubicBezTo>
                <a:cubicBezTo>
                  <a:pt x="683635" y="43439"/>
                  <a:pt x="681380" y="40641"/>
                  <a:pt x="681380" y="38543"/>
                </a:cubicBezTo>
                <a:cubicBezTo>
                  <a:pt x="681038" y="36063"/>
                  <a:pt x="683635" y="33901"/>
                  <a:pt x="686300" y="33201"/>
                </a:cubicBezTo>
                <a:close/>
                <a:moveTo>
                  <a:pt x="704449" y="33151"/>
                </a:moveTo>
                <a:cubicBezTo>
                  <a:pt x="707446" y="33851"/>
                  <a:pt x="710443" y="34233"/>
                  <a:pt x="713508" y="34934"/>
                </a:cubicBezTo>
                <a:cubicBezTo>
                  <a:pt x="714257" y="36016"/>
                  <a:pt x="714257" y="37035"/>
                  <a:pt x="713508" y="38117"/>
                </a:cubicBezTo>
                <a:cubicBezTo>
                  <a:pt x="713100" y="38499"/>
                  <a:pt x="713100" y="39200"/>
                  <a:pt x="713100" y="39518"/>
                </a:cubicBezTo>
                <a:cubicBezTo>
                  <a:pt x="712759" y="39900"/>
                  <a:pt x="712350" y="39900"/>
                  <a:pt x="712010" y="40218"/>
                </a:cubicBezTo>
                <a:cubicBezTo>
                  <a:pt x="710102" y="42001"/>
                  <a:pt x="708195" y="42001"/>
                  <a:pt x="706288" y="41619"/>
                </a:cubicBezTo>
                <a:cubicBezTo>
                  <a:pt x="704040" y="41301"/>
                  <a:pt x="702133" y="39518"/>
                  <a:pt x="702541" y="37035"/>
                </a:cubicBezTo>
                <a:cubicBezTo>
                  <a:pt x="702541" y="36016"/>
                  <a:pt x="703291" y="34615"/>
                  <a:pt x="704449" y="33151"/>
                </a:cubicBezTo>
                <a:close/>
                <a:moveTo>
                  <a:pt x="276766" y="32665"/>
                </a:moveTo>
                <a:cubicBezTo>
                  <a:pt x="277766" y="32590"/>
                  <a:pt x="278820" y="32785"/>
                  <a:pt x="279853" y="33309"/>
                </a:cubicBezTo>
                <a:cubicBezTo>
                  <a:pt x="281004" y="34008"/>
                  <a:pt x="282497" y="34389"/>
                  <a:pt x="283651" y="34770"/>
                </a:cubicBezTo>
                <a:cubicBezTo>
                  <a:pt x="288124" y="36867"/>
                  <a:pt x="287378" y="40742"/>
                  <a:pt x="284735" y="43220"/>
                </a:cubicBezTo>
                <a:cubicBezTo>
                  <a:pt x="283989" y="44935"/>
                  <a:pt x="282156" y="45634"/>
                  <a:pt x="280259" y="45317"/>
                </a:cubicBezTo>
                <a:cubicBezTo>
                  <a:pt x="276128" y="44935"/>
                  <a:pt x="273483" y="42839"/>
                  <a:pt x="271584" y="40043"/>
                </a:cubicBezTo>
                <a:cubicBezTo>
                  <a:pt x="271584" y="39662"/>
                  <a:pt x="271245" y="39344"/>
                  <a:pt x="271245" y="38963"/>
                </a:cubicBezTo>
                <a:cubicBezTo>
                  <a:pt x="271245" y="35533"/>
                  <a:pt x="273763" y="32888"/>
                  <a:pt x="276766" y="32665"/>
                </a:cubicBezTo>
                <a:close/>
                <a:moveTo>
                  <a:pt x="245755" y="31591"/>
                </a:moveTo>
                <a:cubicBezTo>
                  <a:pt x="247643" y="32285"/>
                  <a:pt x="249463" y="32285"/>
                  <a:pt x="251350" y="31906"/>
                </a:cubicBezTo>
                <a:cubicBezTo>
                  <a:pt x="252833" y="31906"/>
                  <a:pt x="254317" y="32285"/>
                  <a:pt x="255462" y="32978"/>
                </a:cubicBezTo>
                <a:cubicBezTo>
                  <a:pt x="257350" y="33988"/>
                  <a:pt x="258092" y="35438"/>
                  <a:pt x="257687" y="37141"/>
                </a:cubicBezTo>
                <a:cubicBezTo>
                  <a:pt x="257687" y="39980"/>
                  <a:pt x="256609" y="41682"/>
                  <a:pt x="253575" y="42376"/>
                </a:cubicBezTo>
                <a:cubicBezTo>
                  <a:pt x="252833" y="43133"/>
                  <a:pt x="251755" y="43827"/>
                  <a:pt x="250204" y="44520"/>
                </a:cubicBezTo>
                <a:cubicBezTo>
                  <a:pt x="248384" y="44142"/>
                  <a:pt x="246160" y="43827"/>
                  <a:pt x="244272" y="43133"/>
                </a:cubicBezTo>
                <a:cubicBezTo>
                  <a:pt x="239418" y="41682"/>
                  <a:pt x="237935" y="36447"/>
                  <a:pt x="241238" y="32978"/>
                </a:cubicBezTo>
                <a:cubicBezTo>
                  <a:pt x="242385" y="31906"/>
                  <a:pt x="244272" y="31212"/>
                  <a:pt x="245755" y="31591"/>
                </a:cubicBezTo>
                <a:close/>
                <a:moveTo>
                  <a:pt x="198801" y="30934"/>
                </a:moveTo>
                <a:cubicBezTo>
                  <a:pt x="203234" y="31248"/>
                  <a:pt x="205114" y="33701"/>
                  <a:pt x="205450" y="37539"/>
                </a:cubicBezTo>
                <a:cubicBezTo>
                  <a:pt x="205450" y="38231"/>
                  <a:pt x="205114" y="38608"/>
                  <a:pt x="205114" y="39300"/>
                </a:cubicBezTo>
                <a:cubicBezTo>
                  <a:pt x="203234" y="43137"/>
                  <a:pt x="198398" y="44521"/>
                  <a:pt x="194705" y="44143"/>
                </a:cubicBezTo>
                <a:cubicBezTo>
                  <a:pt x="192824" y="44143"/>
                  <a:pt x="192085" y="42382"/>
                  <a:pt x="191683" y="40998"/>
                </a:cubicBezTo>
                <a:cubicBezTo>
                  <a:pt x="191347" y="39992"/>
                  <a:pt x="191347" y="39300"/>
                  <a:pt x="191347" y="38922"/>
                </a:cubicBezTo>
                <a:cubicBezTo>
                  <a:pt x="190944" y="35777"/>
                  <a:pt x="192085" y="33701"/>
                  <a:pt x="194705" y="32632"/>
                </a:cubicBezTo>
                <a:cubicBezTo>
                  <a:pt x="196182" y="31940"/>
                  <a:pt x="196921" y="30934"/>
                  <a:pt x="198801" y="30934"/>
                </a:cubicBezTo>
                <a:close/>
                <a:moveTo>
                  <a:pt x="224120" y="28290"/>
                </a:moveTo>
                <a:cubicBezTo>
                  <a:pt x="225392" y="28560"/>
                  <a:pt x="226614" y="29179"/>
                  <a:pt x="227530" y="30069"/>
                </a:cubicBezTo>
                <a:cubicBezTo>
                  <a:pt x="229837" y="31784"/>
                  <a:pt x="229837" y="34262"/>
                  <a:pt x="229837" y="36739"/>
                </a:cubicBezTo>
                <a:cubicBezTo>
                  <a:pt x="229837" y="37057"/>
                  <a:pt x="229430" y="37756"/>
                  <a:pt x="229430" y="38137"/>
                </a:cubicBezTo>
                <a:cubicBezTo>
                  <a:pt x="227530" y="41314"/>
                  <a:pt x="222644" y="42013"/>
                  <a:pt x="219251" y="40234"/>
                </a:cubicBezTo>
                <a:cubicBezTo>
                  <a:pt x="216673" y="38836"/>
                  <a:pt x="216266" y="37057"/>
                  <a:pt x="216266" y="35342"/>
                </a:cubicBezTo>
                <a:cubicBezTo>
                  <a:pt x="215926" y="31784"/>
                  <a:pt x="217012" y="30069"/>
                  <a:pt x="220405" y="28608"/>
                </a:cubicBezTo>
                <a:cubicBezTo>
                  <a:pt x="221524" y="28099"/>
                  <a:pt x="222848" y="28020"/>
                  <a:pt x="224120" y="28290"/>
                </a:cubicBezTo>
                <a:close/>
                <a:moveTo>
                  <a:pt x="583773" y="11143"/>
                </a:moveTo>
                <a:cubicBezTo>
                  <a:pt x="586769" y="11512"/>
                  <a:pt x="590097" y="12188"/>
                  <a:pt x="592628" y="12864"/>
                </a:cubicBezTo>
                <a:cubicBezTo>
                  <a:pt x="592628" y="13171"/>
                  <a:pt x="592295" y="13171"/>
                  <a:pt x="592295" y="13540"/>
                </a:cubicBezTo>
                <a:cubicBezTo>
                  <a:pt x="590830" y="14216"/>
                  <a:pt x="589698" y="14584"/>
                  <a:pt x="588233" y="15260"/>
                </a:cubicBezTo>
                <a:cubicBezTo>
                  <a:pt x="587501" y="14892"/>
                  <a:pt x="586769" y="14584"/>
                  <a:pt x="586036" y="14216"/>
                </a:cubicBezTo>
                <a:cubicBezTo>
                  <a:pt x="584904" y="13540"/>
                  <a:pt x="584172" y="12495"/>
                  <a:pt x="583773" y="11143"/>
                </a:cubicBezTo>
                <a:close/>
                <a:moveTo>
                  <a:pt x="273232" y="8079"/>
                </a:moveTo>
                <a:cubicBezTo>
                  <a:pt x="272823" y="9540"/>
                  <a:pt x="271667" y="10938"/>
                  <a:pt x="270169" y="11256"/>
                </a:cubicBezTo>
                <a:cubicBezTo>
                  <a:pt x="268332" y="11637"/>
                  <a:pt x="266767" y="10938"/>
                  <a:pt x="265270" y="9858"/>
                </a:cubicBezTo>
                <a:cubicBezTo>
                  <a:pt x="267924" y="9540"/>
                  <a:pt x="270578" y="8778"/>
                  <a:pt x="273232" y="8079"/>
                </a:cubicBezTo>
                <a:close/>
                <a:moveTo>
                  <a:pt x="563952" y="7243"/>
                </a:moveTo>
                <a:cubicBezTo>
                  <a:pt x="566898" y="7931"/>
                  <a:pt x="570246" y="8306"/>
                  <a:pt x="573192" y="8993"/>
                </a:cubicBezTo>
                <a:cubicBezTo>
                  <a:pt x="573192" y="9368"/>
                  <a:pt x="573594" y="9680"/>
                  <a:pt x="573594" y="10055"/>
                </a:cubicBezTo>
                <a:cubicBezTo>
                  <a:pt x="572858" y="10742"/>
                  <a:pt x="572456" y="11430"/>
                  <a:pt x="572121" y="11742"/>
                </a:cubicBezTo>
                <a:cubicBezTo>
                  <a:pt x="570246" y="13492"/>
                  <a:pt x="567635" y="13867"/>
                  <a:pt x="565425" y="12804"/>
                </a:cubicBezTo>
                <a:cubicBezTo>
                  <a:pt x="564688" y="12429"/>
                  <a:pt x="563952" y="12117"/>
                  <a:pt x="563952" y="11055"/>
                </a:cubicBezTo>
                <a:cubicBezTo>
                  <a:pt x="563550" y="10055"/>
                  <a:pt x="563550" y="9368"/>
                  <a:pt x="563550" y="8306"/>
                </a:cubicBezTo>
                <a:cubicBezTo>
                  <a:pt x="563550" y="7931"/>
                  <a:pt x="563550" y="7618"/>
                  <a:pt x="563952" y="7243"/>
                </a:cubicBezTo>
                <a:close/>
                <a:moveTo>
                  <a:pt x="419571" y="6100"/>
                </a:moveTo>
                <a:cubicBezTo>
                  <a:pt x="420270" y="6148"/>
                  <a:pt x="420927" y="6418"/>
                  <a:pt x="421499" y="6959"/>
                </a:cubicBezTo>
                <a:cubicBezTo>
                  <a:pt x="422645" y="7660"/>
                  <a:pt x="423318" y="8679"/>
                  <a:pt x="423722" y="10143"/>
                </a:cubicBezTo>
                <a:cubicBezTo>
                  <a:pt x="424059" y="11544"/>
                  <a:pt x="423722" y="12563"/>
                  <a:pt x="422240" y="13263"/>
                </a:cubicBezTo>
                <a:cubicBezTo>
                  <a:pt x="420354" y="14727"/>
                  <a:pt x="418535" y="14345"/>
                  <a:pt x="416985" y="12945"/>
                </a:cubicBezTo>
                <a:cubicBezTo>
                  <a:pt x="416245" y="11544"/>
                  <a:pt x="415503" y="10461"/>
                  <a:pt x="415503" y="8360"/>
                </a:cubicBezTo>
                <a:cubicBezTo>
                  <a:pt x="415503" y="7660"/>
                  <a:pt x="416245" y="6959"/>
                  <a:pt x="417390" y="6578"/>
                </a:cubicBezTo>
                <a:cubicBezTo>
                  <a:pt x="418131" y="6228"/>
                  <a:pt x="418872" y="6053"/>
                  <a:pt x="419571" y="6100"/>
                </a:cubicBezTo>
                <a:close/>
                <a:moveTo>
                  <a:pt x="483137" y="5320"/>
                </a:moveTo>
                <a:cubicBezTo>
                  <a:pt x="484604" y="6695"/>
                  <a:pt x="485672" y="8070"/>
                  <a:pt x="486805" y="9507"/>
                </a:cubicBezTo>
                <a:cubicBezTo>
                  <a:pt x="486805" y="10882"/>
                  <a:pt x="486805" y="12257"/>
                  <a:pt x="485672" y="13632"/>
                </a:cubicBezTo>
                <a:cubicBezTo>
                  <a:pt x="484604" y="14695"/>
                  <a:pt x="483137" y="15007"/>
                  <a:pt x="481271" y="15007"/>
                </a:cubicBezTo>
                <a:cubicBezTo>
                  <a:pt x="479802" y="15007"/>
                  <a:pt x="479072" y="14695"/>
                  <a:pt x="478268" y="13257"/>
                </a:cubicBezTo>
                <a:cubicBezTo>
                  <a:pt x="477932" y="12257"/>
                  <a:pt x="477530" y="11570"/>
                  <a:pt x="477196" y="10507"/>
                </a:cubicBezTo>
                <a:cubicBezTo>
                  <a:pt x="476463" y="8070"/>
                  <a:pt x="477932" y="6383"/>
                  <a:pt x="480136" y="5695"/>
                </a:cubicBezTo>
                <a:cubicBezTo>
                  <a:pt x="481271" y="5320"/>
                  <a:pt x="482004" y="5320"/>
                  <a:pt x="483137" y="5320"/>
                </a:cubicBezTo>
                <a:close/>
                <a:moveTo>
                  <a:pt x="547561" y="5145"/>
                </a:moveTo>
                <a:cubicBezTo>
                  <a:pt x="550975" y="5145"/>
                  <a:pt x="552819" y="6926"/>
                  <a:pt x="552819" y="10107"/>
                </a:cubicBezTo>
                <a:cubicBezTo>
                  <a:pt x="552819" y="12207"/>
                  <a:pt x="550224" y="15006"/>
                  <a:pt x="546810" y="15006"/>
                </a:cubicBezTo>
                <a:cubicBezTo>
                  <a:pt x="544557" y="15006"/>
                  <a:pt x="541888" y="12525"/>
                  <a:pt x="542232" y="10425"/>
                </a:cubicBezTo>
                <a:cubicBezTo>
                  <a:pt x="542642" y="7626"/>
                  <a:pt x="543735" y="4763"/>
                  <a:pt x="547561" y="5145"/>
                </a:cubicBezTo>
                <a:close/>
                <a:moveTo>
                  <a:pt x="358749" y="4899"/>
                </a:moveTo>
                <a:cubicBezTo>
                  <a:pt x="360959" y="4206"/>
                  <a:pt x="363570" y="5277"/>
                  <a:pt x="365043" y="6663"/>
                </a:cubicBezTo>
                <a:cubicBezTo>
                  <a:pt x="365779" y="7734"/>
                  <a:pt x="365445" y="9120"/>
                  <a:pt x="365445" y="10191"/>
                </a:cubicBezTo>
                <a:cubicBezTo>
                  <a:pt x="365445" y="11578"/>
                  <a:pt x="364708" y="12271"/>
                  <a:pt x="363570" y="12964"/>
                </a:cubicBezTo>
                <a:cubicBezTo>
                  <a:pt x="362833" y="13279"/>
                  <a:pt x="362432" y="13657"/>
                  <a:pt x="362097" y="13657"/>
                </a:cubicBezTo>
                <a:cubicBezTo>
                  <a:pt x="359486" y="14728"/>
                  <a:pt x="356875" y="13279"/>
                  <a:pt x="356540" y="10885"/>
                </a:cubicBezTo>
                <a:cubicBezTo>
                  <a:pt x="355736" y="10506"/>
                  <a:pt x="355736" y="9814"/>
                  <a:pt x="355736" y="9120"/>
                </a:cubicBezTo>
                <a:cubicBezTo>
                  <a:pt x="355736" y="7356"/>
                  <a:pt x="356875" y="5655"/>
                  <a:pt x="358749" y="4899"/>
                </a:cubicBezTo>
                <a:close/>
                <a:moveTo>
                  <a:pt x="524958" y="4243"/>
                </a:moveTo>
                <a:cubicBezTo>
                  <a:pt x="527967" y="4243"/>
                  <a:pt x="530222" y="7084"/>
                  <a:pt x="529881" y="9547"/>
                </a:cubicBezTo>
                <a:cubicBezTo>
                  <a:pt x="530222" y="11252"/>
                  <a:pt x="528718" y="13019"/>
                  <a:pt x="526463" y="13335"/>
                </a:cubicBezTo>
                <a:cubicBezTo>
                  <a:pt x="524958" y="13335"/>
                  <a:pt x="523046" y="13019"/>
                  <a:pt x="521543" y="12325"/>
                </a:cubicBezTo>
                <a:cubicBezTo>
                  <a:pt x="520041" y="11630"/>
                  <a:pt x="519290" y="8095"/>
                  <a:pt x="520041" y="6390"/>
                </a:cubicBezTo>
                <a:cubicBezTo>
                  <a:pt x="520792" y="4622"/>
                  <a:pt x="522636" y="3927"/>
                  <a:pt x="524958" y="4243"/>
                </a:cubicBezTo>
                <a:close/>
                <a:moveTo>
                  <a:pt x="340851" y="3813"/>
                </a:moveTo>
                <a:cubicBezTo>
                  <a:pt x="342349" y="4032"/>
                  <a:pt x="343753" y="4907"/>
                  <a:pt x="344328" y="6313"/>
                </a:cubicBezTo>
                <a:cubicBezTo>
                  <a:pt x="344667" y="6626"/>
                  <a:pt x="344667" y="7313"/>
                  <a:pt x="344328" y="8000"/>
                </a:cubicBezTo>
                <a:cubicBezTo>
                  <a:pt x="343922" y="9063"/>
                  <a:pt x="343178" y="10438"/>
                  <a:pt x="342839" y="11500"/>
                </a:cubicBezTo>
                <a:cubicBezTo>
                  <a:pt x="342433" y="12188"/>
                  <a:pt x="341283" y="12500"/>
                  <a:pt x="339794" y="12500"/>
                </a:cubicBezTo>
                <a:cubicBezTo>
                  <a:pt x="339455" y="12500"/>
                  <a:pt x="338711" y="12188"/>
                  <a:pt x="337899" y="12188"/>
                </a:cubicBezTo>
                <a:cubicBezTo>
                  <a:pt x="335666" y="11500"/>
                  <a:pt x="334922" y="10813"/>
                  <a:pt x="335328" y="8688"/>
                </a:cubicBezTo>
                <a:cubicBezTo>
                  <a:pt x="335328" y="7688"/>
                  <a:pt x="336072" y="6313"/>
                  <a:pt x="336816" y="5251"/>
                </a:cubicBezTo>
                <a:cubicBezTo>
                  <a:pt x="337764" y="4032"/>
                  <a:pt x="339354" y="3594"/>
                  <a:pt x="340851" y="3813"/>
                </a:cubicBezTo>
                <a:close/>
                <a:moveTo>
                  <a:pt x="459459" y="3409"/>
                </a:moveTo>
                <a:cubicBezTo>
                  <a:pt x="460200" y="3092"/>
                  <a:pt x="460951" y="3092"/>
                  <a:pt x="462102" y="3409"/>
                </a:cubicBezTo>
                <a:cubicBezTo>
                  <a:pt x="463593" y="3789"/>
                  <a:pt x="464680" y="4486"/>
                  <a:pt x="466243" y="5183"/>
                </a:cubicBezTo>
                <a:cubicBezTo>
                  <a:pt x="466243" y="6261"/>
                  <a:pt x="466583" y="6895"/>
                  <a:pt x="466583" y="7972"/>
                </a:cubicBezTo>
                <a:cubicBezTo>
                  <a:pt x="466583" y="8986"/>
                  <a:pt x="466583" y="9747"/>
                  <a:pt x="466243" y="10825"/>
                </a:cubicBezTo>
                <a:cubicBezTo>
                  <a:pt x="465427" y="11522"/>
                  <a:pt x="464680" y="12219"/>
                  <a:pt x="463593" y="12536"/>
                </a:cubicBezTo>
                <a:cubicBezTo>
                  <a:pt x="461357" y="13613"/>
                  <a:pt x="459048" y="13233"/>
                  <a:pt x="457550" y="11522"/>
                </a:cubicBezTo>
                <a:cubicBezTo>
                  <a:pt x="455647" y="9050"/>
                  <a:pt x="455647" y="5564"/>
                  <a:pt x="459459" y="3409"/>
                </a:cubicBezTo>
                <a:close/>
                <a:moveTo>
                  <a:pt x="502614" y="3092"/>
                </a:moveTo>
                <a:cubicBezTo>
                  <a:pt x="503685" y="3092"/>
                  <a:pt x="504825" y="3412"/>
                  <a:pt x="505563" y="4500"/>
                </a:cubicBezTo>
                <a:cubicBezTo>
                  <a:pt x="505965" y="4820"/>
                  <a:pt x="506301" y="5204"/>
                  <a:pt x="506704" y="5908"/>
                </a:cubicBezTo>
                <a:cubicBezTo>
                  <a:pt x="508514" y="8021"/>
                  <a:pt x="508179" y="10517"/>
                  <a:pt x="505563" y="11926"/>
                </a:cubicBezTo>
                <a:cubicBezTo>
                  <a:pt x="504088" y="12630"/>
                  <a:pt x="502546" y="13334"/>
                  <a:pt x="500736" y="12310"/>
                </a:cubicBezTo>
                <a:cubicBezTo>
                  <a:pt x="496983" y="10198"/>
                  <a:pt x="497385" y="8405"/>
                  <a:pt x="498860" y="4820"/>
                </a:cubicBezTo>
                <a:cubicBezTo>
                  <a:pt x="499598" y="3412"/>
                  <a:pt x="501137" y="3092"/>
                  <a:pt x="502614" y="3092"/>
                </a:cubicBezTo>
                <a:close/>
                <a:moveTo>
                  <a:pt x="383098" y="3092"/>
                </a:moveTo>
                <a:cubicBezTo>
                  <a:pt x="385332" y="3092"/>
                  <a:pt x="387971" y="5592"/>
                  <a:pt x="387971" y="7709"/>
                </a:cubicBezTo>
                <a:cubicBezTo>
                  <a:pt x="388377" y="9504"/>
                  <a:pt x="385332" y="11941"/>
                  <a:pt x="383098" y="11941"/>
                </a:cubicBezTo>
                <a:cubicBezTo>
                  <a:pt x="380459" y="11941"/>
                  <a:pt x="378632" y="10210"/>
                  <a:pt x="378632" y="7324"/>
                </a:cubicBezTo>
                <a:cubicBezTo>
                  <a:pt x="378632" y="5208"/>
                  <a:pt x="380865" y="3092"/>
                  <a:pt x="383098" y="3092"/>
                </a:cubicBezTo>
                <a:close/>
                <a:moveTo>
                  <a:pt x="403840" y="2814"/>
                </a:moveTo>
                <a:cubicBezTo>
                  <a:pt x="406370" y="2814"/>
                  <a:pt x="407901" y="4214"/>
                  <a:pt x="408300" y="7397"/>
                </a:cubicBezTo>
                <a:cubicBezTo>
                  <a:pt x="408300" y="9562"/>
                  <a:pt x="405704" y="11663"/>
                  <a:pt x="403507" y="11663"/>
                </a:cubicBezTo>
                <a:cubicBezTo>
                  <a:pt x="400911" y="11663"/>
                  <a:pt x="399447" y="9880"/>
                  <a:pt x="399447" y="7397"/>
                </a:cubicBezTo>
                <a:cubicBezTo>
                  <a:pt x="399447" y="4914"/>
                  <a:pt x="401244" y="2814"/>
                  <a:pt x="403840" y="2814"/>
                </a:cubicBezTo>
                <a:close/>
                <a:moveTo>
                  <a:pt x="300153" y="2786"/>
                </a:moveTo>
                <a:cubicBezTo>
                  <a:pt x="300153" y="2786"/>
                  <a:pt x="300488" y="3162"/>
                  <a:pt x="300488" y="3475"/>
                </a:cubicBezTo>
                <a:cubicBezTo>
                  <a:pt x="300488" y="4164"/>
                  <a:pt x="300890" y="4540"/>
                  <a:pt x="300890" y="5228"/>
                </a:cubicBezTo>
                <a:cubicBezTo>
                  <a:pt x="300890" y="5604"/>
                  <a:pt x="300890" y="5917"/>
                  <a:pt x="300890" y="6293"/>
                </a:cubicBezTo>
                <a:cubicBezTo>
                  <a:pt x="300488" y="6606"/>
                  <a:pt x="300153" y="7295"/>
                  <a:pt x="299751" y="7984"/>
                </a:cubicBezTo>
                <a:cubicBezTo>
                  <a:pt x="297876" y="10426"/>
                  <a:pt x="295667" y="10802"/>
                  <a:pt x="293055" y="9424"/>
                </a:cubicBezTo>
                <a:cubicBezTo>
                  <a:pt x="291582" y="8673"/>
                  <a:pt x="290845" y="6293"/>
                  <a:pt x="291247" y="4853"/>
                </a:cubicBezTo>
                <a:lnTo>
                  <a:pt x="291247" y="4540"/>
                </a:lnTo>
                <a:cubicBezTo>
                  <a:pt x="294194" y="3851"/>
                  <a:pt x="297140" y="3475"/>
                  <a:pt x="300153" y="2786"/>
                </a:cubicBezTo>
                <a:close/>
                <a:moveTo>
                  <a:pt x="438801" y="2074"/>
                </a:moveTo>
                <a:cubicBezTo>
                  <a:pt x="439602" y="1949"/>
                  <a:pt x="440453" y="2043"/>
                  <a:pt x="441202" y="2388"/>
                </a:cubicBezTo>
                <a:cubicBezTo>
                  <a:pt x="443110" y="2701"/>
                  <a:pt x="444267" y="4078"/>
                  <a:pt x="445766" y="5142"/>
                </a:cubicBezTo>
                <a:cubicBezTo>
                  <a:pt x="445357" y="6519"/>
                  <a:pt x="445357" y="7583"/>
                  <a:pt x="444608" y="8585"/>
                </a:cubicBezTo>
                <a:cubicBezTo>
                  <a:pt x="443450" y="11402"/>
                  <a:pt x="439295" y="12779"/>
                  <a:pt x="436707" y="11402"/>
                </a:cubicBezTo>
                <a:cubicBezTo>
                  <a:pt x="436298" y="11026"/>
                  <a:pt x="435549" y="10713"/>
                  <a:pt x="435208" y="10337"/>
                </a:cubicBezTo>
                <a:cubicBezTo>
                  <a:pt x="433642" y="8272"/>
                  <a:pt x="434391" y="4453"/>
                  <a:pt x="436707" y="3076"/>
                </a:cubicBezTo>
                <a:cubicBezTo>
                  <a:pt x="437252" y="2544"/>
                  <a:pt x="438001" y="2200"/>
                  <a:pt x="438801" y="2074"/>
                </a:cubicBezTo>
                <a:close/>
                <a:moveTo>
                  <a:pt x="321487" y="0"/>
                </a:moveTo>
                <a:cubicBezTo>
                  <a:pt x="321487" y="0"/>
                  <a:pt x="321829" y="321"/>
                  <a:pt x="322239" y="321"/>
                </a:cubicBezTo>
                <a:cubicBezTo>
                  <a:pt x="322581" y="321"/>
                  <a:pt x="322991" y="1091"/>
                  <a:pt x="323333" y="1411"/>
                </a:cubicBezTo>
                <a:cubicBezTo>
                  <a:pt x="324084" y="2502"/>
                  <a:pt x="322991" y="6414"/>
                  <a:pt x="321829" y="7440"/>
                </a:cubicBezTo>
                <a:cubicBezTo>
                  <a:pt x="320325" y="8530"/>
                  <a:pt x="317318" y="8851"/>
                  <a:pt x="315747" y="8145"/>
                </a:cubicBezTo>
                <a:cubicBezTo>
                  <a:pt x="314243" y="7119"/>
                  <a:pt x="313149" y="4233"/>
                  <a:pt x="313901" y="2822"/>
                </a:cubicBezTo>
                <a:cubicBezTo>
                  <a:pt x="314243" y="2117"/>
                  <a:pt x="314653" y="1411"/>
                  <a:pt x="315405" y="706"/>
                </a:cubicBezTo>
                <a:cubicBezTo>
                  <a:pt x="317660" y="321"/>
                  <a:pt x="319574" y="321"/>
                  <a:pt x="321487" y="0"/>
                </a:cubicBezTo>
                <a:close/>
              </a:path>
            </a:pathLst>
          </a:custGeom>
          <a:solidFill>
            <a:srgbClr val="CECECE"/>
          </a:solidFill>
          <a:ln>
            <a:noFill/>
          </a:ln>
          <a:effectLst/>
        </p:spPr>
        <p:txBody>
          <a:bodyPr wrap="square" anchor="ctr">
            <a:noAutofit/>
          </a:bodyPr>
          <a:lstStyle/>
          <a:p>
            <a:endParaRPr lang="en-US" dirty="0"/>
          </a:p>
        </p:txBody>
      </p:sp>
      <p:sp>
        <p:nvSpPr>
          <p:cNvPr id="3" name="Freeform 12">
            <a:extLst>
              <a:ext uri="{FF2B5EF4-FFF2-40B4-BE49-F238E27FC236}">
                <a16:creationId xmlns:a16="http://schemas.microsoft.com/office/drawing/2014/main" id="{FBCEF6BE-A0C9-E7A8-BA19-2E4D8ACA775F}"/>
              </a:ext>
            </a:extLst>
          </p:cNvPr>
          <p:cNvSpPr>
            <a:spLocks noChangeArrowheads="1"/>
          </p:cNvSpPr>
          <p:nvPr userDrawn="1"/>
        </p:nvSpPr>
        <p:spPr bwMode="auto">
          <a:xfrm rot="853469">
            <a:off x="11455325" y="124911"/>
            <a:ext cx="634650" cy="590009"/>
          </a:xfrm>
          <a:custGeom>
            <a:avLst/>
            <a:gdLst>
              <a:gd name="T0" fmla="*/ 4019 w 5205"/>
              <a:gd name="T1" fmla="*/ 1582 h 4837"/>
              <a:gd name="T2" fmla="*/ 4857 w 5205"/>
              <a:gd name="T3" fmla="*/ 2372 h 4837"/>
              <a:gd name="T4" fmla="*/ 5015 w 5205"/>
              <a:gd name="T5" fmla="*/ 3696 h 4837"/>
              <a:gd name="T6" fmla="*/ 3979 w 5205"/>
              <a:gd name="T7" fmla="*/ 4782 h 4837"/>
              <a:gd name="T8" fmla="*/ 3195 w 5205"/>
              <a:gd name="T9" fmla="*/ 4616 h 4837"/>
              <a:gd name="T10" fmla="*/ 2004 w 5205"/>
              <a:gd name="T11" fmla="*/ 4035 h 4837"/>
              <a:gd name="T12" fmla="*/ 204 w 5205"/>
              <a:gd name="T13" fmla="*/ 2872 h 4837"/>
              <a:gd name="T14" fmla="*/ 0 w 5205"/>
              <a:gd name="T15" fmla="*/ 2418 h 4837"/>
              <a:gd name="T16" fmla="*/ 1617 w 5205"/>
              <a:gd name="T17" fmla="*/ 2697 h 4837"/>
              <a:gd name="T18" fmla="*/ 1804 w 5205"/>
              <a:gd name="T19" fmla="*/ 2680 h 4837"/>
              <a:gd name="T20" fmla="*/ 1908 w 5205"/>
              <a:gd name="T21" fmla="*/ 2434 h 4837"/>
              <a:gd name="T22" fmla="*/ 1790 w 5205"/>
              <a:gd name="T23" fmla="*/ 2245 h 4837"/>
              <a:gd name="T24" fmla="*/ 582 w 5205"/>
              <a:gd name="T25" fmla="*/ 922 h 4837"/>
              <a:gd name="T26" fmla="*/ 542 w 5205"/>
              <a:gd name="T27" fmla="*/ 271 h 4837"/>
              <a:gd name="T28" fmla="*/ 1200 w 5205"/>
              <a:gd name="T29" fmla="*/ 45 h 4837"/>
              <a:gd name="T30" fmla="*/ 2616 w 5205"/>
              <a:gd name="T31" fmla="*/ 710 h 4837"/>
              <a:gd name="T32" fmla="*/ 4019 w 5205"/>
              <a:gd name="T33" fmla="*/ 1582 h 4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05" h="4837">
                <a:moveTo>
                  <a:pt x="4019" y="1582"/>
                </a:moveTo>
                <a:cubicBezTo>
                  <a:pt x="4352" y="1811"/>
                  <a:pt x="4626" y="2017"/>
                  <a:pt x="4857" y="2372"/>
                </a:cubicBezTo>
                <a:cubicBezTo>
                  <a:pt x="5086" y="2748"/>
                  <a:pt x="5204" y="3188"/>
                  <a:pt x="5015" y="3696"/>
                </a:cubicBezTo>
                <a:cubicBezTo>
                  <a:pt x="4868" y="4167"/>
                  <a:pt x="4428" y="4701"/>
                  <a:pt x="3979" y="4782"/>
                </a:cubicBezTo>
                <a:cubicBezTo>
                  <a:pt x="3661" y="4836"/>
                  <a:pt x="3474" y="4737"/>
                  <a:pt x="3195" y="4616"/>
                </a:cubicBezTo>
                <a:cubicBezTo>
                  <a:pt x="2772" y="4447"/>
                  <a:pt x="2439" y="4215"/>
                  <a:pt x="2004" y="4035"/>
                </a:cubicBezTo>
                <a:cubicBezTo>
                  <a:pt x="1361" y="3741"/>
                  <a:pt x="731" y="3366"/>
                  <a:pt x="204" y="2872"/>
                </a:cubicBezTo>
                <a:cubicBezTo>
                  <a:pt x="139" y="2799"/>
                  <a:pt x="0" y="2646"/>
                  <a:pt x="0" y="2418"/>
                </a:cubicBezTo>
                <a:cubicBezTo>
                  <a:pt x="706" y="2381"/>
                  <a:pt x="1270" y="2632"/>
                  <a:pt x="1617" y="2697"/>
                </a:cubicBezTo>
                <a:cubicBezTo>
                  <a:pt x="1671" y="2688"/>
                  <a:pt x="1730" y="2705"/>
                  <a:pt x="1804" y="2680"/>
                </a:cubicBezTo>
                <a:cubicBezTo>
                  <a:pt x="1897" y="2618"/>
                  <a:pt x="1928" y="2485"/>
                  <a:pt x="1908" y="2434"/>
                </a:cubicBezTo>
                <a:cubicBezTo>
                  <a:pt x="1902" y="2370"/>
                  <a:pt x="1815" y="2288"/>
                  <a:pt x="1790" y="2245"/>
                </a:cubicBezTo>
                <a:cubicBezTo>
                  <a:pt x="1361" y="1847"/>
                  <a:pt x="889" y="1444"/>
                  <a:pt x="582" y="922"/>
                </a:cubicBezTo>
                <a:cubicBezTo>
                  <a:pt x="446" y="767"/>
                  <a:pt x="367" y="496"/>
                  <a:pt x="542" y="271"/>
                </a:cubicBezTo>
                <a:cubicBezTo>
                  <a:pt x="717" y="45"/>
                  <a:pt x="994" y="0"/>
                  <a:pt x="1200" y="45"/>
                </a:cubicBezTo>
                <a:cubicBezTo>
                  <a:pt x="1727" y="161"/>
                  <a:pt x="2176" y="428"/>
                  <a:pt x="2616" y="710"/>
                </a:cubicBezTo>
                <a:cubicBezTo>
                  <a:pt x="3105" y="990"/>
                  <a:pt x="3573" y="1238"/>
                  <a:pt x="4019" y="1582"/>
                </a:cubicBezTo>
              </a:path>
            </a:pathLst>
          </a:custGeom>
          <a:solidFill>
            <a:schemeClr val="accent2"/>
          </a:solidFill>
          <a:ln>
            <a:noFill/>
          </a:ln>
          <a:effectLst/>
        </p:spPr>
        <p:txBody>
          <a:bodyPr wrap="none" anchor="ctr"/>
          <a:lstStyle/>
          <a:p>
            <a:endParaRPr lang="en-US" dirty="0"/>
          </a:p>
        </p:txBody>
      </p:sp>
      <p:sp>
        <p:nvSpPr>
          <p:cNvPr id="11" name="Slide Number">
            <a:extLst>
              <a:ext uri="{FF2B5EF4-FFF2-40B4-BE49-F238E27FC236}">
                <a16:creationId xmlns:a16="http://schemas.microsoft.com/office/drawing/2014/main" id="{8C447320-3DA0-B29F-D5FC-B960AE5672C4}"/>
              </a:ext>
            </a:extLst>
          </p:cNvPr>
          <p:cNvSpPr>
            <a:spLocks noGrp="1"/>
          </p:cNvSpPr>
          <p:nvPr>
            <p:ph type="sldNum" sz="quarter" idx="4"/>
          </p:nvPr>
        </p:nvSpPr>
        <p:spPr>
          <a:xfrm>
            <a:off x="571500" y="642366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2" name="Footer Placeholder">
            <a:extLst>
              <a:ext uri="{FF2B5EF4-FFF2-40B4-BE49-F238E27FC236}">
                <a16:creationId xmlns:a16="http://schemas.microsoft.com/office/drawing/2014/main" id="{74CFBEAD-1517-108C-384C-353C90958BF9}"/>
              </a:ext>
            </a:extLst>
          </p:cNvPr>
          <p:cNvSpPr>
            <a:spLocks noGrp="1"/>
          </p:cNvSpPr>
          <p:nvPr>
            <p:ph type="ftr" sz="quarter" idx="3"/>
          </p:nvPr>
        </p:nvSpPr>
        <p:spPr>
          <a:xfrm>
            <a:off x="937259" y="642397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419604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Quote - Light Orange">
    <p:bg>
      <p:bgPr>
        <a:solidFill>
          <a:srgbClr val="FEF9F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2D59A3-50AD-733B-7DDA-441D4E7CAA49}"/>
              </a:ext>
            </a:extLst>
          </p:cNvPr>
          <p:cNvSpPr/>
          <p:nvPr userDrawn="1"/>
        </p:nvSpPr>
        <p:spPr>
          <a:xfrm>
            <a:off x="8142472" y="0"/>
            <a:ext cx="4049527" cy="6858000"/>
          </a:xfrm>
          <a:prstGeom prst="rect">
            <a:avLst/>
          </a:prstGeom>
          <a:solidFill>
            <a:srgbClr val="2C5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399C0ED-3BB7-9702-5612-800BC1C400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1648440" y="-193444"/>
            <a:ext cx="553500" cy="1734137"/>
          </a:xfrm>
          <a:prstGeom prst="rect">
            <a:avLst/>
          </a:prstGeom>
        </p:spPr>
      </p:pic>
      <p:sp>
        <p:nvSpPr>
          <p:cNvPr id="25" name="Freeform 24">
            <a:extLst>
              <a:ext uri="{FF2B5EF4-FFF2-40B4-BE49-F238E27FC236}">
                <a16:creationId xmlns:a16="http://schemas.microsoft.com/office/drawing/2014/main" id="{ADFB735B-516D-BCB8-AB63-B3E446E73A8E}"/>
              </a:ext>
            </a:extLst>
          </p:cNvPr>
          <p:cNvSpPr>
            <a:spLocks noChangeArrowheads="1"/>
          </p:cNvSpPr>
          <p:nvPr userDrawn="1"/>
        </p:nvSpPr>
        <p:spPr bwMode="auto">
          <a:xfrm rot="5728812">
            <a:off x="7252658" y="5426258"/>
            <a:ext cx="1649393" cy="772772"/>
          </a:xfrm>
          <a:custGeom>
            <a:avLst/>
            <a:gdLst>
              <a:gd name="connsiteX0" fmla="*/ 17854 w 1649393"/>
              <a:gd name="connsiteY0" fmla="*/ 772772 h 772772"/>
              <a:gd name="connsiteX1" fmla="*/ 19271 w 1649393"/>
              <a:gd name="connsiteY1" fmla="*/ 650878 h 772772"/>
              <a:gd name="connsiteX2" fmla="*/ 9908 w 1649393"/>
              <a:gd name="connsiteY2" fmla="*/ 428447 h 772772"/>
              <a:gd name="connsiteX3" fmla="*/ 20643 w 1649393"/>
              <a:gd name="connsiteY3" fmla="*/ 204825 h 772772"/>
              <a:gd name="connsiteX4" fmla="*/ 178341 w 1649393"/>
              <a:gd name="connsiteY4" fmla="*/ 66728 h 772772"/>
              <a:gd name="connsiteX5" fmla="*/ 388234 w 1649393"/>
              <a:gd name="connsiteY5" fmla="*/ 27113 h 772772"/>
              <a:gd name="connsiteX6" fmla="*/ 1502484 w 1649393"/>
              <a:gd name="connsiteY6" fmla="*/ 44884 h 772772"/>
              <a:gd name="connsiteX7" fmla="*/ 1579852 w 1649393"/>
              <a:gd name="connsiteY7" fmla="*/ 73022 h 772772"/>
              <a:gd name="connsiteX8" fmla="*/ 1620572 w 1649393"/>
              <a:gd name="connsiteY8" fmla="*/ 147439 h 772772"/>
              <a:gd name="connsiteX9" fmla="*/ 1627808 w 1649393"/>
              <a:gd name="connsiteY9" fmla="*/ 522561 h 772772"/>
              <a:gd name="connsiteX10" fmla="*/ 1593383 w 1649393"/>
              <a:gd name="connsiteY10" fmla="*/ 621615 h 77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9393" h="772772">
                <a:moveTo>
                  <a:pt x="17854" y="772772"/>
                </a:moveTo>
                <a:lnTo>
                  <a:pt x="19271" y="650878"/>
                </a:lnTo>
                <a:cubicBezTo>
                  <a:pt x="20927" y="577801"/>
                  <a:pt x="20597" y="504113"/>
                  <a:pt x="9908" y="428447"/>
                </a:cubicBezTo>
                <a:cubicBezTo>
                  <a:pt x="-457" y="354400"/>
                  <a:pt x="-9712" y="273689"/>
                  <a:pt x="20643" y="204825"/>
                </a:cubicBezTo>
                <a:cubicBezTo>
                  <a:pt x="49887" y="138924"/>
                  <a:pt x="111338" y="91904"/>
                  <a:pt x="178341" y="66728"/>
                </a:cubicBezTo>
                <a:cubicBezTo>
                  <a:pt x="244974" y="41923"/>
                  <a:pt x="317159" y="33407"/>
                  <a:pt x="388234" y="27113"/>
                </a:cubicBezTo>
                <a:cubicBezTo>
                  <a:pt x="758787" y="-6208"/>
                  <a:pt x="1134892" y="-17685"/>
                  <a:pt x="1502484" y="44884"/>
                </a:cubicBezTo>
                <a:cubicBezTo>
                  <a:pt x="1529877" y="49327"/>
                  <a:pt x="1559122" y="55251"/>
                  <a:pt x="1579852" y="73022"/>
                </a:cubicBezTo>
                <a:cubicBezTo>
                  <a:pt x="1600582" y="90793"/>
                  <a:pt x="1612428" y="120042"/>
                  <a:pt x="1620572" y="147439"/>
                </a:cubicBezTo>
                <a:cubicBezTo>
                  <a:pt x="1656665" y="270450"/>
                  <a:pt x="1658609" y="399915"/>
                  <a:pt x="1627808" y="522561"/>
                </a:cubicBezTo>
                <a:lnTo>
                  <a:pt x="1593383" y="621615"/>
                </a:lnTo>
                <a:close/>
              </a:path>
            </a:pathLst>
          </a:custGeom>
          <a:solidFill>
            <a:srgbClr val="DA6851"/>
          </a:solidFill>
          <a:ln>
            <a:noFill/>
          </a:ln>
          <a:effectLst/>
        </p:spPr>
        <p:txBody>
          <a:bodyPr wrap="square" anchor="ctr">
            <a:noAutofit/>
          </a:bodyPr>
          <a:lstStyle/>
          <a:p>
            <a:endParaRPr lang="en-US" dirty="0"/>
          </a:p>
        </p:txBody>
      </p:sp>
      <p:pic>
        <p:nvPicPr>
          <p:cNvPr id="2" name="Picture 1">
            <a:extLst>
              <a:ext uri="{FF2B5EF4-FFF2-40B4-BE49-F238E27FC236}">
                <a16:creationId xmlns:a16="http://schemas.microsoft.com/office/drawing/2014/main" id="{7E3EDD1F-CE9B-7B49-1A06-5C5320381A67}"/>
              </a:ext>
            </a:extLst>
          </p:cNvPr>
          <p:cNvPicPr>
            <a:picLocks noChangeAspect="1"/>
          </p:cNvPicPr>
          <p:nvPr userDrawn="1"/>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r="56949"/>
          <a:stretch/>
        </p:blipFill>
        <p:spPr>
          <a:xfrm rot="10800000">
            <a:off x="8142471" y="5049464"/>
            <a:ext cx="442721" cy="1286566"/>
          </a:xfrm>
          <a:prstGeom prst="rect">
            <a:avLst/>
          </a:prstGeom>
        </p:spPr>
      </p:pic>
      <p:sp>
        <p:nvSpPr>
          <p:cNvPr id="3" name="Text Placeholder 3">
            <a:extLst>
              <a:ext uri="{FF2B5EF4-FFF2-40B4-BE49-F238E27FC236}">
                <a16:creationId xmlns:a16="http://schemas.microsoft.com/office/drawing/2014/main" id="{F727096E-A609-CF1F-A6E5-10151C29FA34}"/>
              </a:ext>
            </a:extLst>
          </p:cNvPr>
          <p:cNvSpPr>
            <a:spLocks noGrp="1"/>
          </p:cNvSpPr>
          <p:nvPr>
            <p:ph type="body" sz="quarter" idx="14" hasCustomPrompt="1"/>
          </p:nvPr>
        </p:nvSpPr>
        <p:spPr>
          <a:xfrm>
            <a:off x="9612313" y="1001296"/>
            <a:ext cx="1111250" cy="842021"/>
          </a:xfrm>
          <a:prstGeom prst="rect">
            <a:avLst/>
          </a:prstGeom>
          <a:noFill/>
        </p:spPr>
        <p:txBody>
          <a:bodyPr anchor="t"/>
          <a:lstStyle>
            <a:lvl1pPr marL="0" indent="0" algn="ctr">
              <a:lnSpc>
                <a:spcPts val="7998"/>
              </a:lnSpc>
              <a:buNone/>
              <a:defRPr sz="5400" b="0" i="0">
                <a:solidFill>
                  <a:schemeClr val="tx2">
                    <a:lumMod val="75000"/>
                    <a:lumOff val="25000"/>
                  </a:schemeClr>
                </a:solidFill>
                <a:latin typeface="Georgia" panose="02040502050405020303" pitchFamily="18" charset="0"/>
                <a:cs typeface="Oracle Sans" panose="020B0503020204020204" pitchFamily="34" charset="0"/>
              </a:defRPr>
            </a:lvl1pPr>
            <a:lvl2pPr marL="457063" indent="0">
              <a:buNone/>
              <a:defRPr/>
            </a:lvl2pPr>
            <a:lvl3pPr marL="914126" indent="0">
              <a:buNone/>
              <a:defRPr/>
            </a:lvl3pPr>
            <a:lvl4pPr marL="1371189" indent="0">
              <a:buNone/>
              <a:defRPr/>
            </a:lvl4pPr>
            <a:lvl5pPr marL="1828251" indent="0">
              <a:buNone/>
              <a:defRPr/>
            </a:lvl5pPr>
          </a:lstStyle>
          <a:p>
            <a:pPr lvl="0"/>
            <a:r>
              <a:rPr lang="en-US" dirty="0"/>
              <a:t>“</a:t>
            </a:r>
          </a:p>
        </p:txBody>
      </p:sp>
      <p:sp>
        <p:nvSpPr>
          <p:cNvPr id="4" name="Text Placeholder 5">
            <a:extLst>
              <a:ext uri="{FF2B5EF4-FFF2-40B4-BE49-F238E27FC236}">
                <a16:creationId xmlns:a16="http://schemas.microsoft.com/office/drawing/2014/main" id="{6961AA45-F416-2664-C8FF-C1F3AE8B4FA1}"/>
              </a:ext>
            </a:extLst>
          </p:cNvPr>
          <p:cNvSpPr>
            <a:spLocks noGrp="1"/>
          </p:cNvSpPr>
          <p:nvPr>
            <p:ph type="body" sz="quarter" idx="15" hasCustomPrompt="1"/>
          </p:nvPr>
        </p:nvSpPr>
        <p:spPr>
          <a:xfrm>
            <a:off x="8629651" y="2051071"/>
            <a:ext cx="3076575" cy="3081124"/>
          </a:xfrm>
          <a:prstGeom prst="rect">
            <a:avLst/>
          </a:prstGeom>
        </p:spPr>
        <p:txBody>
          <a:bodyPr/>
          <a:lstStyle>
            <a:lvl1pPr marL="0" indent="0" algn="ctr">
              <a:lnSpc>
                <a:spcPts val="2799"/>
              </a:lnSpc>
              <a:buNone/>
              <a:defRPr sz="1200" b="0" i="1">
                <a:solidFill>
                  <a:schemeClr val="tx2">
                    <a:lumMod val="75000"/>
                    <a:lumOff val="25000"/>
                  </a:schemeClr>
                </a:solidFill>
                <a:latin typeface="Georgia" panose="02040502050405020303" pitchFamily="18" charset="0"/>
                <a:cs typeface="Oracle Sans Light" panose="020B0403020204020204" pitchFamily="34" charset="0"/>
              </a:defRPr>
            </a:lvl1pPr>
            <a:lvl2pPr marL="457063" indent="0">
              <a:lnSpc>
                <a:spcPts val="1999"/>
              </a:lnSpc>
              <a:buNone/>
              <a:defRPr sz="1100" b="0" i="0">
                <a:solidFill>
                  <a:schemeClr val="bg1"/>
                </a:solidFill>
                <a:latin typeface="Oracle Sans Light" panose="020B0403020204020204" pitchFamily="34" charset="0"/>
                <a:cs typeface="Oracle Sans Light" panose="020B0403020204020204" pitchFamily="34" charset="0"/>
              </a:defRPr>
            </a:lvl2pPr>
            <a:lvl3pPr marL="914126" indent="0">
              <a:lnSpc>
                <a:spcPts val="1999"/>
              </a:lnSpc>
              <a:buNone/>
              <a:defRPr sz="1100" b="0" i="0">
                <a:solidFill>
                  <a:schemeClr val="bg1"/>
                </a:solidFill>
                <a:latin typeface="Oracle Sans Light" panose="020B0403020204020204" pitchFamily="34" charset="0"/>
                <a:cs typeface="Oracle Sans Light" panose="020B0403020204020204" pitchFamily="34" charset="0"/>
              </a:defRPr>
            </a:lvl3pPr>
            <a:lvl4pPr marL="1371189" indent="0">
              <a:lnSpc>
                <a:spcPts val="1999"/>
              </a:lnSpc>
              <a:buNone/>
              <a:defRPr sz="1100" b="0" i="0">
                <a:solidFill>
                  <a:schemeClr val="bg1"/>
                </a:solidFill>
                <a:latin typeface="Oracle Sans Light" panose="020B0403020204020204" pitchFamily="34" charset="0"/>
                <a:cs typeface="Oracle Sans Light" panose="020B0403020204020204" pitchFamily="34" charset="0"/>
              </a:defRPr>
            </a:lvl4pPr>
            <a:lvl5pPr marL="1828251" indent="0">
              <a:lnSpc>
                <a:spcPts val="1999"/>
              </a:lnSpc>
              <a:buNone/>
              <a:defRPr sz="1100" b="0" i="0">
                <a:solidFill>
                  <a:schemeClr val="bg1"/>
                </a:solidFill>
                <a:latin typeface="Oracle Sans Light" panose="020B0403020204020204" pitchFamily="34" charset="0"/>
                <a:cs typeface="Oracle Sans Light" panose="020B0403020204020204" pitchFamily="34" charset="0"/>
              </a:defRPr>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
        <p:nvSpPr>
          <p:cNvPr id="6" name="Text Placeholder 10">
            <a:extLst>
              <a:ext uri="{FF2B5EF4-FFF2-40B4-BE49-F238E27FC236}">
                <a16:creationId xmlns:a16="http://schemas.microsoft.com/office/drawing/2014/main" id="{07DAF443-5F2C-6438-CDF1-73E66758E3E1}"/>
              </a:ext>
            </a:extLst>
          </p:cNvPr>
          <p:cNvSpPr>
            <a:spLocks noGrp="1"/>
          </p:cNvSpPr>
          <p:nvPr>
            <p:ph type="body" sz="quarter" idx="16" hasCustomPrompt="1"/>
          </p:nvPr>
        </p:nvSpPr>
        <p:spPr>
          <a:xfrm>
            <a:off x="8629651" y="5263937"/>
            <a:ext cx="3076575" cy="234821"/>
          </a:xfrm>
          <a:prstGeom prst="rect">
            <a:avLst/>
          </a:prstGeom>
        </p:spPr>
        <p:txBody>
          <a:bodyPr/>
          <a:lstStyle>
            <a:lvl1pPr marL="0" indent="0" algn="r">
              <a:buNone/>
              <a:defRPr sz="1200" b="1" i="0">
                <a:solidFill>
                  <a:schemeClr val="tx2">
                    <a:lumMod val="75000"/>
                    <a:lumOff val="25000"/>
                  </a:schemeClr>
                </a:solidFill>
                <a:latin typeface="Oracle Sans" panose="020B0503020204020204" pitchFamily="34" charset="0"/>
                <a:cs typeface="Oracle Sans" panose="020B0503020204020204" pitchFamily="34" charset="0"/>
              </a:defRPr>
            </a:lvl1pPr>
            <a:lvl2pPr marL="457063" indent="0">
              <a:buNone/>
              <a:defRPr b="1" i="0">
                <a:solidFill>
                  <a:schemeClr val="bg1"/>
                </a:solidFill>
                <a:latin typeface="Oracle Sans" panose="020B0503020204020204" pitchFamily="34" charset="0"/>
                <a:cs typeface="Oracle Sans" panose="020B0503020204020204" pitchFamily="34" charset="0"/>
              </a:defRPr>
            </a:lvl2pPr>
            <a:lvl3pPr marL="914126" indent="0">
              <a:buNone/>
              <a:defRPr b="1" i="0">
                <a:solidFill>
                  <a:schemeClr val="bg1"/>
                </a:solidFill>
                <a:latin typeface="Oracle Sans" panose="020B0503020204020204" pitchFamily="34" charset="0"/>
                <a:cs typeface="Oracle Sans" panose="020B0503020204020204" pitchFamily="34" charset="0"/>
              </a:defRPr>
            </a:lvl3pPr>
            <a:lvl4pPr marL="1371189" indent="0">
              <a:buNone/>
              <a:defRPr b="1" i="0">
                <a:solidFill>
                  <a:schemeClr val="bg1"/>
                </a:solidFill>
                <a:latin typeface="Oracle Sans" panose="020B0503020204020204" pitchFamily="34" charset="0"/>
                <a:cs typeface="Oracle Sans" panose="020B0503020204020204" pitchFamily="34" charset="0"/>
              </a:defRPr>
            </a:lvl4pPr>
            <a:lvl5pPr marL="1828251" indent="0">
              <a:buNone/>
              <a:defRPr b="1" i="0">
                <a:solidFill>
                  <a:schemeClr val="bg1"/>
                </a:solidFill>
                <a:latin typeface="Oracle Sans" panose="020B0503020204020204" pitchFamily="34" charset="0"/>
                <a:cs typeface="Oracle Sans" panose="020B0503020204020204" pitchFamily="34" charset="0"/>
              </a:defRPr>
            </a:lvl5pPr>
          </a:lstStyle>
          <a:p>
            <a:pPr lvl="0"/>
            <a:r>
              <a:rPr lang="en-US" dirty="0"/>
              <a:t>— Name</a:t>
            </a:r>
          </a:p>
        </p:txBody>
      </p:sp>
      <p:sp>
        <p:nvSpPr>
          <p:cNvPr id="9" name="Text Placeholder 10">
            <a:extLst>
              <a:ext uri="{FF2B5EF4-FFF2-40B4-BE49-F238E27FC236}">
                <a16:creationId xmlns:a16="http://schemas.microsoft.com/office/drawing/2014/main" id="{02F37086-BCF2-6442-A28C-C49BC6BEEB7A}"/>
              </a:ext>
            </a:extLst>
          </p:cNvPr>
          <p:cNvSpPr>
            <a:spLocks noGrp="1"/>
          </p:cNvSpPr>
          <p:nvPr>
            <p:ph type="body" sz="quarter" idx="18" hasCustomPrompt="1"/>
          </p:nvPr>
        </p:nvSpPr>
        <p:spPr>
          <a:xfrm>
            <a:off x="8629651" y="5535785"/>
            <a:ext cx="3076575" cy="234821"/>
          </a:xfrm>
          <a:prstGeom prst="rect">
            <a:avLst/>
          </a:prstGeom>
        </p:spPr>
        <p:txBody>
          <a:bodyPr/>
          <a:lstStyle>
            <a:lvl1pPr marL="0" indent="0" algn="r">
              <a:buNone/>
              <a:defRPr sz="1000" b="0" i="0">
                <a:solidFill>
                  <a:schemeClr val="tx2">
                    <a:lumMod val="75000"/>
                    <a:lumOff val="25000"/>
                  </a:schemeClr>
                </a:solidFill>
                <a:latin typeface="Oracle Sans Light" panose="020B0403020204020204" pitchFamily="34" charset="0"/>
                <a:cs typeface="Oracle Sans Light" panose="020B0403020204020204" pitchFamily="34" charset="0"/>
              </a:defRPr>
            </a:lvl1pPr>
            <a:lvl2pPr marL="457063" indent="0">
              <a:buNone/>
              <a:defRPr b="1" i="0">
                <a:solidFill>
                  <a:schemeClr val="bg1"/>
                </a:solidFill>
                <a:latin typeface="Oracle Sans" panose="020B0503020204020204" pitchFamily="34" charset="0"/>
                <a:cs typeface="Oracle Sans" panose="020B0503020204020204" pitchFamily="34" charset="0"/>
              </a:defRPr>
            </a:lvl2pPr>
            <a:lvl3pPr marL="914126" indent="0">
              <a:buNone/>
              <a:defRPr b="1" i="0">
                <a:solidFill>
                  <a:schemeClr val="bg1"/>
                </a:solidFill>
                <a:latin typeface="Oracle Sans" panose="020B0503020204020204" pitchFamily="34" charset="0"/>
                <a:cs typeface="Oracle Sans" panose="020B0503020204020204" pitchFamily="34" charset="0"/>
              </a:defRPr>
            </a:lvl3pPr>
            <a:lvl4pPr marL="1371189" indent="0">
              <a:buNone/>
              <a:defRPr b="1" i="0">
                <a:solidFill>
                  <a:schemeClr val="bg1"/>
                </a:solidFill>
                <a:latin typeface="Oracle Sans" panose="020B0503020204020204" pitchFamily="34" charset="0"/>
                <a:cs typeface="Oracle Sans" panose="020B0503020204020204" pitchFamily="34" charset="0"/>
              </a:defRPr>
            </a:lvl4pPr>
            <a:lvl5pPr marL="1828251" indent="0">
              <a:buNone/>
              <a:defRPr b="1" i="0">
                <a:solidFill>
                  <a:schemeClr val="bg1"/>
                </a:solidFill>
                <a:latin typeface="Oracle Sans" panose="020B0503020204020204" pitchFamily="34" charset="0"/>
                <a:cs typeface="Oracle Sans" panose="020B0503020204020204" pitchFamily="34" charset="0"/>
              </a:defRPr>
            </a:lvl5pPr>
          </a:lstStyle>
          <a:p>
            <a:pPr lvl="0"/>
            <a:r>
              <a:rPr lang="en-US" dirty="0"/>
              <a:t>Company and Title</a:t>
            </a:r>
          </a:p>
        </p:txBody>
      </p:sp>
      <p:sp>
        <p:nvSpPr>
          <p:cNvPr id="24" name="Freeform 23">
            <a:extLst>
              <a:ext uri="{FF2B5EF4-FFF2-40B4-BE49-F238E27FC236}">
                <a16:creationId xmlns:a16="http://schemas.microsoft.com/office/drawing/2014/main" id="{FC741852-A5B8-25B7-1180-5C182BBB4552}"/>
              </a:ext>
            </a:extLst>
          </p:cNvPr>
          <p:cNvSpPr>
            <a:spLocks noChangeArrowheads="1"/>
          </p:cNvSpPr>
          <p:nvPr userDrawn="1"/>
        </p:nvSpPr>
        <p:spPr bwMode="auto">
          <a:xfrm rot="7200000">
            <a:off x="11588947" y="26089"/>
            <a:ext cx="900305" cy="751577"/>
          </a:xfrm>
          <a:custGeom>
            <a:avLst/>
            <a:gdLst>
              <a:gd name="connsiteX0" fmla="*/ 46997 w 1255777"/>
              <a:gd name="connsiteY0" fmla="*/ 717575 h 1048325"/>
              <a:gd name="connsiteX1" fmla="*/ 0 w 1255777"/>
              <a:gd name="connsiteY1" fmla="*/ 629503 h 1048325"/>
              <a:gd name="connsiteX2" fmla="*/ 1090331 w 1255777"/>
              <a:gd name="connsiteY2" fmla="*/ 0 h 1048325"/>
              <a:gd name="connsiteX3" fmla="*/ 1120613 w 1255777"/>
              <a:gd name="connsiteY3" fmla="*/ 49756 h 1048325"/>
              <a:gd name="connsiteX4" fmla="*/ 1255777 w 1255777"/>
              <a:gd name="connsiteY4" fmla="*/ 614506 h 1048325"/>
              <a:gd name="connsiteX5" fmla="*/ 859153 w 1255777"/>
              <a:gd name="connsiteY5" fmla="*/ 1037713 h 1048325"/>
              <a:gd name="connsiteX6" fmla="*/ 276633 w 1255777"/>
              <a:gd name="connsiteY6" fmla="*/ 962862 h 1048325"/>
              <a:gd name="connsiteX7" fmla="*/ 46997 w 1255777"/>
              <a:gd name="connsiteY7" fmla="*/ 717575 h 10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777" h="1048325">
                <a:moveTo>
                  <a:pt x="46997" y="717575"/>
                </a:moveTo>
                <a:lnTo>
                  <a:pt x="0" y="629503"/>
                </a:lnTo>
                <a:lnTo>
                  <a:pt x="1090331" y="0"/>
                </a:lnTo>
                <a:lnTo>
                  <a:pt x="1120613" y="49756"/>
                </a:lnTo>
                <a:cubicBezTo>
                  <a:pt x="1222784" y="250895"/>
                  <a:pt x="1222784" y="484315"/>
                  <a:pt x="1255777" y="614506"/>
                </a:cubicBezTo>
                <a:cubicBezTo>
                  <a:pt x="1206820" y="834800"/>
                  <a:pt x="1048596" y="977762"/>
                  <a:pt x="859153" y="1037713"/>
                </a:cubicBezTo>
                <a:cubicBezTo>
                  <a:pt x="687093" y="1049774"/>
                  <a:pt x="419603" y="1072832"/>
                  <a:pt x="276633" y="962862"/>
                </a:cubicBezTo>
                <a:cubicBezTo>
                  <a:pt x="178187" y="911779"/>
                  <a:pt x="108077" y="822983"/>
                  <a:pt x="46997" y="717575"/>
                </a:cubicBezTo>
                <a:close/>
              </a:path>
            </a:pathLst>
          </a:custGeom>
          <a:solidFill>
            <a:schemeClr val="accent3"/>
          </a:solidFill>
          <a:ln>
            <a:noFill/>
          </a:ln>
          <a:effectLst/>
        </p:spPr>
        <p:txBody>
          <a:bodyPr wrap="square" anchor="ctr">
            <a:noAutofit/>
          </a:bodyPr>
          <a:lstStyle/>
          <a:p>
            <a:endParaRPr lang="en-US" dirty="0"/>
          </a:p>
        </p:txBody>
      </p:sp>
      <p:sp>
        <p:nvSpPr>
          <p:cNvPr id="27" name="Freeform 13">
            <a:extLst>
              <a:ext uri="{FF2B5EF4-FFF2-40B4-BE49-F238E27FC236}">
                <a16:creationId xmlns:a16="http://schemas.microsoft.com/office/drawing/2014/main" id="{6D7565C9-11B9-3DBC-A921-863203578291}"/>
              </a:ext>
            </a:extLst>
          </p:cNvPr>
          <p:cNvSpPr>
            <a:spLocks noChangeArrowheads="1"/>
          </p:cNvSpPr>
          <p:nvPr userDrawn="1"/>
        </p:nvSpPr>
        <p:spPr bwMode="auto">
          <a:xfrm rot="20698960">
            <a:off x="11155175" y="427894"/>
            <a:ext cx="746685" cy="656242"/>
          </a:xfrm>
          <a:custGeom>
            <a:avLst/>
            <a:gdLst>
              <a:gd name="T0" fmla="*/ 4113 w 6262"/>
              <a:gd name="T1" fmla="*/ 5503 h 5504"/>
              <a:gd name="T2" fmla="*/ 2206 w 6262"/>
              <a:gd name="T3" fmla="*/ 5156 h 5504"/>
              <a:gd name="T4" fmla="*/ 1111 w 6262"/>
              <a:gd name="T5" fmla="*/ 4973 h 5504"/>
              <a:gd name="T6" fmla="*/ 448 w 6262"/>
              <a:gd name="T7" fmla="*/ 4496 h 5504"/>
              <a:gd name="T8" fmla="*/ 0 w 6262"/>
              <a:gd name="T9" fmla="*/ 3565 h 5504"/>
              <a:gd name="T10" fmla="*/ 1024 w 6262"/>
              <a:gd name="T11" fmla="*/ 3003 h 5504"/>
              <a:gd name="T12" fmla="*/ 2531 w 6262"/>
              <a:gd name="T13" fmla="*/ 3215 h 5504"/>
              <a:gd name="T14" fmla="*/ 1250 w 6262"/>
              <a:gd name="T15" fmla="*/ 1854 h 5504"/>
              <a:gd name="T16" fmla="*/ 629 w 6262"/>
              <a:gd name="T17" fmla="*/ 1140 h 5504"/>
              <a:gd name="T18" fmla="*/ 268 w 6262"/>
              <a:gd name="T19" fmla="*/ 342 h 5504"/>
              <a:gd name="T20" fmla="*/ 1594 w 6262"/>
              <a:gd name="T21" fmla="*/ 204 h 5504"/>
              <a:gd name="T22" fmla="*/ 2963 w 6262"/>
              <a:gd name="T23" fmla="*/ 1076 h 5504"/>
              <a:gd name="T24" fmla="*/ 3256 w 6262"/>
              <a:gd name="T25" fmla="*/ 1756 h 5504"/>
              <a:gd name="T26" fmla="*/ 3879 w 6262"/>
              <a:gd name="T27" fmla="*/ 2216 h 5504"/>
              <a:gd name="T28" fmla="*/ 4271 w 6262"/>
              <a:gd name="T29" fmla="*/ 1809 h 5504"/>
              <a:gd name="T30" fmla="*/ 4449 w 6262"/>
              <a:gd name="T31" fmla="*/ 1121 h 5504"/>
              <a:gd name="T32" fmla="*/ 4742 w 6262"/>
              <a:gd name="T33" fmla="*/ 0 h 5504"/>
              <a:gd name="T34" fmla="*/ 5902 w 6262"/>
              <a:gd name="T35" fmla="*/ 421 h 5504"/>
              <a:gd name="T36" fmla="*/ 5798 w 6262"/>
              <a:gd name="T37" fmla="*/ 2374 h 5504"/>
              <a:gd name="T38" fmla="*/ 4113 w 6262"/>
              <a:gd name="T39" fmla="*/ 5503 h 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2" h="5504">
                <a:moveTo>
                  <a:pt x="4113" y="5503"/>
                </a:moveTo>
                <a:cubicBezTo>
                  <a:pt x="4113" y="5503"/>
                  <a:pt x="2717" y="5139"/>
                  <a:pt x="2206" y="5156"/>
                </a:cubicBezTo>
                <a:cubicBezTo>
                  <a:pt x="1772" y="5179"/>
                  <a:pt x="1515" y="5125"/>
                  <a:pt x="1111" y="4973"/>
                </a:cubicBezTo>
                <a:cubicBezTo>
                  <a:pt x="922" y="4891"/>
                  <a:pt x="544" y="4710"/>
                  <a:pt x="448" y="4496"/>
                </a:cubicBezTo>
                <a:cubicBezTo>
                  <a:pt x="333" y="4225"/>
                  <a:pt x="0" y="3565"/>
                  <a:pt x="0" y="3565"/>
                </a:cubicBezTo>
                <a:cubicBezTo>
                  <a:pt x="0" y="3565"/>
                  <a:pt x="739" y="2997"/>
                  <a:pt x="1024" y="3003"/>
                </a:cubicBezTo>
                <a:cubicBezTo>
                  <a:pt x="1921" y="3014"/>
                  <a:pt x="1935" y="3765"/>
                  <a:pt x="2531" y="3215"/>
                </a:cubicBezTo>
                <a:cubicBezTo>
                  <a:pt x="2827" y="2941"/>
                  <a:pt x="1450" y="2046"/>
                  <a:pt x="1250" y="1854"/>
                </a:cubicBezTo>
                <a:cubicBezTo>
                  <a:pt x="993" y="1663"/>
                  <a:pt x="781" y="1420"/>
                  <a:pt x="629" y="1140"/>
                </a:cubicBezTo>
                <a:cubicBezTo>
                  <a:pt x="499" y="887"/>
                  <a:pt x="268" y="342"/>
                  <a:pt x="268" y="342"/>
                </a:cubicBezTo>
                <a:cubicBezTo>
                  <a:pt x="268" y="342"/>
                  <a:pt x="942" y="3"/>
                  <a:pt x="1594" y="204"/>
                </a:cubicBezTo>
                <a:cubicBezTo>
                  <a:pt x="2175" y="381"/>
                  <a:pt x="2717" y="446"/>
                  <a:pt x="2963" y="1076"/>
                </a:cubicBezTo>
                <a:cubicBezTo>
                  <a:pt x="3070" y="1299"/>
                  <a:pt x="3163" y="1527"/>
                  <a:pt x="3256" y="1756"/>
                </a:cubicBezTo>
                <a:cubicBezTo>
                  <a:pt x="3361" y="2046"/>
                  <a:pt x="3547" y="2388"/>
                  <a:pt x="3879" y="2216"/>
                </a:cubicBezTo>
                <a:cubicBezTo>
                  <a:pt x="4054" y="2128"/>
                  <a:pt x="4192" y="1984"/>
                  <a:pt x="4271" y="1809"/>
                </a:cubicBezTo>
                <a:cubicBezTo>
                  <a:pt x="4373" y="1592"/>
                  <a:pt x="4421" y="1361"/>
                  <a:pt x="4449" y="1121"/>
                </a:cubicBezTo>
                <a:cubicBezTo>
                  <a:pt x="4505" y="621"/>
                  <a:pt x="4742" y="0"/>
                  <a:pt x="4742" y="0"/>
                </a:cubicBezTo>
                <a:cubicBezTo>
                  <a:pt x="4742" y="0"/>
                  <a:pt x="5626" y="68"/>
                  <a:pt x="5902" y="421"/>
                </a:cubicBezTo>
                <a:cubicBezTo>
                  <a:pt x="6261" y="991"/>
                  <a:pt x="6151" y="1826"/>
                  <a:pt x="5798" y="2374"/>
                </a:cubicBezTo>
                <a:cubicBezTo>
                  <a:pt x="4884" y="3683"/>
                  <a:pt x="4113" y="5503"/>
                  <a:pt x="4113" y="5503"/>
                </a:cubicBezTo>
              </a:path>
            </a:pathLst>
          </a:custGeom>
          <a:solidFill>
            <a:schemeClr val="accent6"/>
          </a:solidFill>
          <a:ln>
            <a:noFill/>
          </a:ln>
          <a:effectLst/>
        </p:spPr>
        <p:txBody>
          <a:bodyPr wrap="none" anchor="ctr"/>
          <a:lstStyle/>
          <a:p>
            <a:endParaRPr lang="en-US" dirty="0"/>
          </a:p>
        </p:txBody>
      </p:sp>
      <p:sp>
        <p:nvSpPr>
          <p:cNvPr id="7" name="Rectangle 6">
            <a:extLst>
              <a:ext uri="{FF2B5EF4-FFF2-40B4-BE49-F238E27FC236}">
                <a16:creationId xmlns:a16="http://schemas.microsoft.com/office/drawing/2014/main" id="{720023A8-0B7A-8171-8711-621CE1C664C4}"/>
              </a:ext>
            </a:extLst>
          </p:cNvPr>
          <p:cNvSpPr/>
          <p:nvPr userDrawn="1"/>
        </p:nvSpPr>
        <p:spPr>
          <a:xfrm flipH="1">
            <a:off x="0" y="0"/>
            <a:ext cx="8143876"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CB317CF7-9DD6-A89C-0442-AD5A1238DE3C}"/>
              </a:ext>
            </a:extLst>
          </p:cNvPr>
          <p:cNvSpPr>
            <a:spLocks noGrp="1"/>
          </p:cNvSpPr>
          <p:nvPr>
            <p:ph type="title" hasCustomPrompt="1"/>
          </p:nvPr>
        </p:nvSpPr>
        <p:spPr>
          <a:xfrm>
            <a:off x="543560" y="797786"/>
            <a:ext cx="7076440" cy="365125"/>
          </a:xfrm>
          <a:prstGeom prst="rect">
            <a:avLst/>
          </a:prstGeom>
        </p:spPr>
        <p:txBody>
          <a:bodyPr lIns="0" anchor="t"/>
          <a:lstStyle>
            <a:lvl1pPr>
              <a:lnSpc>
                <a:spcPts val="2800"/>
              </a:lnSpc>
              <a:defRPr sz="2500" b="0" i="0">
                <a:solidFill>
                  <a:schemeClr val="tx2">
                    <a:lumMod val="75000"/>
                    <a:lumOff val="25000"/>
                  </a:schemeClr>
                </a:solidFill>
                <a:latin typeface="Georgia" panose="02040502050405020303" pitchFamily="18" charset="0"/>
                <a:cs typeface="Oracle Sans Ultra Light" panose="020B0303020204020204" pitchFamily="34" charset="0"/>
              </a:defRPr>
            </a:lvl1pPr>
          </a:lstStyle>
          <a:p>
            <a:r>
              <a:rPr lang="en-US" dirty="0"/>
              <a:t>Main topic here – One line </a:t>
            </a:r>
          </a:p>
        </p:txBody>
      </p:sp>
      <p:sp>
        <p:nvSpPr>
          <p:cNvPr id="11" name="Text Placeholder 4">
            <a:extLst>
              <a:ext uri="{FF2B5EF4-FFF2-40B4-BE49-F238E27FC236}">
                <a16:creationId xmlns:a16="http://schemas.microsoft.com/office/drawing/2014/main" id="{98B4EC32-670A-8103-06F5-AD59DB721B18}"/>
              </a:ext>
            </a:extLst>
          </p:cNvPr>
          <p:cNvSpPr>
            <a:spLocks noGrp="1"/>
          </p:cNvSpPr>
          <p:nvPr>
            <p:ph type="body" sz="quarter" idx="10"/>
          </p:nvPr>
        </p:nvSpPr>
        <p:spPr>
          <a:xfrm>
            <a:off x="542925" y="1752600"/>
            <a:ext cx="7077075" cy="4495800"/>
          </a:xfrm>
          <a:prstGeom prst="rect">
            <a:avLst/>
          </a:prstGeom>
        </p:spPr>
        <p:txBody>
          <a:bodyPr lIns="0" rIns="0"/>
          <a:lstStyle>
            <a:lvl1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1pPr>
            <a:lvl2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2pPr>
            <a:lvl3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3pPr>
            <a:lvl4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4pPr>
            <a:lvl5pPr>
              <a:defRPr sz="1200" b="0" i="0">
                <a:solidFill>
                  <a:schemeClr val="tx2">
                    <a:lumMod val="75000"/>
                    <a:lumOff val="25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E9EDB18D-AC18-A67C-BADE-0FF456DB6860}"/>
              </a:ext>
            </a:extLst>
          </p:cNvPr>
          <p:cNvSpPr>
            <a:spLocks noGrp="1"/>
          </p:cNvSpPr>
          <p:nvPr>
            <p:ph type="body" sz="quarter" idx="11" hasCustomPrompt="1"/>
          </p:nvPr>
        </p:nvSpPr>
        <p:spPr>
          <a:xfrm>
            <a:off x="542924" y="1185770"/>
            <a:ext cx="7077075" cy="473075"/>
          </a:xfrm>
          <a:prstGeom prst="rect">
            <a:avLst/>
          </a:prstGeom>
        </p:spPr>
        <p:txBody>
          <a:bodyPr lIns="0"/>
          <a:lstStyle>
            <a:lvl1pPr>
              <a:lnSpc>
                <a:spcPct val="100000"/>
              </a:lnSpc>
              <a:spcBef>
                <a:spcPts val="0"/>
              </a:spcBef>
              <a:defRPr sz="1300" b="0" i="0">
                <a:solidFill>
                  <a:schemeClr val="tx2">
                    <a:lumMod val="75000"/>
                    <a:lumOff val="25000"/>
                  </a:schemeClr>
                </a:solidFill>
                <a:latin typeface="Oracle Sans Light" panose="020B0403020204020204" pitchFamily="34" charset="0"/>
                <a:cs typeface="Oracle Sans Light" panose="020B0403020204020204" pitchFamily="34" charset="0"/>
              </a:defRPr>
            </a:lvl1pPr>
          </a:lstStyle>
          <a:p>
            <a:pPr lvl="0"/>
            <a:r>
              <a:rPr lang="en-US" dirty="0"/>
              <a:t>Subhead line </a:t>
            </a:r>
          </a:p>
        </p:txBody>
      </p:sp>
      <p:sp>
        <p:nvSpPr>
          <p:cNvPr id="10" name="Slide Number">
            <a:extLst>
              <a:ext uri="{FF2B5EF4-FFF2-40B4-BE49-F238E27FC236}">
                <a16:creationId xmlns:a16="http://schemas.microsoft.com/office/drawing/2014/main" id="{3E640FFB-2ED7-D243-7FCE-4F1B06D90006}"/>
              </a:ext>
            </a:extLst>
          </p:cNvPr>
          <p:cNvSpPr>
            <a:spLocks noGrp="1"/>
          </p:cNvSpPr>
          <p:nvPr>
            <p:ph type="sldNum" sz="quarter" idx="4"/>
          </p:nvPr>
        </p:nvSpPr>
        <p:spPr>
          <a:xfrm>
            <a:off x="571500" y="642366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5" name="Footer Placeholder">
            <a:extLst>
              <a:ext uri="{FF2B5EF4-FFF2-40B4-BE49-F238E27FC236}">
                <a16:creationId xmlns:a16="http://schemas.microsoft.com/office/drawing/2014/main" id="{3381DCB5-EEC2-17CF-832C-A4F49C42441E}"/>
              </a:ext>
            </a:extLst>
          </p:cNvPr>
          <p:cNvSpPr>
            <a:spLocks noGrp="1"/>
          </p:cNvSpPr>
          <p:nvPr>
            <p:ph type="ftr" sz="quarter" idx="3"/>
          </p:nvPr>
        </p:nvSpPr>
        <p:spPr>
          <a:xfrm>
            <a:off x="937259" y="642397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117877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eft Rail - Light Grey">
    <p:bg>
      <p:bgPr>
        <a:solidFill>
          <a:srgbClr val="ECEAE9"/>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9824FED-203B-8F46-FC8F-CA94C78E0436}"/>
              </a:ext>
            </a:extLst>
          </p:cNvPr>
          <p:cNvSpPr>
            <a:spLocks noChangeArrowheads="1"/>
          </p:cNvSpPr>
          <p:nvPr userDrawn="1"/>
        </p:nvSpPr>
        <p:spPr bwMode="auto">
          <a:xfrm rot="17848211" flipH="1">
            <a:off x="10840550" y="620487"/>
            <a:ext cx="1090177" cy="1050874"/>
          </a:xfrm>
          <a:custGeom>
            <a:avLst/>
            <a:gdLst>
              <a:gd name="T0" fmla="*/ 1152 w 5138"/>
              <a:gd name="T1" fmla="*/ 663 h 4954"/>
              <a:gd name="T2" fmla="*/ 271 w 5138"/>
              <a:gd name="T3" fmla="*/ 1676 h 4954"/>
              <a:gd name="T4" fmla="*/ 235 w 5138"/>
              <a:gd name="T5" fmla="*/ 1755 h 4954"/>
              <a:gd name="T6" fmla="*/ 125 w 5138"/>
              <a:gd name="T7" fmla="*/ 2148 h 4954"/>
              <a:gd name="T8" fmla="*/ 379 w 5138"/>
              <a:gd name="T9" fmla="*/ 4160 h 4954"/>
              <a:gd name="T10" fmla="*/ 1366 w 5138"/>
              <a:gd name="T11" fmla="*/ 4775 h 4954"/>
              <a:gd name="T12" fmla="*/ 1572 w 5138"/>
              <a:gd name="T13" fmla="*/ 4792 h 4954"/>
              <a:gd name="T14" fmla="*/ 1660 w 5138"/>
              <a:gd name="T15" fmla="*/ 4797 h 4954"/>
              <a:gd name="T16" fmla="*/ 2546 w 5138"/>
              <a:gd name="T17" fmla="*/ 4899 h 4954"/>
              <a:gd name="T18" fmla="*/ 3748 w 5138"/>
              <a:gd name="T19" fmla="*/ 4845 h 4954"/>
              <a:gd name="T20" fmla="*/ 4169 w 5138"/>
              <a:gd name="T21" fmla="*/ 4637 h 4954"/>
              <a:gd name="T22" fmla="*/ 5094 w 5138"/>
              <a:gd name="T23" fmla="*/ 3378 h 4954"/>
              <a:gd name="T24" fmla="*/ 5123 w 5138"/>
              <a:gd name="T25" fmla="*/ 2898 h 4954"/>
              <a:gd name="T26" fmla="*/ 5094 w 5138"/>
              <a:gd name="T27" fmla="*/ 2797 h 4954"/>
              <a:gd name="T28" fmla="*/ 4603 w 5138"/>
              <a:gd name="T29" fmla="*/ 1538 h 4954"/>
              <a:gd name="T30" fmla="*/ 3418 w 5138"/>
              <a:gd name="T31" fmla="*/ 167 h 4954"/>
              <a:gd name="T32" fmla="*/ 2636 w 5138"/>
              <a:gd name="T33" fmla="*/ 14 h 4954"/>
              <a:gd name="T34" fmla="*/ 1654 w 5138"/>
              <a:gd name="T35" fmla="*/ 344 h 4954"/>
              <a:gd name="T36" fmla="*/ 2780 w 5138"/>
              <a:gd name="T37" fmla="*/ 73 h 4954"/>
              <a:gd name="T38" fmla="*/ 3790 w 5138"/>
              <a:gd name="T39" fmla="*/ 564 h 4954"/>
              <a:gd name="T40" fmla="*/ 4646 w 5138"/>
              <a:gd name="T41" fmla="*/ 1809 h 4954"/>
              <a:gd name="T42" fmla="*/ 4998 w 5138"/>
              <a:gd name="T43" fmla="*/ 2847 h 4954"/>
              <a:gd name="T44" fmla="*/ 5010 w 5138"/>
              <a:gd name="T45" fmla="*/ 3132 h 4954"/>
              <a:gd name="T46" fmla="*/ 4665 w 5138"/>
              <a:gd name="T47" fmla="*/ 4075 h 4954"/>
              <a:gd name="T48" fmla="*/ 3226 w 5138"/>
              <a:gd name="T49" fmla="*/ 4789 h 4954"/>
              <a:gd name="T50" fmla="*/ 2018 w 5138"/>
              <a:gd name="T51" fmla="*/ 4687 h 4954"/>
              <a:gd name="T52" fmla="*/ 1671 w 5138"/>
              <a:gd name="T53" fmla="*/ 4631 h 4954"/>
              <a:gd name="T54" fmla="*/ 1550 w 5138"/>
              <a:gd name="T55" fmla="*/ 4625 h 4954"/>
              <a:gd name="T56" fmla="*/ 898 w 5138"/>
              <a:gd name="T57" fmla="*/ 4425 h 4954"/>
              <a:gd name="T58" fmla="*/ 178 w 5138"/>
              <a:gd name="T59" fmla="*/ 2986 h 4954"/>
              <a:gd name="T60" fmla="*/ 269 w 5138"/>
              <a:gd name="T61" fmla="*/ 2057 h 4954"/>
              <a:gd name="T62" fmla="*/ 333 w 5138"/>
              <a:gd name="T63" fmla="*/ 1817 h 4954"/>
              <a:gd name="T64" fmla="*/ 348 w 5138"/>
              <a:gd name="T65" fmla="*/ 1758 h 4954"/>
              <a:gd name="T66" fmla="*/ 734 w 5138"/>
              <a:gd name="T67" fmla="*/ 1199 h 4954"/>
              <a:gd name="T68" fmla="*/ 2297 w 5138"/>
              <a:gd name="T69" fmla="*/ 134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8" h="4954">
                <a:moveTo>
                  <a:pt x="1654" y="344"/>
                </a:moveTo>
                <a:cubicBezTo>
                  <a:pt x="1479" y="435"/>
                  <a:pt x="1310" y="542"/>
                  <a:pt x="1152" y="663"/>
                </a:cubicBezTo>
                <a:cubicBezTo>
                  <a:pt x="836" y="903"/>
                  <a:pt x="565" y="1199"/>
                  <a:pt x="353" y="1535"/>
                </a:cubicBezTo>
                <a:cubicBezTo>
                  <a:pt x="325" y="1580"/>
                  <a:pt x="297" y="1628"/>
                  <a:pt x="271" y="1676"/>
                </a:cubicBezTo>
                <a:lnTo>
                  <a:pt x="252" y="1713"/>
                </a:lnTo>
                <a:cubicBezTo>
                  <a:pt x="246" y="1727"/>
                  <a:pt x="238" y="1741"/>
                  <a:pt x="235" y="1755"/>
                </a:cubicBezTo>
                <a:lnTo>
                  <a:pt x="212" y="1834"/>
                </a:lnTo>
                <a:cubicBezTo>
                  <a:pt x="181" y="1939"/>
                  <a:pt x="153" y="2043"/>
                  <a:pt x="125" y="2148"/>
                </a:cubicBezTo>
                <a:cubicBezTo>
                  <a:pt x="15" y="2577"/>
                  <a:pt x="0" y="3022"/>
                  <a:pt x="82" y="3457"/>
                </a:cubicBezTo>
                <a:cubicBezTo>
                  <a:pt x="133" y="3708"/>
                  <a:pt x="235" y="3948"/>
                  <a:pt x="379" y="4160"/>
                </a:cubicBezTo>
                <a:cubicBezTo>
                  <a:pt x="525" y="4374"/>
                  <a:pt x="729" y="4549"/>
                  <a:pt x="966" y="4659"/>
                </a:cubicBezTo>
                <a:cubicBezTo>
                  <a:pt x="1093" y="4718"/>
                  <a:pt x="1228" y="4755"/>
                  <a:pt x="1366" y="4775"/>
                </a:cubicBezTo>
                <a:lnTo>
                  <a:pt x="1471" y="4786"/>
                </a:lnTo>
                <a:lnTo>
                  <a:pt x="1572" y="4792"/>
                </a:lnTo>
                <a:lnTo>
                  <a:pt x="1615" y="4792"/>
                </a:lnTo>
                <a:lnTo>
                  <a:pt x="1660" y="4797"/>
                </a:lnTo>
                <a:lnTo>
                  <a:pt x="1759" y="4812"/>
                </a:lnTo>
                <a:cubicBezTo>
                  <a:pt x="2018" y="4845"/>
                  <a:pt x="2281" y="4876"/>
                  <a:pt x="2546" y="4899"/>
                </a:cubicBezTo>
                <a:cubicBezTo>
                  <a:pt x="2780" y="4922"/>
                  <a:pt x="3014" y="4930"/>
                  <a:pt x="3251" y="4944"/>
                </a:cubicBezTo>
                <a:cubicBezTo>
                  <a:pt x="3426" y="4953"/>
                  <a:pt x="3582" y="4885"/>
                  <a:pt x="3748" y="4845"/>
                </a:cubicBezTo>
                <a:cubicBezTo>
                  <a:pt x="3824" y="4826"/>
                  <a:pt x="3901" y="4795"/>
                  <a:pt x="3971" y="4758"/>
                </a:cubicBezTo>
                <a:cubicBezTo>
                  <a:pt x="4039" y="4721"/>
                  <a:pt x="4107" y="4679"/>
                  <a:pt x="4169" y="4637"/>
                </a:cubicBezTo>
                <a:cubicBezTo>
                  <a:pt x="4397" y="4481"/>
                  <a:pt x="4598" y="4295"/>
                  <a:pt x="4770" y="4078"/>
                </a:cubicBezTo>
                <a:cubicBezTo>
                  <a:pt x="4922" y="3869"/>
                  <a:pt x="5032" y="3632"/>
                  <a:pt x="5094" y="3378"/>
                </a:cubicBezTo>
                <a:cubicBezTo>
                  <a:pt x="5123" y="3251"/>
                  <a:pt x="5137" y="3121"/>
                  <a:pt x="5131" y="2994"/>
                </a:cubicBezTo>
                <a:lnTo>
                  <a:pt x="5123" y="2898"/>
                </a:lnTo>
                <a:cubicBezTo>
                  <a:pt x="5123" y="2878"/>
                  <a:pt x="5120" y="2862"/>
                  <a:pt x="5114" y="2842"/>
                </a:cubicBezTo>
                <a:lnTo>
                  <a:pt x="5094" y="2797"/>
                </a:lnTo>
                <a:lnTo>
                  <a:pt x="5024" y="2622"/>
                </a:lnTo>
                <a:cubicBezTo>
                  <a:pt x="4871" y="2260"/>
                  <a:pt x="4787" y="1891"/>
                  <a:pt x="4603" y="1538"/>
                </a:cubicBezTo>
                <a:cubicBezTo>
                  <a:pt x="4471" y="1278"/>
                  <a:pt x="4315" y="1033"/>
                  <a:pt x="4143" y="801"/>
                </a:cubicBezTo>
                <a:cubicBezTo>
                  <a:pt x="3949" y="539"/>
                  <a:pt x="3703" y="322"/>
                  <a:pt x="3418" y="167"/>
                </a:cubicBezTo>
                <a:cubicBezTo>
                  <a:pt x="3285" y="99"/>
                  <a:pt x="3147" y="51"/>
                  <a:pt x="3000" y="25"/>
                </a:cubicBezTo>
                <a:cubicBezTo>
                  <a:pt x="2879" y="3"/>
                  <a:pt x="2758" y="0"/>
                  <a:pt x="2636" y="14"/>
                </a:cubicBezTo>
                <a:cubicBezTo>
                  <a:pt x="2437" y="36"/>
                  <a:pt x="2314" y="98"/>
                  <a:pt x="2296" y="122"/>
                </a:cubicBezTo>
                <a:cubicBezTo>
                  <a:pt x="2273" y="97"/>
                  <a:pt x="1981" y="174"/>
                  <a:pt x="1654" y="344"/>
                </a:cubicBezTo>
                <a:close/>
                <a:moveTo>
                  <a:pt x="2447" y="116"/>
                </a:moveTo>
                <a:cubicBezTo>
                  <a:pt x="2557" y="90"/>
                  <a:pt x="2667" y="76"/>
                  <a:pt x="2780" y="73"/>
                </a:cubicBezTo>
                <a:cubicBezTo>
                  <a:pt x="2992" y="71"/>
                  <a:pt x="3203" y="127"/>
                  <a:pt x="3387" y="234"/>
                </a:cubicBezTo>
                <a:cubicBezTo>
                  <a:pt x="3537" y="322"/>
                  <a:pt x="3672" y="432"/>
                  <a:pt x="3790" y="564"/>
                </a:cubicBezTo>
                <a:cubicBezTo>
                  <a:pt x="4002" y="801"/>
                  <a:pt x="4138" y="1033"/>
                  <a:pt x="4298" y="1233"/>
                </a:cubicBezTo>
                <a:cubicBezTo>
                  <a:pt x="4437" y="1411"/>
                  <a:pt x="4552" y="1603"/>
                  <a:pt x="4646" y="1809"/>
                </a:cubicBezTo>
                <a:cubicBezTo>
                  <a:pt x="4719" y="1975"/>
                  <a:pt x="4784" y="2148"/>
                  <a:pt x="4835" y="2323"/>
                </a:cubicBezTo>
                <a:cubicBezTo>
                  <a:pt x="4888" y="2489"/>
                  <a:pt x="4936" y="2658"/>
                  <a:pt x="4998" y="2847"/>
                </a:cubicBezTo>
                <a:cubicBezTo>
                  <a:pt x="5007" y="2864"/>
                  <a:pt x="5010" y="2884"/>
                  <a:pt x="5010" y="2904"/>
                </a:cubicBezTo>
                <a:lnTo>
                  <a:pt x="5010" y="3132"/>
                </a:lnTo>
                <a:cubicBezTo>
                  <a:pt x="5001" y="3248"/>
                  <a:pt x="4981" y="3364"/>
                  <a:pt x="4953" y="3477"/>
                </a:cubicBezTo>
                <a:cubicBezTo>
                  <a:pt x="4900" y="3694"/>
                  <a:pt x="4801" y="3897"/>
                  <a:pt x="4665" y="4075"/>
                </a:cubicBezTo>
                <a:cubicBezTo>
                  <a:pt x="4527" y="4253"/>
                  <a:pt x="4361" y="4405"/>
                  <a:pt x="4166" y="4521"/>
                </a:cubicBezTo>
                <a:cubicBezTo>
                  <a:pt x="3884" y="4699"/>
                  <a:pt x="3559" y="4792"/>
                  <a:pt x="3226" y="4789"/>
                </a:cubicBezTo>
                <a:cubicBezTo>
                  <a:pt x="3040" y="4789"/>
                  <a:pt x="2851" y="4789"/>
                  <a:pt x="2662" y="4775"/>
                </a:cubicBezTo>
                <a:cubicBezTo>
                  <a:pt x="2439" y="4758"/>
                  <a:pt x="2227" y="4727"/>
                  <a:pt x="2018" y="4687"/>
                </a:cubicBezTo>
                <a:lnTo>
                  <a:pt x="1708" y="4637"/>
                </a:lnTo>
                <a:lnTo>
                  <a:pt x="1671" y="4631"/>
                </a:lnTo>
                <a:lnTo>
                  <a:pt x="1620" y="4631"/>
                </a:lnTo>
                <a:lnTo>
                  <a:pt x="1550" y="4625"/>
                </a:lnTo>
                <a:cubicBezTo>
                  <a:pt x="1502" y="4625"/>
                  <a:pt x="1454" y="4614"/>
                  <a:pt x="1409" y="4608"/>
                </a:cubicBezTo>
                <a:cubicBezTo>
                  <a:pt x="1228" y="4583"/>
                  <a:pt x="1053" y="4521"/>
                  <a:pt x="898" y="4425"/>
                </a:cubicBezTo>
                <a:cubicBezTo>
                  <a:pt x="743" y="4329"/>
                  <a:pt x="607" y="4202"/>
                  <a:pt x="503" y="4050"/>
                </a:cubicBezTo>
                <a:cubicBezTo>
                  <a:pt x="297" y="3734"/>
                  <a:pt x="187" y="3364"/>
                  <a:pt x="178" y="2986"/>
                </a:cubicBezTo>
                <a:cubicBezTo>
                  <a:pt x="170" y="2783"/>
                  <a:pt x="178" y="2577"/>
                  <a:pt x="209" y="2373"/>
                </a:cubicBezTo>
                <a:cubicBezTo>
                  <a:pt x="223" y="2269"/>
                  <a:pt x="243" y="2165"/>
                  <a:pt x="269" y="2057"/>
                </a:cubicBezTo>
                <a:cubicBezTo>
                  <a:pt x="280" y="2004"/>
                  <a:pt x="294" y="1950"/>
                  <a:pt x="308" y="1896"/>
                </a:cubicBezTo>
                <a:cubicBezTo>
                  <a:pt x="314" y="1868"/>
                  <a:pt x="325" y="1843"/>
                  <a:pt x="333" y="1817"/>
                </a:cubicBezTo>
                <a:lnTo>
                  <a:pt x="348" y="1775"/>
                </a:lnTo>
                <a:lnTo>
                  <a:pt x="348" y="1758"/>
                </a:lnTo>
                <a:lnTo>
                  <a:pt x="356" y="1741"/>
                </a:lnTo>
                <a:cubicBezTo>
                  <a:pt x="458" y="1544"/>
                  <a:pt x="582" y="1360"/>
                  <a:pt x="734" y="1199"/>
                </a:cubicBezTo>
                <a:cubicBezTo>
                  <a:pt x="929" y="991"/>
                  <a:pt x="1146" y="807"/>
                  <a:pt x="1386" y="652"/>
                </a:cubicBezTo>
                <a:cubicBezTo>
                  <a:pt x="1827" y="352"/>
                  <a:pt x="2271" y="197"/>
                  <a:pt x="2297" y="134"/>
                </a:cubicBezTo>
                <a:cubicBezTo>
                  <a:pt x="2312" y="143"/>
                  <a:pt x="2372" y="134"/>
                  <a:pt x="2447" y="116"/>
                </a:cubicBezTo>
                <a:close/>
              </a:path>
            </a:pathLst>
          </a:custGeom>
          <a:solidFill>
            <a:srgbClr val="C7C9C9"/>
          </a:solidFill>
          <a:ln>
            <a:noFill/>
          </a:ln>
          <a:effectLst/>
        </p:spPr>
        <p:txBody>
          <a:bodyPr wrap="none" anchor="ctr"/>
          <a:lstStyle/>
          <a:p>
            <a:endParaRPr lang="en-US" dirty="0"/>
          </a:p>
        </p:txBody>
      </p:sp>
      <p:sp>
        <p:nvSpPr>
          <p:cNvPr id="9" name="Freeform 8">
            <a:extLst>
              <a:ext uri="{FF2B5EF4-FFF2-40B4-BE49-F238E27FC236}">
                <a16:creationId xmlns:a16="http://schemas.microsoft.com/office/drawing/2014/main" id="{3ADCC3EF-67E5-5AD8-7214-7A41B6A818EC}"/>
              </a:ext>
            </a:extLst>
          </p:cNvPr>
          <p:cNvSpPr>
            <a:spLocks noChangeArrowheads="1"/>
          </p:cNvSpPr>
          <p:nvPr userDrawn="1"/>
        </p:nvSpPr>
        <p:spPr bwMode="auto">
          <a:xfrm rot="1481380" flipV="1">
            <a:off x="11392051" y="421065"/>
            <a:ext cx="1303893" cy="2210985"/>
          </a:xfrm>
          <a:custGeom>
            <a:avLst/>
            <a:gdLst>
              <a:gd name="connsiteX0" fmla="*/ 306612 w 1303893"/>
              <a:gd name="connsiteY0" fmla="*/ 2210985 h 2210985"/>
              <a:gd name="connsiteX1" fmla="*/ 1303893 w 1303893"/>
              <a:gd name="connsiteY1" fmla="*/ 41710 h 2210985"/>
              <a:gd name="connsiteX2" fmla="*/ 1295110 w 1303893"/>
              <a:gd name="connsiteY2" fmla="*/ 37823 h 2210985"/>
              <a:gd name="connsiteX3" fmla="*/ 739663 w 1303893"/>
              <a:gd name="connsiteY3" fmla="*/ 51925 h 2210985"/>
              <a:gd name="connsiteX4" fmla="*/ 555713 w 1303893"/>
              <a:gd name="connsiteY4" fmla="*/ 149458 h 2210985"/>
              <a:gd name="connsiteX5" fmla="*/ 23305 w 1303893"/>
              <a:gd name="connsiteY5" fmla="*/ 1355107 h 2210985"/>
              <a:gd name="connsiteX6" fmla="*/ 266486 w 1303893"/>
              <a:gd name="connsiteY6" fmla="*/ 2171810 h 221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893" h="2210985">
                <a:moveTo>
                  <a:pt x="306612" y="2210985"/>
                </a:moveTo>
                <a:lnTo>
                  <a:pt x="1303893" y="41710"/>
                </a:lnTo>
                <a:lnTo>
                  <a:pt x="1295110" y="37823"/>
                </a:lnTo>
                <a:cubicBezTo>
                  <a:pt x="1116561" y="-24065"/>
                  <a:pt x="921452" y="-3305"/>
                  <a:pt x="739663" y="51925"/>
                </a:cubicBezTo>
                <a:cubicBezTo>
                  <a:pt x="673427" y="71901"/>
                  <a:pt x="606471" y="98537"/>
                  <a:pt x="555713" y="149458"/>
                </a:cubicBezTo>
                <a:cubicBezTo>
                  <a:pt x="269171" y="548207"/>
                  <a:pt x="98541" y="930505"/>
                  <a:pt x="23305" y="1355107"/>
                </a:cubicBezTo>
                <a:cubicBezTo>
                  <a:pt x="-50401" y="1607360"/>
                  <a:pt x="56142" y="1937587"/>
                  <a:pt x="266486" y="2171810"/>
                </a:cubicBezTo>
                <a:close/>
              </a:path>
            </a:pathLst>
          </a:custGeom>
          <a:solidFill>
            <a:srgbClr val="334344"/>
          </a:solidFill>
          <a:ln>
            <a:noFill/>
          </a:ln>
          <a:effectLst/>
        </p:spPr>
        <p:txBody>
          <a:bodyPr wrap="square" anchor="ctr">
            <a:noAutofit/>
          </a:bodyPr>
          <a:lstStyle/>
          <a:p>
            <a:endParaRPr lang="en-US" dirty="0"/>
          </a:p>
        </p:txBody>
      </p:sp>
      <p:sp>
        <p:nvSpPr>
          <p:cNvPr id="11" name="Freeform 10">
            <a:extLst>
              <a:ext uri="{FF2B5EF4-FFF2-40B4-BE49-F238E27FC236}">
                <a16:creationId xmlns:a16="http://schemas.microsoft.com/office/drawing/2014/main" id="{4DEA2A1C-D37D-A7A9-A84B-23FFBA302F9F}"/>
              </a:ext>
            </a:extLst>
          </p:cNvPr>
          <p:cNvSpPr>
            <a:spLocks noChangeArrowheads="1"/>
          </p:cNvSpPr>
          <p:nvPr userDrawn="1"/>
        </p:nvSpPr>
        <p:spPr bwMode="auto">
          <a:xfrm>
            <a:off x="11011261" y="2083613"/>
            <a:ext cx="1180740" cy="888187"/>
          </a:xfrm>
          <a:custGeom>
            <a:avLst/>
            <a:gdLst>
              <a:gd name="connsiteX0" fmla="*/ 1177200 w 1180740"/>
              <a:gd name="connsiteY0" fmla="*/ 881132 h 888187"/>
              <a:gd name="connsiteX1" fmla="*/ 1179849 w 1180740"/>
              <a:gd name="connsiteY1" fmla="*/ 882158 h 888187"/>
              <a:gd name="connsiteX2" fmla="*/ 1180740 w 1180740"/>
              <a:gd name="connsiteY2" fmla="*/ 883510 h 888187"/>
              <a:gd name="connsiteX3" fmla="*/ 1180740 w 1180740"/>
              <a:gd name="connsiteY3" fmla="*/ 885601 h 888187"/>
              <a:gd name="connsiteX4" fmla="*/ 1176046 w 1180740"/>
              <a:gd name="connsiteY4" fmla="*/ 888187 h 888187"/>
              <a:gd name="connsiteX5" fmla="*/ 1173465 w 1180740"/>
              <a:gd name="connsiteY5" fmla="*/ 887160 h 888187"/>
              <a:gd name="connsiteX6" fmla="*/ 1171563 w 1180740"/>
              <a:gd name="connsiteY6" fmla="*/ 885750 h 888187"/>
              <a:gd name="connsiteX7" fmla="*/ 1172310 w 1180740"/>
              <a:gd name="connsiteY7" fmla="*/ 883248 h 888187"/>
              <a:gd name="connsiteX8" fmla="*/ 1173804 w 1180740"/>
              <a:gd name="connsiteY8" fmla="*/ 882543 h 888187"/>
              <a:gd name="connsiteX9" fmla="*/ 1177200 w 1180740"/>
              <a:gd name="connsiteY9" fmla="*/ 881132 h 888187"/>
              <a:gd name="connsiteX10" fmla="*/ 1153727 w 1180740"/>
              <a:gd name="connsiteY10" fmla="*/ 880018 h 888187"/>
              <a:gd name="connsiteX11" fmla="*/ 1158257 w 1180740"/>
              <a:gd name="connsiteY11" fmla="*/ 884134 h 888187"/>
              <a:gd name="connsiteX12" fmla="*/ 1150296 w 1180740"/>
              <a:gd name="connsiteY12" fmla="*/ 881390 h 888187"/>
              <a:gd name="connsiteX13" fmla="*/ 1150708 w 1180740"/>
              <a:gd name="connsiteY13" fmla="*/ 881078 h 888187"/>
              <a:gd name="connsiteX14" fmla="*/ 1153727 w 1180740"/>
              <a:gd name="connsiteY14" fmla="*/ 880018 h 888187"/>
              <a:gd name="connsiteX15" fmla="*/ 1138663 w 1180740"/>
              <a:gd name="connsiteY15" fmla="*/ 847595 h 888187"/>
              <a:gd name="connsiteX16" fmla="*/ 1141505 w 1180740"/>
              <a:gd name="connsiteY16" fmla="*/ 848681 h 888187"/>
              <a:gd name="connsiteX17" fmla="*/ 1143389 w 1180740"/>
              <a:gd name="connsiteY17" fmla="*/ 852231 h 888187"/>
              <a:gd name="connsiteX18" fmla="*/ 1141102 w 1180740"/>
              <a:gd name="connsiteY18" fmla="*/ 855338 h 888187"/>
              <a:gd name="connsiteX19" fmla="*/ 1138546 w 1180740"/>
              <a:gd name="connsiteY19" fmla="*/ 855718 h 888187"/>
              <a:gd name="connsiteX20" fmla="*/ 1132155 w 1180740"/>
              <a:gd name="connsiteY20" fmla="*/ 850773 h 888187"/>
              <a:gd name="connsiteX21" fmla="*/ 1133702 w 1180740"/>
              <a:gd name="connsiteY21" fmla="*/ 848681 h 888187"/>
              <a:gd name="connsiteX22" fmla="*/ 1135518 w 1180740"/>
              <a:gd name="connsiteY22" fmla="*/ 848364 h 888187"/>
              <a:gd name="connsiteX23" fmla="*/ 1138663 w 1180740"/>
              <a:gd name="connsiteY23" fmla="*/ 847595 h 888187"/>
              <a:gd name="connsiteX24" fmla="*/ 1102509 w 1180740"/>
              <a:gd name="connsiteY24" fmla="*/ 847528 h 888187"/>
              <a:gd name="connsiteX25" fmla="*/ 1104733 w 1180740"/>
              <a:gd name="connsiteY25" fmla="*/ 848929 h 888187"/>
              <a:gd name="connsiteX26" fmla="*/ 1106215 w 1180740"/>
              <a:gd name="connsiteY26" fmla="*/ 852112 h 888187"/>
              <a:gd name="connsiteX27" fmla="*/ 1102509 w 1180740"/>
              <a:gd name="connsiteY27" fmla="*/ 854914 h 888187"/>
              <a:gd name="connsiteX28" fmla="*/ 1097995 w 1180740"/>
              <a:gd name="connsiteY28" fmla="*/ 853513 h 888187"/>
              <a:gd name="connsiteX29" fmla="*/ 1097995 w 1180740"/>
              <a:gd name="connsiteY29" fmla="*/ 849948 h 888187"/>
              <a:gd name="connsiteX30" fmla="*/ 1102509 w 1180740"/>
              <a:gd name="connsiteY30" fmla="*/ 847528 h 888187"/>
              <a:gd name="connsiteX31" fmla="*/ 1028688 w 1180740"/>
              <a:gd name="connsiteY31" fmla="*/ 846589 h 888187"/>
              <a:gd name="connsiteX32" fmla="*/ 1029450 w 1180740"/>
              <a:gd name="connsiteY32" fmla="*/ 846589 h 888187"/>
              <a:gd name="connsiteX33" fmla="*/ 1030974 w 1180740"/>
              <a:gd name="connsiteY33" fmla="*/ 847921 h 888187"/>
              <a:gd name="connsiteX34" fmla="*/ 1025988 w 1180740"/>
              <a:gd name="connsiteY34" fmla="*/ 847255 h 888187"/>
              <a:gd name="connsiteX35" fmla="*/ 1028688 w 1180740"/>
              <a:gd name="connsiteY35" fmla="*/ 846589 h 888187"/>
              <a:gd name="connsiteX36" fmla="*/ 1075541 w 1180740"/>
              <a:gd name="connsiteY36" fmla="*/ 846500 h 888187"/>
              <a:gd name="connsiteX37" fmla="*/ 1077555 w 1180740"/>
              <a:gd name="connsiteY37" fmla="*/ 848582 h 888187"/>
              <a:gd name="connsiteX38" fmla="*/ 1077963 w 1180740"/>
              <a:gd name="connsiteY38" fmla="*/ 850703 h 888187"/>
              <a:gd name="connsiteX39" fmla="*/ 1077215 w 1180740"/>
              <a:gd name="connsiteY39" fmla="*/ 851796 h 888187"/>
              <a:gd name="connsiteX40" fmla="*/ 1075312 w 1180740"/>
              <a:gd name="connsiteY40" fmla="*/ 853210 h 888187"/>
              <a:gd name="connsiteX41" fmla="*/ 1070418 w 1180740"/>
              <a:gd name="connsiteY41" fmla="*/ 852182 h 888187"/>
              <a:gd name="connsiteX42" fmla="*/ 1068514 w 1180740"/>
              <a:gd name="connsiteY42" fmla="*/ 850382 h 888187"/>
              <a:gd name="connsiteX43" fmla="*/ 1069670 w 1180740"/>
              <a:gd name="connsiteY43" fmla="*/ 848582 h 888187"/>
              <a:gd name="connsiteX44" fmla="*/ 1072661 w 1180740"/>
              <a:gd name="connsiteY44" fmla="*/ 846782 h 888187"/>
              <a:gd name="connsiteX45" fmla="*/ 1075541 w 1180740"/>
              <a:gd name="connsiteY45" fmla="*/ 846500 h 888187"/>
              <a:gd name="connsiteX46" fmla="*/ 1117632 w 1180740"/>
              <a:gd name="connsiteY46" fmla="*/ 846124 h 888187"/>
              <a:gd name="connsiteX47" fmla="*/ 1120483 w 1180740"/>
              <a:gd name="connsiteY47" fmla="*/ 846163 h 888187"/>
              <a:gd name="connsiteX48" fmla="*/ 1122310 w 1180740"/>
              <a:gd name="connsiteY48" fmla="*/ 846852 h 888187"/>
              <a:gd name="connsiteX49" fmla="*/ 1122310 w 1180740"/>
              <a:gd name="connsiteY49" fmla="*/ 852802 h 888187"/>
              <a:gd name="connsiteX50" fmla="*/ 1120077 w 1180740"/>
              <a:gd name="connsiteY50" fmla="*/ 853490 h 888187"/>
              <a:gd name="connsiteX51" fmla="*/ 1115610 w 1180740"/>
              <a:gd name="connsiteY51" fmla="*/ 849295 h 888187"/>
              <a:gd name="connsiteX52" fmla="*/ 1115949 w 1180740"/>
              <a:gd name="connsiteY52" fmla="*/ 847917 h 888187"/>
              <a:gd name="connsiteX53" fmla="*/ 1117632 w 1180740"/>
              <a:gd name="connsiteY53" fmla="*/ 846124 h 888187"/>
              <a:gd name="connsiteX54" fmla="*/ 1169919 w 1180740"/>
              <a:gd name="connsiteY54" fmla="*/ 846086 h 888187"/>
              <a:gd name="connsiteX55" fmla="*/ 1174198 w 1180740"/>
              <a:gd name="connsiteY55" fmla="*/ 847231 h 888187"/>
              <a:gd name="connsiteX56" fmla="*/ 1173797 w 1180740"/>
              <a:gd name="connsiteY56" fmla="*/ 853503 h 888187"/>
              <a:gd name="connsiteX57" fmla="*/ 1167525 w 1180740"/>
              <a:gd name="connsiteY57" fmla="*/ 852123 h 888187"/>
              <a:gd name="connsiteX58" fmla="*/ 1166057 w 1180740"/>
              <a:gd name="connsiteY58" fmla="*/ 849677 h 888187"/>
              <a:gd name="connsiteX59" fmla="*/ 1166791 w 1180740"/>
              <a:gd name="connsiteY59" fmla="*/ 848611 h 888187"/>
              <a:gd name="connsiteX60" fmla="*/ 1169919 w 1180740"/>
              <a:gd name="connsiteY60" fmla="*/ 846086 h 888187"/>
              <a:gd name="connsiteX61" fmla="*/ 1059913 w 1180740"/>
              <a:gd name="connsiteY61" fmla="*/ 846032 h 888187"/>
              <a:gd name="connsiteX62" fmla="*/ 1063687 w 1180740"/>
              <a:gd name="connsiteY62" fmla="*/ 849601 h 888187"/>
              <a:gd name="connsiteX63" fmla="*/ 1059913 w 1180740"/>
              <a:gd name="connsiteY63" fmla="*/ 853489 h 888187"/>
              <a:gd name="connsiteX64" fmla="*/ 1055726 w 1180740"/>
              <a:gd name="connsiteY64" fmla="*/ 849219 h 888187"/>
              <a:gd name="connsiteX65" fmla="*/ 1059913 w 1180740"/>
              <a:gd name="connsiteY65" fmla="*/ 846032 h 888187"/>
              <a:gd name="connsiteX66" fmla="*/ 1045089 w 1180740"/>
              <a:gd name="connsiteY66" fmla="*/ 845906 h 888187"/>
              <a:gd name="connsiteX67" fmla="*/ 1048109 w 1180740"/>
              <a:gd name="connsiteY67" fmla="*/ 850873 h 888187"/>
              <a:gd name="connsiteX68" fmla="*/ 1047766 w 1180740"/>
              <a:gd name="connsiteY68" fmla="*/ 851260 h 888187"/>
              <a:gd name="connsiteX69" fmla="*/ 1040903 w 1180740"/>
              <a:gd name="connsiteY69" fmla="*/ 849841 h 888187"/>
              <a:gd name="connsiteX70" fmla="*/ 1040903 w 1180740"/>
              <a:gd name="connsiteY70" fmla="*/ 849131 h 888187"/>
              <a:gd name="connsiteX71" fmla="*/ 1045089 w 1180740"/>
              <a:gd name="connsiteY71" fmla="*/ 845906 h 888187"/>
              <a:gd name="connsiteX72" fmla="*/ 1083789 w 1180740"/>
              <a:gd name="connsiteY72" fmla="*/ 845882 h 888187"/>
              <a:gd name="connsiteX73" fmla="*/ 1088670 w 1180740"/>
              <a:gd name="connsiteY73" fmla="*/ 849686 h 888187"/>
              <a:gd name="connsiteX74" fmla="*/ 1086798 w 1180740"/>
              <a:gd name="connsiteY74" fmla="*/ 852805 h 888187"/>
              <a:gd name="connsiteX75" fmla="*/ 1082720 w 1180740"/>
              <a:gd name="connsiteY75" fmla="*/ 851744 h 888187"/>
              <a:gd name="connsiteX76" fmla="*/ 1080514 w 1180740"/>
              <a:gd name="connsiteY76" fmla="*/ 849000 h 888187"/>
              <a:gd name="connsiteX77" fmla="*/ 1080848 w 1180740"/>
              <a:gd name="connsiteY77" fmla="*/ 847254 h 888187"/>
              <a:gd name="connsiteX78" fmla="*/ 1083789 w 1180740"/>
              <a:gd name="connsiteY78" fmla="*/ 845882 h 888187"/>
              <a:gd name="connsiteX79" fmla="*/ 1155649 w 1180740"/>
              <a:gd name="connsiteY79" fmla="*/ 845474 h 888187"/>
              <a:gd name="connsiteX80" fmla="*/ 1160043 w 1180740"/>
              <a:gd name="connsiteY80" fmla="*/ 849965 h 888187"/>
              <a:gd name="connsiteX81" fmla="*/ 1155249 w 1180740"/>
              <a:gd name="connsiteY81" fmla="*/ 853769 h 888187"/>
              <a:gd name="connsiteX82" fmla="*/ 1151188 w 1180740"/>
              <a:gd name="connsiteY82" fmla="*/ 848967 h 888187"/>
              <a:gd name="connsiteX83" fmla="*/ 1155649 w 1180740"/>
              <a:gd name="connsiteY83" fmla="*/ 845474 h 888187"/>
              <a:gd name="connsiteX84" fmla="*/ 1168610 w 1180740"/>
              <a:gd name="connsiteY84" fmla="*/ 820960 h 888187"/>
              <a:gd name="connsiteX85" fmla="*/ 1171158 w 1180740"/>
              <a:gd name="connsiteY85" fmla="*/ 821650 h 888187"/>
              <a:gd name="connsiteX86" fmla="*/ 1173035 w 1180740"/>
              <a:gd name="connsiteY86" fmla="*/ 826919 h 888187"/>
              <a:gd name="connsiteX87" fmla="*/ 1171158 w 1180740"/>
              <a:gd name="connsiteY87" fmla="*/ 828989 h 888187"/>
              <a:gd name="connsiteX88" fmla="*/ 1168208 w 1180740"/>
              <a:gd name="connsiteY88" fmla="*/ 830369 h 888187"/>
              <a:gd name="connsiteX89" fmla="*/ 1163783 w 1180740"/>
              <a:gd name="connsiteY89" fmla="*/ 827232 h 888187"/>
              <a:gd name="connsiteX90" fmla="*/ 1163381 w 1180740"/>
              <a:gd name="connsiteY90" fmla="*/ 825852 h 888187"/>
              <a:gd name="connsiteX91" fmla="*/ 1164118 w 1180740"/>
              <a:gd name="connsiteY91" fmla="*/ 822716 h 888187"/>
              <a:gd name="connsiteX92" fmla="*/ 1168610 w 1180740"/>
              <a:gd name="connsiteY92" fmla="*/ 820960 h 888187"/>
              <a:gd name="connsiteX93" fmla="*/ 924874 w 1180740"/>
              <a:gd name="connsiteY93" fmla="*/ 820505 h 888187"/>
              <a:gd name="connsiteX94" fmla="*/ 931053 w 1180740"/>
              <a:gd name="connsiteY94" fmla="*/ 825584 h 888187"/>
              <a:gd name="connsiteX95" fmla="*/ 930644 w 1180740"/>
              <a:gd name="connsiteY95" fmla="*/ 827364 h 888187"/>
              <a:gd name="connsiteX96" fmla="*/ 924582 w 1180740"/>
              <a:gd name="connsiteY96" fmla="*/ 830543 h 888187"/>
              <a:gd name="connsiteX97" fmla="*/ 918928 w 1180740"/>
              <a:gd name="connsiteY97" fmla="*/ 825266 h 888187"/>
              <a:gd name="connsiteX98" fmla="*/ 919677 w 1180740"/>
              <a:gd name="connsiteY98" fmla="*/ 822086 h 888187"/>
              <a:gd name="connsiteX99" fmla="*/ 921993 w 1180740"/>
              <a:gd name="connsiteY99" fmla="*/ 821005 h 888187"/>
              <a:gd name="connsiteX100" fmla="*/ 924874 w 1180740"/>
              <a:gd name="connsiteY100" fmla="*/ 820505 h 888187"/>
              <a:gd name="connsiteX101" fmla="*/ 1008258 w 1180740"/>
              <a:gd name="connsiteY101" fmla="*/ 819948 h 888187"/>
              <a:gd name="connsiteX102" fmla="*/ 1011643 w 1180740"/>
              <a:gd name="connsiteY102" fmla="*/ 825528 h 888187"/>
              <a:gd name="connsiteX103" fmla="*/ 1009341 w 1180740"/>
              <a:gd name="connsiteY103" fmla="*/ 826987 h 888187"/>
              <a:gd name="connsiteX104" fmla="*/ 1005618 w 1180740"/>
              <a:gd name="connsiteY104" fmla="*/ 824133 h 888187"/>
              <a:gd name="connsiteX105" fmla="*/ 1005618 w 1180740"/>
              <a:gd name="connsiteY105" fmla="*/ 821343 h 888187"/>
              <a:gd name="connsiteX106" fmla="*/ 1008258 w 1180740"/>
              <a:gd name="connsiteY106" fmla="*/ 819948 h 888187"/>
              <a:gd name="connsiteX107" fmla="*/ 573878 w 1180740"/>
              <a:gd name="connsiteY107" fmla="*/ 819053 h 888187"/>
              <a:gd name="connsiteX108" fmla="*/ 577131 w 1180740"/>
              <a:gd name="connsiteY108" fmla="*/ 820852 h 888187"/>
              <a:gd name="connsiteX109" fmla="*/ 576377 w 1180740"/>
              <a:gd name="connsiteY109" fmla="*/ 826851 h 888187"/>
              <a:gd name="connsiteX110" fmla="*/ 571448 w 1180740"/>
              <a:gd name="connsiteY110" fmla="*/ 827167 h 888187"/>
              <a:gd name="connsiteX111" fmla="*/ 569874 w 1180740"/>
              <a:gd name="connsiteY111" fmla="*/ 822999 h 888187"/>
              <a:gd name="connsiteX112" fmla="*/ 570626 w 1180740"/>
              <a:gd name="connsiteY112" fmla="*/ 820852 h 888187"/>
              <a:gd name="connsiteX113" fmla="*/ 573878 w 1180740"/>
              <a:gd name="connsiteY113" fmla="*/ 819053 h 888187"/>
              <a:gd name="connsiteX114" fmla="*/ 635734 w 1180740"/>
              <a:gd name="connsiteY114" fmla="*/ 818766 h 888187"/>
              <a:gd name="connsiteX115" fmla="*/ 640675 w 1180740"/>
              <a:gd name="connsiteY115" fmla="*/ 818766 h 888187"/>
              <a:gd name="connsiteX116" fmla="*/ 641430 w 1180740"/>
              <a:gd name="connsiteY116" fmla="*/ 820837 h 888187"/>
              <a:gd name="connsiteX117" fmla="*/ 635322 w 1180740"/>
              <a:gd name="connsiteY117" fmla="*/ 824664 h 888187"/>
              <a:gd name="connsiteX118" fmla="*/ 633468 w 1180740"/>
              <a:gd name="connsiteY118" fmla="*/ 821213 h 888187"/>
              <a:gd name="connsiteX119" fmla="*/ 635734 w 1180740"/>
              <a:gd name="connsiteY119" fmla="*/ 818766 h 888187"/>
              <a:gd name="connsiteX120" fmla="*/ 616218 w 1180740"/>
              <a:gd name="connsiteY120" fmla="*/ 818572 h 888187"/>
              <a:gd name="connsiteX121" fmla="*/ 619022 w 1180740"/>
              <a:gd name="connsiteY121" fmla="*/ 818860 h 888187"/>
              <a:gd name="connsiteX122" fmla="*/ 620572 w 1180740"/>
              <a:gd name="connsiteY122" fmla="*/ 821978 h 888187"/>
              <a:gd name="connsiteX123" fmla="*/ 620572 w 1180740"/>
              <a:gd name="connsiteY123" fmla="*/ 823725 h 888187"/>
              <a:gd name="connsiteX124" fmla="*/ 616799 w 1180740"/>
              <a:gd name="connsiteY124" fmla="*/ 826095 h 888187"/>
              <a:gd name="connsiteX125" fmla="*/ 614171 w 1180740"/>
              <a:gd name="connsiteY125" fmla="*/ 819546 h 888187"/>
              <a:gd name="connsiteX126" fmla="*/ 616218 w 1180740"/>
              <a:gd name="connsiteY126" fmla="*/ 818572 h 888187"/>
              <a:gd name="connsiteX127" fmla="*/ 953807 w 1180740"/>
              <a:gd name="connsiteY127" fmla="*/ 818555 h 888187"/>
              <a:gd name="connsiteX128" fmla="*/ 959449 w 1180740"/>
              <a:gd name="connsiteY128" fmla="*/ 821670 h 888187"/>
              <a:gd name="connsiteX129" fmla="*/ 957206 w 1180740"/>
              <a:gd name="connsiteY129" fmla="*/ 827327 h 888187"/>
              <a:gd name="connsiteX130" fmla="*/ 949253 w 1180740"/>
              <a:gd name="connsiteY130" fmla="*/ 830504 h 888187"/>
              <a:gd name="connsiteX131" fmla="*/ 943611 w 1180740"/>
              <a:gd name="connsiteY131" fmla="*/ 826246 h 888187"/>
              <a:gd name="connsiteX132" fmla="*/ 944767 w 1180740"/>
              <a:gd name="connsiteY132" fmla="*/ 823449 h 888187"/>
              <a:gd name="connsiteX133" fmla="*/ 953807 w 1180740"/>
              <a:gd name="connsiteY133" fmla="*/ 818555 h 888187"/>
              <a:gd name="connsiteX134" fmla="*/ 659226 w 1180740"/>
              <a:gd name="connsiteY134" fmla="*/ 818174 h 888187"/>
              <a:gd name="connsiteX135" fmla="*/ 662545 w 1180740"/>
              <a:gd name="connsiteY135" fmla="*/ 820910 h 888187"/>
              <a:gd name="connsiteX136" fmla="*/ 658894 w 1180740"/>
              <a:gd name="connsiteY136" fmla="*/ 825076 h 888187"/>
              <a:gd name="connsiteX137" fmla="*/ 655177 w 1180740"/>
              <a:gd name="connsiteY137" fmla="*/ 821283 h 888187"/>
              <a:gd name="connsiteX138" fmla="*/ 659226 w 1180740"/>
              <a:gd name="connsiteY138" fmla="*/ 818174 h 888187"/>
              <a:gd name="connsiteX139" fmla="*/ 550020 w 1180740"/>
              <a:gd name="connsiteY139" fmla="*/ 817993 h 888187"/>
              <a:gd name="connsiteX140" fmla="*/ 555573 w 1180740"/>
              <a:gd name="connsiteY140" fmla="*/ 820753 h 888187"/>
              <a:gd name="connsiteX141" fmla="*/ 554436 w 1180740"/>
              <a:gd name="connsiteY141" fmla="*/ 826712 h 888187"/>
              <a:gd name="connsiteX142" fmla="*/ 554101 w 1180740"/>
              <a:gd name="connsiteY142" fmla="*/ 827026 h 888187"/>
              <a:gd name="connsiteX143" fmla="*/ 545938 w 1180740"/>
              <a:gd name="connsiteY143" fmla="*/ 826336 h 888187"/>
              <a:gd name="connsiteX144" fmla="*/ 545536 w 1180740"/>
              <a:gd name="connsiteY144" fmla="*/ 825959 h 888187"/>
              <a:gd name="connsiteX145" fmla="*/ 544466 w 1180740"/>
              <a:gd name="connsiteY145" fmla="*/ 821129 h 888187"/>
              <a:gd name="connsiteX146" fmla="*/ 550020 w 1180740"/>
              <a:gd name="connsiteY146" fmla="*/ 817993 h 888187"/>
              <a:gd name="connsiteX147" fmla="*/ 594900 w 1180740"/>
              <a:gd name="connsiteY147" fmla="*/ 817659 h 888187"/>
              <a:gd name="connsiteX148" fmla="*/ 596382 w 1180740"/>
              <a:gd name="connsiteY148" fmla="*/ 818044 h 888187"/>
              <a:gd name="connsiteX149" fmla="*/ 598604 w 1180740"/>
              <a:gd name="connsiteY149" fmla="*/ 821571 h 888187"/>
              <a:gd name="connsiteX150" fmla="*/ 593754 w 1180740"/>
              <a:gd name="connsiteY150" fmla="*/ 825868 h 888187"/>
              <a:gd name="connsiteX151" fmla="*/ 591127 w 1180740"/>
              <a:gd name="connsiteY151" fmla="*/ 824072 h 888187"/>
              <a:gd name="connsiteX152" fmla="*/ 590387 w 1180740"/>
              <a:gd name="connsiteY152" fmla="*/ 821571 h 888187"/>
              <a:gd name="connsiteX153" fmla="*/ 594900 w 1180740"/>
              <a:gd name="connsiteY153" fmla="*/ 817659 h 888187"/>
              <a:gd name="connsiteX154" fmla="*/ 676837 w 1180740"/>
              <a:gd name="connsiteY154" fmla="*/ 817467 h 888187"/>
              <a:gd name="connsiteX155" fmla="*/ 682767 w 1180740"/>
              <a:gd name="connsiteY155" fmla="*/ 820897 h 888187"/>
              <a:gd name="connsiteX156" fmla="*/ 680947 w 1180740"/>
              <a:gd name="connsiteY156" fmla="*/ 824016 h 888187"/>
              <a:gd name="connsiteX157" fmla="*/ 676433 w 1180740"/>
              <a:gd name="connsiteY157" fmla="*/ 823330 h 888187"/>
              <a:gd name="connsiteX158" fmla="*/ 675287 w 1180740"/>
              <a:gd name="connsiteY158" fmla="*/ 821958 h 888187"/>
              <a:gd name="connsiteX159" fmla="*/ 676837 w 1180740"/>
              <a:gd name="connsiteY159" fmla="*/ 817467 h 888187"/>
              <a:gd name="connsiteX160" fmla="*/ 991943 w 1180740"/>
              <a:gd name="connsiteY160" fmla="*/ 817434 h 888187"/>
              <a:gd name="connsiteX161" fmla="*/ 996479 w 1180740"/>
              <a:gd name="connsiteY161" fmla="*/ 821238 h 888187"/>
              <a:gd name="connsiteX162" fmla="*/ 996072 w 1180740"/>
              <a:gd name="connsiteY162" fmla="*/ 822236 h 888187"/>
              <a:gd name="connsiteX163" fmla="*/ 993094 w 1180740"/>
              <a:gd name="connsiteY163" fmla="*/ 825043 h 888187"/>
              <a:gd name="connsiteX164" fmla="*/ 989303 w 1180740"/>
              <a:gd name="connsiteY164" fmla="*/ 822985 h 888187"/>
              <a:gd name="connsiteX165" fmla="*/ 988558 w 1180740"/>
              <a:gd name="connsiteY165" fmla="*/ 821238 h 888187"/>
              <a:gd name="connsiteX166" fmla="*/ 991943 w 1180740"/>
              <a:gd name="connsiteY166" fmla="*/ 817434 h 888187"/>
              <a:gd name="connsiteX167" fmla="*/ 894784 w 1180740"/>
              <a:gd name="connsiteY167" fmla="*/ 817072 h 888187"/>
              <a:gd name="connsiteX168" fmla="*/ 897950 w 1180740"/>
              <a:gd name="connsiteY168" fmla="*/ 817473 h 888187"/>
              <a:gd name="connsiteX169" fmla="*/ 902060 w 1180740"/>
              <a:gd name="connsiteY169" fmla="*/ 821307 h 888187"/>
              <a:gd name="connsiteX170" fmla="*/ 897950 w 1180740"/>
              <a:gd name="connsiteY170" fmla="*/ 827907 h 888187"/>
              <a:gd name="connsiteX171" fmla="*/ 892695 w 1180740"/>
              <a:gd name="connsiteY171" fmla="*/ 828976 h 888187"/>
              <a:gd name="connsiteX172" fmla="*/ 888585 w 1180740"/>
              <a:gd name="connsiteY172" fmla="*/ 828284 h 888187"/>
              <a:gd name="connsiteX173" fmla="*/ 885958 w 1180740"/>
              <a:gd name="connsiteY173" fmla="*/ 824764 h 888187"/>
              <a:gd name="connsiteX174" fmla="*/ 886766 w 1180740"/>
              <a:gd name="connsiteY174" fmla="*/ 821998 h 888187"/>
              <a:gd name="connsiteX175" fmla="*/ 887844 w 1180740"/>
              <a:gd name="connsiteY175" fmla="*/ 819924 h 888187"/>
              <a:gd name="connsiteX176" fmla="*/ 891617 w 1180740"/>
              <a:gd name="connsiteY176" fmla="*/ 817473 h 888187"/>
              <a:gd name="connsiteX177" fmla="*/ 894784 w 1180740"/>
              <a:gd name="connsiteY177" fmla="*/ 817072 h 888187"/>
              <a:gd name="connsiteX178" fmla="*/ 1029798 w 1180740"/>
              <a:gd name="connsiteY178" fmla="*/ 817060 h 888187"/>
              <a:gd name="connsiteX179" fmla="*/ 1033910 w 1180740"/>
              <a:gd name="connsiteY179" fmla="*/ 821644 h 888187"/>
              <a:gd name="connsiteX180" fmla="*/ 1029057 w 1180740"/>
              <a:gd name="connsiteY180" fmla="*/ 825910 h 888187"/>
              <a:gd name="connsiteX181" fmla="*/ 1025686 w 1180740"/>
              <a:gd name="connsiteY181" fmla="*/ 823427 h 888187"/>
              <a:gd name="connsiteX182" fmla="*/ 1025282 w 1180740"/>
              <a:gd name="connsiteY182" fmla="*/ 822026 h 888187"/>
              <a:gd name="connsiteX183" fmla="*/ 1025282 w 1180740"/>
              <a:gd name="connsiteY183" fmla="*/ 818524 h 888187"/>
              <a:gd name="connsiteX184" fmla="*/ 1029798 w 1180740"/>
              <a:gd name="connsiteY184" fmla="*/ 817060 h 888187"/>
              <a:gd name="connsiteX185" fmla="*/ 970153 w 1180740"/>
              <a:gd name="connsiteY185" fmla="*/ 816781 h 888187"/>
              <a:gd name="connsiteX186" fmla="*/ 975364 w 1180740"/>
              <a:gd name="connsiteY186" fmla="*/ 821328 h 888187"/>
              <a:gd name="connsiteX187" fmla="*/ 970897 w 1180740"/>
              <a:gd name="connsiteY187" fmla="*/ 826190 h 888187"/>
              <a:gd name="connsiteX188" fmla="*/ 966362 w 1180740"/>
              <a:gd name="connsiteY188" fmla="*/ 821643 h 888187"/>
              <a:gd name="connsiteX189" fmla="*/ 967852 w 1180740"/>
              <a:gd name="connsiteY189" fmla="*/ 817792 h 888187"/>
              <a:gd name="connsiteX190" fmla="*/ 970153 w 1180740"/>
              <a:gd name="connsiteY190" fmla="*/ 816781 h 888187"/>
              <a:gd name="connsiteX191" fmla="*/ 1144152 w 1180740"/>
              <a:gd name="connsiteY191" fmla="*/ 816607 h 888187"/>
              <a:gd name="connsiteX192" fmla="*/ 1149780 w 1180740"/>
              <a:gd name="connsiteY192" fmla="*/ 820113 h 888187"/>
              <a:gd name="connsiteX193" fmla="*/ 1147135 w 1180740"/>
              <a:gd name="connsiteY193" fmla="*/ 826488 h 888187"/>
              <a:gd name="connsiteX194" fmla="*/ 1141914 w 1180740"/>
              <a:gd name="connsiteY194" fmla="*/ 828975 h 888187"/>
              <a:gd name="connsiteX195" fmla="*/ 1136219 w 1180740"/>
              <a:gd name="connsiteY195" fmla="*/ 827572 h 888187"/>
              <a:gd name="connsiteX196" fmla="*/ 1133642 w 1180740"/>
              <a:gd name="connsiteY196" fmla="*/ 822982 h 888187"/>
              <a:gd name="connsiteX197" fmla="*/ 1134388 w 1180740"/>
              <a:gd name="connsiteY197" fmla="*/ 821516 h 888187"/>
              <a:gd name="connsiteX198" fmla="*/ 1139270 w 1180740"/>
              <a:gd name="connsiteY198" fmla="*/ 818009 h 888187"/>
              <a:gd name="connsiteX199" fmla="*/ 1141101 w 1180740"/>
              <a:gd name="connsiteY199" fmla="*/ 817308 h 888187"/>
              <a:gd name="connsiteX200" fmla="*/ 1144152 w 1180740"/>
              <a:gd name="connsiteY200" fmla="*/ 816607 h 888187"/>
              <a:gd name="connsiteX201" fmla="*/ 1116671 w 1180740"/>
              <a:gd name="connsiteY201" fmla="*/ 816601 h 888187"/>
              <a:gd name="connsiteX202" fmla="*/ 1118894 w 1180740"/>
              <a:gd name="connsiteY202" fmla="*/ 816601 h 888187"/>
              <a:gd name="connsiteX203" fmla="*/ 1121184 w 1180740"/>
              <a:gd name="connsiteY203" fmla="*/ 816601 h 888187"/>
              <a:gd name="connsiteX204" fmla="*/ 1126370 w 1180740"/>
              <a:gd name="connsiteY204" fmla="*/ 820750 h 888187"/>
              <a:gd name="connsiteX205" fmla="*/ 1125629 w 1180740"/>
              <a:gd name="connsiteY205" fmla="*/ 822887 h 888187"/>
              <a:gd name="connsiteX206" fmla="*/ 1122665 w 1180740"/>
              <a:gd name="connsiteY206" fmla="*/ 825967 h 888187"/>
              <a:gd name="connsiteX207" fmla="*/ 1116671 w 1180740"/>
              <a:gd name="connsiteY207" fmla="*/ 828104 h 888187"/>
              <a:gd name="connsiteX208" fmla="*/ 1111484 w 1180740"/>
              <a:gd name="connsiteY208" fmla="*/ 820436 h 888187"/>
              <a:gd name="connsiteX209" fmla="*/ 1116671 w 1180740"/>
              <a:gd name="connsiteY209" fmla="*/ 816601 h 888187"/>
              <a:gd name="connsiteX210" fmla="*/ 521041 w 1180740"/>
              <a:gd name="connsiteY210" fmla="*/ 816499 h 888187"/>
              <a:gd name="connsiteX211" fmla="*/ 524406 w 1180740"/>
              <a:gd name="connsiteY211" fmla="*/ 817629 h 888187"/>
              <a:gd name="connsiteX212" fmla="*/ 527458 w 1180740"/>
              <a:gd name="connsiteY212" fmla="*/ 821122 h 888187"/>
              <a:gd name="connsiteX213" fmla="*/ 527458 w 1180740"/>
              <a:gd name="connsiteY213" fmla="*/ 824240 h 888187"/>
              <a:gd name="connsiteX214" fmla="*/ 510913 w 1180740"/>
              <a:gd name="connsiteY214" fmla="*/ 822120 h 888187"/>
              <a:gd name="connsiteX215" fmla="*/ 512405 w 1180740"/>
              <a:gd name="connsiteY215" fmla="*/ 819750 h 888187"/>
              <a:gd name="connsiteX216" fmla="*/ 517626 w 1180740"/>
              <a:gd name="connsiteY216" fmla="*/ 816632 h 888187"/>
              <a:gd name="connsiteX217" fmla="*/ 521041 w 1180740"/>
              <a:gd name="connsiteY217" fmla="*/ 816499 h 888187"/>
              <a:gd name="connsiteX218" fmla="*/ 694060 w 1180740"/>
              <a:gd name="connsiteY218" fmla="*/ 816261 h 888187"/>
              <a:gd name="connsiteX219" fmla="*/ 698189 w 1180740"/>
              <a:gd name="connsiteY219" fmla="*/ 820490 h 888187"/>
              <a:gd name="connsiteX220" fmla="*/ 693653 w 1180740"/>
              <a:gd name="connsiteY220" fmla="*/ 823646 h 888187"/>
              <a:gd name="connsiteX221" fmla="*/ 690268 w 1180740"/>
              <a:gd name="connsiteY221" fmla="*/ 819795 h 888187"/>
              <a:gd name="connsiteX222" fmla="*/ 694060 w 1180740"/>
              <a:gd name="connsiteY222" fmla="*/ 816261 h 888187"/>
              <a:gd name="connsiteX223" fmla="*/ 733332 w 1180740"/>
              <a:gd name="connsiteY223" fmla="*/ 816256 h 888187"/>
              <a:gd name="connsiteX224" fmla="*/ 735542 w 1180740"/>
              <a:gd name="connsiteY224" fmla="*/ 816940 h 888187"/>
              <a:gd name="connsiteX225" fmla="*/ 737015 w 1180740"/>
              <a:gd name="connsiteY225" fmla="*/ 819055 h 888187"/>
              <a:gd name="connsiteX226" fmla="*/ 734069 w 1180740"/>
              <a:gd name="connsiteY226" fmla="*/ 822848 h 888187"/>
              <a:gd name="connsiteX227" fmla="*/ 733332 w 1180740"/>
              <a:gd name="connsiteY227" fmla="*/ 822848 h 888187"/>
              <a:gd name="connsiteX228" fmla="*/ 728846 w 1180740"/>
              <a:gd name="connsiteY228" fmla="*/ 820423 h 888187"/>
              <a:gd name="connsiteX229" fmla="*/ 729583 w 1180740"/>
              <a:gd name="connsiteY229" fmla="*/ 817313 h 888187"/>
              <a:gd name="connsiteX230" fmla="*/ 733332 w 1180740"/>
              <a:gd name="connsiteY230" fmla="*/ 816256 h 888187"/>
              <a:gd name="connsiteX231" fmla="*/ 490772 w 1180740"/>
              <a:gd name="connsiteY231" fmla="*/ 816224 h 888187"/>
              <a:gd name="connsiteX232" fmla="*/ 494544 w 1180740"/>
              <a:gd name="connsiteY232" fmla="*/ 816613 h 888187"/>
              <a:gd name="connsiteX233" fmla="*/ 498249 w 1180740"/>
              <a:gd name="connsiteY233" fmla="*/ 819468 h 888187"/>
              <a:gd name="connsiteX234" fmla="*/ 498653 w 1180740"/>
              <a:gd name="connsiteY234" fmla="*/ 820895 h 888187"/>
              <a:gd name="connsiteX235" fmla="*/ 482959 w 1180740"/>
              <a:gd name="connsiteY235" fmla="*/ 818430 h 888187"/>
              <a:gd name="connsiteX236" fmla="*/ 485585 w 1180740"/>
              <a:gd name="connsiteY236" fmla="*/ 816613 h 888187"/>
              <a:gd name="connsiteX237" fmla="*/ 490772 w 1180740"/>
              <a:gd name="connsiteY237" fmla="*/ 816224 h 888187"/>
              <a:gd name="connsiteX238" fmla="*/ 1048002 w 1180740"/>
              <a:gd name="connsiteY238" fmla="*/ 815667 h 888187"/>
              <a:gd name="connsiteX239" fmla="*/ 1053280 w 1180740"/>
              <a:gd name="connsiteY239" fmla="*/ 820611 h 888187"/>
              <a:gd name="connsiteX240" fmla="*/ 1051047 w 1180740"/>
              <a:gd name="connsiteY240" fmla="*/ 824098 h 888187"/>
              <a:gd name="connsiteX241" fmla="*/ 1048002 w 1180740"/>
              <a:gd name="connsiteY241" fmla="*/ 825492 h 888187"/>
              <a:gd name="connsiteX242" fmla="*/ 1044281 w 1180740"/>
              <a:gd name="connsiteY242" fmla="*/ 825175 h 888187"/>
              <a:gd name="connsiteX243" fmla="*/ 1042387 w 1180740"/>
              <a:gd name="connsiteY243" fmla="*/ 818139 h 888187"/>
              <a:gd name="connsiteX244" fmla="*/ 1044281 w 1180740"/>
              <a:gd name="connsiteY244" fmla="*/ 816745 h 888187"/>
              <a:gd name="connsiteX245" fmla="*/ 1048002 w 1180740"/>
              <a:gd name="connsiteY245" fmla="*/ 815667 h 888187"/>
              <a:gd name="connsiteX246" fmla="*/ 747781 w 1180740"/>
              <a:gd name="connsiteY246" fmla="*/ 815667 h 888187"/>
              <a:gd name="connsiteX247" fmla="*/ 751432 w 1180740"/>
              <a:gd name="connsiteY247" fmla="*/ 819149 h 888187"/>
              <a:gd name="connsiteX248" fmla="*/ 747383 w 1180740"/>
              <a:gd name="connsiteY248" fmla="*/ 822569 h 888187"/>
              <a:gd name="connsiteX249" fmla="*/ 744064 w 1180740"/>
              <a:gd name="connsiteY249" fmla="*/ 819460 h 888187"/>
              <a:gd name="connsiteX250" fmla="*/ 747781 w 1180740"/>
              <a:gd name="connsiteY250" fmla="*/ 815667 h 888187"/>
              <a:gd name="connsiteX251" fmla="*/ 1094002 w 1180740"/>
              <a:gd name="connsiteY251" fmla="*/ 815210 h 888187"/>
              <a:gd name="connsiteX252" fmla="*/ 1098528 w 1180740"/>
              <a:gd name="connsiteY252" fmla="*/ 815210 h 888187"/>
              <a:gd name="connsiteX253" fmla="*/ 1101904 w 1180740"/>
              <a:gd name="connsiteY253" fmla="*/ 822905 h 888187"/>
              <a:gd name="connsiteX254" fmla="*/ 1101499 w 1180740"/>
              <a:gd name="connsiteY254" fmla="*/ 823220 h 888187"/>
              <a:gd name="connsiteX255" fmla="*/ 1092516 w 1180740"/>
              <a:gd name="connsiteY255" fmla="*/ 827761 h 888187"/>
              <a:gd name="connsiteX256" fmla="*/ 1087654 w 1180740"/>
              <a:gd name="connsiteY256" fmla="*/ 826374 h 888187"/>
              <a:gd name="connsiteX257" fmla="*/ 1085763 w 1180740"/>
              <a:gd name="connsiteY257" fmla="*/ 821139 h 888187"/>
              <a:gd name="connsiteX258" fmla="*/ 1086911 w 1180740"/>
              <a:gd name="connsiteY258" fmla="*/ 819057 h 888187"/>
              <a:gd name="connsiteX259" fmla="*/ 1094002 w 1180740"/>
              <a:gd name="connsiteY259" fmla="*/ 815210 h 888187"/>
              <a:gd name="connsiteX260" fmla="*/ 1068384 w 1180740"/>
              <a:gd name="connsiteY260" fmla="*/ 813848 h 888187"/>
              <a:gd name="connsiteX261" fmla="*/ 1073216 w 1180740"/>
              <a:gd name="connsiteY261" fmla="*/ 815977 h 888187"/>
              <a:gd name="connsiteX262" fmla="*/ 1072478 w 1180740"/>
              <a:gd name="connsiteY262" fmla="*/ 823617 h 888187"/>
              <a:gd name="connsiteX263" fmla="*/ 1064291 w 1180740"/>
              <a:gd name="connsiteY263" fmla="*/ 825996 h 888187"/>
              <a:gd name="connsiteX264" fmla="*/ 1061674 w 1180740"/>
              <a:gd name="connsiteY264" fmla="*/ 822552 h 888187"/>
              <a:gd name="connsiteX265" fmla="*/ 1062077 w 1180740"/>
              <a:gd name="connsiteY265" fmla="*/ 821488 h 888187"/>
              <a:gd name="connsiteX266" fmla="*/ 1061674 w 1180740"/>
              <a:gd name="connsiteY266" fmla="*/ 819421 h 888187"/>
              <a:gd name="connsiteX267" fmla="*/ 1062815 w 1180740"/>
              <a:gd name="connsiteY267" fmla="*/ 816979 h 888187"/>
              <a:gd name="connsiteX268" fmla="*/ 1068384 w 1180740"/>
              <a:gd name="connsiteY268" fmla="*/ 813848 h 888187"/>
              <a:gd name="connsiteX269" fmla="*/ 870992 w 1180740"/>
              <a:gd name="connsiteY269" fmla="*/ 813757 h 888187"/>
              <a:gd name="connsiteX270" fmla="*/ 875127 w 1180740"/>
              <a:gd name="connsiteY270" fmla="*/ 814521 h 888187"/>
              <a:gd name="connsiteX271" fmla="*/ 878177 w 1180740"/>
              <a:gd name="connsiteY271" fmla="*/ 824396 h 888187"/>
              <a:gd name="connsiteX272" fmla="*/ 870992 w 1180740"/>
              <a:gd name="connsiteY272" fmla="*/ 827582 h 888187"/>
              <a:gd name="connsiteX273" fmla="*/ 865772 w 1180740"/>
              <a:gd name="connsiteY273" fmla="*/ 825416 h 888187"/>
              <a:gd name="connsiteX274" fmla="*/ 863468 w 1180740"/>
              <a:gd name="connsiteY274" fmla="*/ 818408 h 888187"/>
              <a:gd name="connsiteX275" fmla="*/ 870992 w 1180740"/>
              <a:gd name="connsiteY275" fmla="*/ 813757 h 888187"/>
              <a:gd name="connsiteX276" fmla="*/ 715686 w 1180740"/>
              <a:gd name="connsiteY276" fmla="*/ 813754 h 888187"/>
              <a:gd name="connsiteX277" fmla="*/ 719829 w 1180740"/>
              <a:gd name="connsiteY277" fmla="*/ 816592 h 888187"/>
              <a:gd name="connsiteX278" fmla="*/ 716841 w 1180740"/>
              <a:gd name="connsiteY278" fmla="*/ 820061 h 888187"/>
              <a:gd name="connsiteX279" fmla="*/ 711203 w 1180740"/>
              <a:gd name="connsiteY279" fmla="*/ 819367 h 888187"/>
              <a:gd name="connsiteX280" fmla="*/ 710796 w 1180740"/>
              <a:gd name="connsiteY280" fmla="*/ 816214 h 888187"/>
              <a:gd name="connsiteX281" fmla="*/ 715686 w 1180740"/>
              <a:gd name="connsiteY281" fmla="*/ 813754 h 888187"/>
              <a:gd name="connsiteX282" fmla="*/ 846518 w 1180740"/>
              <a:gd name="connsiteY282" fmla="*/ 813753 h 888187"/>
              <a:gd name="connsiteX283" fmla="*/ 851797 w 1180740"/>
              <a:gd name="connsiteY283" fmla="*/ 815514 h 888187"/>
              <a:gd name="connsiteX284" fmla="*/ 853285 w 1180740"/>
              <a:gd name="connsiteY284" fmla="*/ 819351 h 888187"/>
              <a:gd name="connsiteX285" fmla="*/ 850646 w 1180740"/>
              <a:gd name="connsiteY285" fmla="*/ 823880 h 888187"/>
              <a:gd name="connsiteX286" fmla="*/ 849902 w 1180740"/>
              <a:gd name="connsiteY286" fmla="*/ 824258 h 888187"/>
              <a:gd name="connsiteX287" fmla="*/ 839750 w 1180740"/>
              <a:gd name="connsiteY287" fmla="*/ 827026 h 888187"/>
              <a:gd name="connsiteX288" fmla="*/ 838668 w 1180740"/>
              <a:gd name="connsiteY288" fmla="*/ 827026 h 888187"/>
              <a:gd name="connsiteX289" fmla="*/ 833727 w 1180740"/>
              <a:gd name="connsiteY289" fmla="*/ 821113 h 888187"/>
              <a:gd name="connsiteX290" fmla="*/ 837111 w 1180740"/>
              <a:gd name="connsiteY290" fmla="*/ 815892 h 888187"/>
              <a:gd name="connsiteX291" fmla="*/ 838262 w 1180740"/>
              <a:gd name="connsiteY291" fmla="*/ 815200 h 888187"/>
              <a:gd name="connsiteX292" fmla="*/ 846518 w 1180740"/>
              <a:gd name="connsiteY292" fmla="*/ 813753 h 888187"/>
              <a:gd name="connsiteX293" fmla="*/ 770645 w 1180740"/>
              <a:gd name="connsiteY293" fmla="*/ 813578 h 888187"/>
              <a:gd name="connsiteX294" fmla="*/ 774848 w 1180740"/>
              <a:gd name="connsiteY294" fmla="*/ 813578 h 888187"/>
              <a:gd name="connsiteX295" fmla="*/ 778492 w 1180740"/>
              <a:gd name="connsiteY295" fmla="*/ 815670 h 888187"/>
              <a:gd name="connsiteX296" fmla="*/ 778898 w 1180740"/>
              <a:gd name="connsiteY296" fmla="*/ 820614 h 888187"/>
              <a:gd name="connsiteX297" fmla="*/ 773622 w 1180740"/>
              <a:gd name="connsiteY297" fmla="*/ 823782 h 888187"/>
              <a:gd name="connsiteX298" fmla="*/ 769495 w 1180740"/>
              <a:gd name="connsiteY298" fmla="*/ 824796 h 888187"/>
              <a:gd name="connsiteX299" fmla="*/ 765030 w 1180740"/>
              <a:gd name="connsiteY299" fmla="*/ 821311 h 888187"/>
              <a:gd name="connsiteX300" fmla="*/ 764625 w 1180740"/>
              <a:gd name="connsiteY300" fmla="*/ 819916 h 888187"/>
              <a:gd name="connsiteX301" fmla="*/ 770645 w 1180740"/>
              <a:gd name="connsiteY301" fmla="*/ 813578 h 888187"/>
              <a:gd name="connsiteX302" fmla="*/ 795586 w 1180740"/>
              <a:gd name="connsiteY302" fmla="*/ 813501 h 888187"/>
              <a:gd name="connsiteX303" fmla="*/ 798650 w 1180740"/>
              <a:gd name="connsiteY303" fmla="*/ 815464 h 888187"/>
              <a:gd name="connsiteX304" fmla="*/ 799798 w 1180740"/>
              <a:gd name="connsiteY304" fmla="*/ 820360 h 888187"/>
              <a:gd name="connsiteX305" fmla="*/ 793450 w 1180740"/>
              <a:gd name="connsiteY305" fmla="*/ 824239 h 888187"/>
              <a:gd name="connsiteX306" fmla="*/ 788926 w 1180740"/>
              <a:gd name="connsiteY306" fmla="*/ 822840 h 888187"/>
              <a:gd name="connsiteX307" fmla="*/ 788184 w 1180740"/>
              <a:gd name="connsiteY307" fmla="*/ 816481 h 888187"/>
              <a:gd name="connsiteX308" fmla="*/ 791965 w 1180740"/>
              <a:gd name="connsiteY308" fmla="*/ 813683 h 888187"/>
              <a:gd name="connsiteX309" fmla="*/ 795586 w 1180740"/>
              <a:gd name="connsiteY309" fmla="*/ 813501 h 888187"/>
              <a:gd name="connsiteX310" fmla="*/ 462423 w 1180740"/>
              <a:gd name="connsiteY310" fmla="*/ 813438 h 888187"/>
              <a:gd name="connsiteX311" fmla="*/ 466563 w 1180740"/>
              <a:gd name="connsiteY311" fmla="*/ 814159 h 888187"/>
              <a:gd name="connsiteX312" fmla="*/ 468464 w 1180740"/>
              <a:gd name="connsiteY312" fmla="*/ 815274 h 888187"/>
              <a:gd name="connsiteX313" fmla="*/ 469211 w 1180740"/>
              <a:gd name="connsiteY313" fmla="*/ 816716 h 888187"/>
              <a:gd name="connsiteX314" fmla="*/ 456788 w 1180740"/>
              <a:gd name="connsiteY314" fmla="*/ 814880 h 888187"/>
              <a:gd name="connsiteX315" fmla="*/ 462423 w 1180740"/>
              <a:gd name="connsiteY315" fmla="*/ 813438 h 888187"/>
              <a:gd name="connsiteX316" fmla="*/ 818453 w 1180740"/>
              <a:gd name="connsiteY316" fmla="*/ 812745 h 888187"/>
              <a:gd name="connsiteX317" fmla="*/ 826334 w 1180740"/>
              <a:gd name="connsiteY317" fmla="*/ 817321 h 888187"/>
              <a:gd name="connsiteX318" fmla="*/ 825593 w 1180740"/>
              <a:gd name="connsiteY318" fmla="*/ 820499 h 888187"/>
              <a:gd name="connsiteX319" fmla="*/ 819194 w 1180740"/>
              <a:gd name="connsiteY319" fmla="*/ 824694 h 888187"/>
              <a:gd name="connsiteX320" fmla="*/ 811717 w 1180740"/>
              <a:gd name="connsiteY320" fmla="*/ 816240 h 888187"/>
              <a:gd name="connsiteX321" fmla="*/ 814748 w 1180740"/>
              <a:gd name="connsiteY321" fmla="*/ 813444 h 888187"/>
              <a:gd name="connsiteX322" fmla="*/ 818453 w 1180740"/>
              <a:gd name="connsiteY322" fmla="*/ 812745 h 888187"/>
              <a:gd name="connsiteX323" fmla="*/ 419569 w 1180740"/>
              <a:gd name="connsiteY323" fmla="*/ 786082 h 888187"/>
              <a:gd name="connsiteX324" fmla="*/ 421497 w 1180740"/>
              <a:gd name="connsiteY324" fmla="*/ 786942 h 888187"/>
              <a:gd name="connsiteX325" fmla="*/ 423720 w 1180740"/>
              <a:gd name="connsiteY325" fmla="*/ 790126 h 888187"/>
              <a:gd name="connsiteX326" fmla="*/ 422238 w 1180740"/>
              <a:gd name="connsiteY326" fmla="*/ 793246 h 888187"/>
              <a:gd name="connsiteX327" fmla="*/ 416983 w 1180740"/>
              <a:gd name="connsiteY327" fmla="*/ 792927 h 888187"/>
              <a:gd name="connsiteX328" fmla="*/ 415502 w 1180740"/>
              <a:gd name="connsiteY328" fmla="*/ 788343 h 888187"/>
              <a:gd name="connsiteX329" fmla="*/ 417388 w 1180740"/>
              <a:gd name="connsiteY329" fmla="*/ 786560 h 888187"/>
              <a:gd name="connsiteX330" fmla="*/ 419569 w 1180740"/>
              <a:gd name="connsiteY330" fmla="*/ 786082 h 888187"/>
              <a:gd name="connsiteX331" fmla="*/ 483135 w 1180740"/>
              <a:gd name="connsiteY331" fmla="*/ 785302 h 888187"/>
              <a:gd name="connsiteX332" fmla="*/ 486803 w 1180740"/>
              <a:gd name="connsiteY332" fmla="*/ 789490 h 888187"/>
              <a:gd name="connsiteX333" fmla="*/ 485669 w 1180740"/>
              <a:gd name="connsiteY333" fmla="*/ 793615 h 888187"/>
              <a:gd name="connsiteX334" fmla="*/ 481269 w 1180740"/>
              <a:gd name="connsiteY334" fmla="*/ 794990 h 888187"/>
              <a:gd name="connsiteX335" fmla="*/ 478266 w 1180740"/>
              <a:gd name="connsiteY335" fmla="*/ 793240 h 888187"/>
              <a:gd name="connsiteX336" fmla="*/ 477194 w 1180740"/>
              <a:gd name="connsiteY336" fmla="*/ 790490 h 888187"/>
              <a:gd name="connsiteX337" fmla="*/ 480134 w 1180740"/>
              <a:gd name="connsiteY337" fmla="*/ 785677 h 888187"/>
              <a:gd name="connsiteX338" fmla="*/ 483135 w 1180740"/>
              <a:gd name="connsiteY338" fmla="*/ 785302 h 888187"/>
              <a:gd name="connsiteX339" fmla="*/ 547560 w 1180740"/>
              <a:gd name="connsiteY339" fmla="*/ 785127 h 888187"/>
              <a:gd name="connsiteX340" fmla="*/ 552818 w 1180740"/>
              <a:gd name="connsiteY340" fmla="*/ 790090 h 888187"/>
              <a:gd name="connsiteX341" fmla="*/ 546809 w 1180740"/>
              <a:gd name="connsiteY341" fmla="*/ 794989 h 888187"/>
              <a:gd name="connsiteX342" fmla="*/ 542230 w 1180740"/>
              <a:gd name="connsiteY342" fmla="*/ 790408 h 888187"/>
              <a:gd name="connsiteX343" fmla="*/ 547560 w 1180740"/>
              <a:gd name="connsiteY343" fmla="*/ 785127 h 888187"/>
              <a:gd name="connsiteX344" fmla="*/ 361933 w 1180740"/>
              <a:gd name="connsiteY344" fmla="*/ 785124 h 888187"/>
              <a:gd name="connsiteX345" fmla="*/ 364687 w 1180740"/>
              <a:gd name="connsiteY345" fmla="*/ 786939 h 888187"/>
              <a:gd name="connsiteX346" fmla="*/ 365022 w 1180740"/>
              <a:gd name="connsiteY346" fmla="*/ 790426 h 888187"/>
              <a:gd name="connsiteX347" fmla="*/ 363147 w 1180740"/>
              <a:gd name="connsiteY347" fmla="*/ 793216 h 888187"/>
              <a:gd name="connsiteX348" fmla="*/ 361674 w 1180740"/>
              <a:gd name="connsiteY348" fmla="*/ 793596 h 888187"/>
              <a:gd name="connsiteX349" fmla="*/ 355714 w 1180740"/>
              <a:gd name="connsiteY349" fmla="*/ 791821 h 888187"/>
              <a:gd name="connsiteX350" fmla="*/ 355379 w 1180740"/>
              <a:gd name="connsiteY350" fmla="*/ 791124 h 888187"/>
              <a:gd name="connsiteX351" fmla="*/ 355379 w 1180740"/>
              <a:gd name="connsiteY351" fmla="*/ 789412 h 888187"/>
              <a:gd name="connsiteX352" fmla="*/ 358326 w 1180740"/>
              <a:gd name="connsiteY352" fmla="*/ 785164 h 888187"/>
              <a:gd name="connsiteX353" fmla="*/ 361933 w 1180740"/>
              <a:gd name="connsiteY353" fmla="*/ 785124 h 888187"/>
              <a:gd name="connsiteX354" fmla="*/ 873504 w 1180740"/>
              <a:gd name="connsiteY354" fmla="*/ 784566 h 888187"/>
              <a:gd name="connsiteX355" fmla="*/ 879011 w 1180740"/>
              <a:gd name="connsiteY355" fmla="*/ 789481 h 888187"/>
              <a:gd name="connsiteX356" fmla="*/ 876862 w 1180740"/>
              <a:gd name="connsiteY356" fmla="*/ 792568 h 888187"/>
              <a:gd name="connsiteX357" fmla="*/ 875720 w 1180740"/>
              <a:gd name="connsiteY357" fmla="*/ 793261 h 888187"/>
              <a:gd name="connsiteX358" fmla="*/ 869408 w 1180740"/>
              <a:gd name="connsiteY358" fmla="*/ 790867 h 888187"/>
              <a:gd name="connsiteX359" fmla="*/ 869408 w 1180740"/>
              <a:gd name="connsiteY359" fmla="*/ 786645 h 888187"/>
              <a:gd name="connsiteX360" fmla="*/ 873504 w 1180740"/>
              <a:gd name="connsiteY360" fmla="*/ 784566 h 888187"/>
              <a:gd name="connsiteX361" fmla="*/ 910906 w 1180740"/>
              <a:gd name="connsiteY361" fmla="*/ 784467 h 888187"/>
              <a:gd name="connsiteX362" fmla="*/ 915440 w 1180740"/>
              <a:gd name="connsiteY362" fmla="*/ 786539 h 888187"/>
              <a:gd name="connsiteX363" fmla="*/ 915034 w 1180740"/>
              <a:gd name="connsiteY363" fmla="*/ 791437 h 888187"/>
              <a:gd name="connsiteX364" fmla="*/ 906440 w 1180740"/>
              <a:gd name="connsiteY364" fmla="*/ 791437 h 888187"/>
              <a:gd name="connsiteX365" fmla="*/ 905289 w 1180740"/>
              <a:gd name="connsiteY365" fmla="*/ 787921 h 888187"/>
              <a:gd name="connsiteX366" fmla="*/ 910906 w 1180740"/>
              <a:gd name="connsiteY366" fmla="*/ 784467 h 888187"/>
              <a:gd name="connsiteX367" fmla="*/ 809566 w 1180740"/>
              <a:gd name="connsiteY367" fmla="*/ 784464 h 888187"/>
              <a:gd name="connsiteX368" fmla="*/ 813026 w 1180740"/>
              <a:gd name="connsiteY368" fmla="*/ 784924 h 888187"/>
              <a:gd name="connsiteX369" fmla="*/ 815259 w 1180740"/>
              <a:gd name="connsiteY369" fmla="*/ 786699 h 888187"/>
              <a:gd name="connsiteX370" fmla="*/ 812688 w 1180740"/>
              <a:gd name="connsiteY370" fmla="*/ 793735 h 888187"/>
              <a:gd name="connsiteX371" fmla="*/ 809642 w 1180740"/>
              <a:gd name="connsiteY371" fmla="*/ 794432 h 888187"/>
              <a:gd name="connsiteX372" fmla="*/ 806259 w 1180740"/>
              <a:gd name="connsiteY372" fmla="*/ 791960 h 888187"/>
              <a:gd name="connsiteX373" fmla="*/ 805920 w 1180740"/>
              <a:gd name="connsiteY373" fmla="*/ 788093 h 888187"/>
              <a:gd name="connsiteX374" fmla="*/ 806665 w 1180740"/>
              <a:gd name="connsiteY374" fmla="*/ 786382 h 888187"/>
              <a:gd name="connsiteX375" fmla="*/ 809566 w 1180740"/>
              <a:gd name="connsiteY375" fmla="*/ 784464 h 888187"/>
              <a:gd name="connsiteX376" fmla="*/ 856511 w 1180740"/>
              <a:gd name="connsiteY376" fmla="*/ 784375 h 888187"/>
              <a:gd name="connsiteX377" fmla="*/ 859077 w 1180740"/>
              <a:gd name="connsiteY377" fmla="*/ 785678 h 888187"/>
              <a:gd name="connsiteX378" fmla="*/ 860164 w 1180740"/>
              <a:gd name="connsiteY378" fmla="*/ 789150 h 888187"/>
              <a:gd name="connsiteX379" fmla="*/ 859416 w 1180740"/>
              <a:gd name="connsiteY379" fmla="*/ 791613 h 888187"/>
              <a:gd name="connsiteX380" fmla="*/ 857921 w 1180740"/>
              <a:gd name="connsiteY380" fmla="*/ 792308 h 888187"/>
              <a:gd name="connsiteX381" fmla="*/ 851939 w 1180740"/>
              <a:gd name="connsiteY381" fmla="*/ 789845 h 888187"/>
              <a:gd name="connsiteX382" fmla="*/ 853435 w 1180740"/>
              <a:gd name="connsiteY382" fmla="*/ 784920 h 888187"/>
              <a:gd name="connsiteX383" fmla="*/ 856511 w 1180740"/>
              <a:gd name="connsiteY383" fmla="*/ 784375 h 888187"/>
              <a:gd name="connsiteX384" fmla="*/ 588894 w 1180740"/>
              <a:gd name="connsiteY384" fmla="*/ 784369 h 888187"/>
              <a:gd name="connsiteX385" fmla="*/ 593023 w 1180740"/>
              <a:gd name="connsiteY385" fmla="*/ 787198 h 888187"/>
              <a:gd name="connsiteX386" fmla="*/ 593760 w 1180740"/>
              <a:gd name="connsiteY386" fmla="*/ 791044 h 888187"/>
              <a:gd name="connsiteX387" fmla="*/ 592621 w 1180740"/>
              <a:gd name="connsiteY387" fmla="*/ 793503 h 888187"/>
              <a:gd name="connsiteX388" fmla="*/ 588600 w 1180740"/>
              <a:gd name="connsiteY388" fmla="*/ 795268 h 888187"/>
              <a:gd name="connsiteX389" fmla="*/ 586322 w 1180740"/>
              <a:gd name="connsiteY389" fmla="*/ 794196 h 888187"/>
              <a:gd name="connsiteX390" fmla="*/ 584512 w 1180740"/>
              <a:gd name="connsiteY390" fmla="*/ 786505 h 888187"/>
              <a:gd name="connsiteX391" fmla="*/ 588894 w 1180740"/>
              <a:gd name="connsiteY391" fmla="*/ 784369 h 888187"/>
              <a:gd name="connsiteX392" fmla="*/ 632151 w 1180740"/>
              <a:gd name="connsiteY392" fmla="*/ 784228 h 888187"/>
              <a:gd name="connsiteX393" fmla="*/ 637092 w 1180740"/>
              <a:gd name="connsiteY393" fmla="*/ 784609 h 888187"/>
              <a:gd name="connsiteX394" fmla="*/ 639664 w 1180740"/>
              <a:gd name="connsiteY394" fmla="*/ 787791 h 888187"/>
              <a:gd name="connsiteX395" fmla="*/ 637837 w 1180740"/>
              <a:gd name="connsiteY395" fmla="*/ 792372 h 888187"/>
              <a:gd name="connsiteX396" fmla="*/ 632151 w 1180740"/>
              <a:gd name="connsiteY396" fmla="*/ 793390 h 888187"/>
              <a:gd name="connsiteX397" fmla="*/ 629580 w 1180740"/>
              <a:gd name="connsiteY397" fmla="*/ 790590 h 888187"/>
              <a:gd name="connsiteX398" fmla="*/ 629580 w 1180740"/>
              <a:gd name="connsiteY398" fmla="*/ 786709 h 888187"/>
              <a:gd name="connsiteX399" fmla="*/ 631069 w 1180740"/>
              <a:gd name="connsiteY399" fmla="*/ 784927 h 888187"/>
              <a:gd name="connsiteX400" fmla="*/ 632151 w 1180740"/>
              <a:gd name="connsiteY400" fmla="*/ 784228 h 888187"/>
              <a:gd name="connsiteX401" fmla="*/ 567351 w 1180740"/>
              <a:gd name="connsiteY401" fmla="*/ 784226 h 888187"/>
              <a:gd name="connsiteX402" fmla="*/ 571434 w 1180740"/>
              <a:gd name="connsiteY402" fmla="*/ 786001 h 888187"/>
              <a:gd name="connsiteX403" fmla="*/ 573644 w 1180740"/>
              <a:gd name="connsiteY403" fmla="*/ 790565 h 888187"/>
              <a:gd name="connsiteX404" fmla="*/ 572170 w 1180740"/>
              <a:gd name="connsiteY404" fmla="*/ 792340 h 888187"/>
              <a:gd name="connsiteX405" fmla="*/ 565473 w 1180740"/>
              <a:gd name="connsiteY405" fmla="*/ 793354 h 888187"/>
              <a:gd name="connsiteX406" fmla="*/ 563998 w 1180740"/>
              <a:gd name="connsiteY406" fmla="*/ 791643 h 888187"/>
              <a:gd name="connsiteX407" fmla="*/ 563596 w 1180740"/>
              <a:gd name="connsiteY407" fmla="*/ 788790 h 888187"/>
              <a:gd name="connsiteX408" fmla="*/ 567351 w 1180740"/>
              <a:gd name="connsiteY408" fmla="*/ 784226 h 888187"/>
              <a:gd name="connsiteX409" fmla="*/ 524957 w 1180740"/>
              <a:gd name="connsiteY409" fmla="*/ 784225 h 888187"/>
              <a:gd name="connsiteX410" fmla="*/ 529880 w 1180740"/>
              <a:gd name="connsiteY410" fmla="*/ 789529 h 888187"/>
              <a:gd name="connsiteX411" fmla="*/ 526462 w 1180740"/>
              <a:gd name="connsiteY411" fmla="*/ 793318 h 888187"/>
              <a:gd name="connsiteX412" fmla="*/ 521541 w 1180740"/>
              <a:gd name="connsiteY412" fmla="*/ 792308 h 888187"/>
              <a:gd name="connsiteX413" fmla="*/ 520041 w 1180740"/>
              <a:gd name="connsiteY413" fmla="*/ 786372 h 888187"/>
              <a:gd name="connsiteX414" fmla="*/ 524957 w 1180740"/>
              <a:gd name="connsiteY414" fmla="*/ 784225 h 888187"/>
              <a:gd name="connsiteX415" fmla="*/ 890815 w 1180740"/>
              <a:gd name="connsiteY415" fmla="*/ 783918 h 888187"/>
              <a:gd name="connsiteX416" fmla="*/ 893682 w 1180740"/>
              <a:gd name="connsiteY416" fmla="*/ 784043 h 888187"/>
              <a:gd name="connsiteX417" fmla="*/ 895162 w 1180740"/>
              <a:gd name="connsiteY417" fmla="*/ 784734 h 888187"/>
              <a:gd name="connsiteX418" fmla="*/ 896305 w 1180740"/>
              <a:gd name="connsiteY418" fmla="*/ 791014 h 888187"/>
              <a:gd name="connsiteX419" fmla="*/ 891462 w 1180740"/>
              <a:gd name="connsiteY419" fmla="*/ 794154 h 888187"/>
              <a:gd name="connsiteX420" fmla="*/ 886619 w 1180740"/>
              <a:gd name="connsiteY420" fmla="*/ 790323 h 888187"/>
              <a:gd name="connsiteX421" fmla="*/ 888502 w 1180740"/>
              <a:gd name="connsiteY421" fmla="*/ 785111 h 888187"/>
              <a:gd name="connsiteX422" fmla="*/ 890815 w 1180740"/>
              <a:gd name="connsiteY422" fmla="*/ 783918 h 888187"/>
              <a:gd name="connsiteX423" fmla="*/ 655137 w 1180740"/>
              <a:gd name="connsiteY423" fmla="*/ 783909 h 888187"/>
              <a:gd name="connsiteX424" fmla="*/ 661076 w 1180740"/>
              <a:gd name="connsiteY424" fmla="*/ 788808 h 888187"/>
              <a:gd name="connsiteX425" fmla="*/ 655871 w 1180740"/>
              <a:gd name="connsiteY425" fmla="*/ 793771 h 888187"/>
              <a:gd name="connsiteX426" fmla="*/ 650734 w 1180740"/>
              <a:gd name="connsiteY426" fmla="*/ 788808 h 888187"/>
              <a:gd name="connsiteX427" fmla="*/ 655137 w 1180740"/>
              <a:gd name="connsiteY427" fmla="*/ 783909 h 888187"/>
              <a:gd name="connsiteX428" fmla="*/ 341105 w 1180740"/>
              <a:gd name="connsiteY428" fmla="*/ 783786 h 888187"/>
              <a:gd name="connsiteX429" fmla="*/ 344605 w 1180740"/>
              <a:gd name="connsiteY429" fmla="*/ 786262 h 888187"/>
              <a:gd name="connsiteX430" fmla="*/ 344605 w 1180740"/>
              <a:gd name="connsiteY430" fmla="*/ 787933 h 888187"/>
              <a:gd name="connsiteX431" fmla="*/ 344262 w 1180740"/>
              <a:gd name="connsiteY431" fmla="*/ 788305 h 888187"/>
              <a:gd name="connsiteX432" fmla="*/ 336644 w 1180740"/>
              <a:gd name="connsiteY432" fmla="*/ 785890 h 888187"/>
              <a:gd name="connsiteX433" fmla="*/ 336987 w 1180740"/>
              <a:gd name="connsiteY433" fmla="*/ 785210 h 888187"/>
              <a:gd name="connsiteX434" fmla="*/ 341105 w 1180740"/>
              <a:gd name="connsiteY434" fmla="*/ 783786 h 888187"/>
              <a:gd name="connsiteX435" fmla="*/ 610972 w 1180740"/>
              <a:gd name="connsiteY435" fmla="*/ 783670 h 888187"/>
              <a:gd name="connsiteX436" fmla="*/ 616168 w 1180740"/>
              <a:gd name="connsiteY436" fmla="*/ 788475 h 888187"/>
              <a:gd name="connsiteX437" fmla="*/ 611684 w 1180740"/>
              <a:gd name="connsiteY437" fmla="*/ 793039 h 888187"/>
              <a:gd name="connsiteX438" fmla="*/ 608333 w 1180740"/>
              <a:gd name="connsiteY438" fmla="*/ 793039 h 888187"/>
              <a:gd name="connsiteX439" fmla="*/ 606128 w 1180740"/>
              <a:gd name="connsiteY439" fmla="*/ 790947 h 888187"/>
              <a:gd name="connsiteX440" fmla="*/ 606128 w 1180740"/>
              <a:gd name="connsiteY440" fmla="*/ 787778 h 888187"/>
              <a:gd name="connsiteX441" fmla="*/ 608333 w 1180740"/>
              <a:gd name="connsiteY441" fmla="*/ 784228 h 888187"/>
              <a:gd name="connsiteX442" fmla="*/ 610972 w 1180740"/>
              <a:gd name="connsiteY442" fmla="*/ 783670 h 888187"/>
              <a:gd name="connsiteX443" fmla="*/ 834295 w 1180740"/>
              <a:gd name="connsiteY443" fmla="*/ 783535 h 888187"/>
              <a:gd name="connsiteX444" fmla="*/ 836901 w 1180740"/>
              <a:gd name="connsiteY444" fmla="*/ 784451 h 888187"/>
              <a:gd name="connsiteX445" fmla="*/ 840306 w 1180740"/>
              <a:gd name="connsiteY445" fmla="*/ 788583 h 888187"/>
              <a:gd name="connsiteX446" fmla="*/ 839898 w 1180740"/>
              <a:gd name="connsiteY446" fmla="*/ 791400 h 888187"/>
              <a:gd name="connsiteX447" fmla="*/ 835402 w 1180740"/>
              <a:gd name="connsiteY447" fmla="*/ 794154 h 888187"/>
              <a:gd name="connsiteX448" fmla="*/ 832337 w 1180740"/>
              <a:gd name="connsiteY448" fmla="*/ 793465 h 888187"/>
              <a:gd name="connsiteX449" fmla="*/ 830838 w 1180740"/>
              <a:gd name="connsiteY449" fmla="*/ 792401 h 888187"/>
              <a:gd name="connsiteX450" fmla="*/ 828931 w 1180740"/>
              <a:gd name="connsiteY450" fmla="*/ 788583 h 888187"/>
              <a:gd name="connsiteX451" fmla="*/ 830089 w 1180740"/>
              <a:gd name="connsiteY451" fmla="*/ 785515 h 888187"/>
              <a:gd name="connsiteX452" fmla="*/ 831996 w 1180740"/>
              <a:gd name="connsiteY452" fmla="*/ 784451 h 888187"/>
              <a:gd name="connsiteX453" fmla="*/ 834295 w 1180740"/>
              <a:gd name="connsiteY453" fmla="*/ 783535 h 888187"/>
              <a:gd name="connsiteX454" fmla="*/ 502873 w 1180740"/>
              <a:gd name="connsiteY454" fmla="*/ 783391 h 888187"/>
              <a:gd name="connsiteX455" fmla="*/ 505841 w 1180740"/>
              <a:gd name="connsiteY455" fmla="*/ 784785 h 888187"/>
              <a:gd name="connsiteX456" fmla="*/ 506988 w 1180740"/>
              <a:gd name="connsiteY456" fmla="*/ 786243 h 888187"/>
              <a:gd name="connsiteX457" fmla="*/ 505841 w 1180740"/>
              <a:gd name="connsiteY457" fmla="*/ 792202 h 888187"/>
              <a:gd name="connsiteX458" fmla="*/ 500985 w 1180740"/>
              <a:gd name="connsiteY458" fmla="*/ 792518 h 888187"/>
              <a:gd name="connsiteX459" fmla="*/ 499098 w 1180740"/>
              <a:gd name="connsiteY459" fmla="*/ 785166 h 888187"/>
              <a:gd name="connsiteX460" fmla="*/ 502873 w 1180740"/>
              <a:gd name="connsiteY460" fmla="*/ 783391 h 888187"/>
              <a:gd name="connsiteX461" fmla="*/ 459458 w 1180740"/>
              <a:gd name="connsiteY461" fmla="*/ 783391 h 888187"/>
              <a:gd name="connsiteX462" fmla="*/ 462102 w 1180740"/>
              <a:gd name="connsiteY462" fmla="*/ 783391 h 888187"/>
              <a:gd name="connsiteX463" fmla="*/ 466241 w 1180740"/>
              <a:gd name="connsiteY463" fmla="*/ 785166 h 888187"/>
              <a:gd name="connsiteX464" fmla="*/ 466581 w 1180740"/>
              <a:gd name="connsiteY464" fmla="*/ 787955 h 888187"/>
              <a:gd name="connsiteX465" fmla="*/ 466241 w 1180740"/>
              <a:gd name="connsiteY465" fmla="*/ 790807 h 888187"/>
              <a:gd name="connsiteX466" fmla="*/ 463592 w 1180740"/>
              <a:gd name="connsiteY466" fmla="*/ 792518 h 888187"/>
              <a:gd name="connsiteX467" fmla="*/ 457549 w 1180740"/>
              <a:gd name="connsiteY467" fmla="*/ 791504 h 888187"/>
              <a:gd name="connsiteX468" fmla="*/ 459458 w 1180740"/>
              <a:gd name="connsiteY468" fmla="*/ 783391 h 888187"/>
              <a:gd name="connsiteX469" fmla="*/ 1016546 w 1180740"/>
              <a:gd name="connsiteY469" fmla="*/ 783388 h 888187"/>
              <a:gd name="connsiteX470" fmla="*/ 1018779 w 1180740"/>
              <a:gd name="connsiteY470" fmla="*/ 783764 h 888187"/>
              <a:gd name="connsiteX471" fmla="*/ 1021757 w 1180740"/>
              <a:gd name="connsiteY471" fmla="*/ 788977 h 888187"/>
              <a:gd name="connsiteX472" fmla="*/ 1021418 w 1180740"/>
              <a:gd name="connsiteY472" fmla="*/ 790359 h 888187"/>
              <a:gd name="connsiteX473" fmla="*/ 1018035 w 1180740"/>
              <a:gd name="connsiteY473" fmla="*/ 792808 h 888187"/>
              <a:gd name="connsiteX474" fmla="*/ 1010523 w 1180740"/>
              <a:gd name="connsiteY474" fmla="*/ 787909 h 888187"/>
              <a:gd name="connsiteX475" fmla="*/ 1016546 w 1180740"/>
              <a:gd name="connsiteY475" fmla="*/ 783388 h 888187"/>
              <a:gd name="connsiteX476" fmla="*/ 403839 w 1180740"/>
              <a:gd name="connsiteY476" fmla="*/ 783074 h 888187"/>
              <a:gd name="connsiteX477" fmla="*/ 408299 w 1180740"/>
              <a:gd name="connsiteY477" fmla="*/ 787691 h 888187"/>
              <a:gd name="connsiteX478" fmla="*/ 403506 w 1180740"/>
              <a:gd name="connsiteY478" fmla="*/ 791924 h 888187"/>
              <a:gd name="connsiteX479" fmla="*/ 399445 w 1180740"/>
              <a:gd name="connsiteY479" fmla="*/ 787691 h 888187"/>
              <a:gd name="connsiteX480" fmla="*/ 403839 w 1180740"/>
              <a:gd name="connsiteY480" fmla="*/ 783074 h 888187"/>
              <a:gd name="connsiteX481" fmla="*/ 383096 w 1180740"/>
              <a:gd name="connsiteY481" fmla="*/ 783074 h 888187"/>
              <a:gd name="connsiteX482" fmla="*/ 387969 w 1180740"/>
              <a:gd name="connsiteY482" fmla="*/ 787691 h 888187"/>
              <a:gd name="connsiteX483" fmla="*/ 383096 w 1180740"/>
              <a:gd name="connsiteY483" fmla="*/ 791924 h 888187"/>
              <a:gd name="connsiteX484" fmla="*/ 378630 w 1180740"/>
              <a:gd name="connsiteY484" fmla="*/ 787306 h 888187"/>
              <a:gd name="connsiteX485" fmla="*/ 383096 w 1180740"/>
              <a:gd name="connsiteY485" fmla="*/ 783074 h 888187"/>
              <a:gd name="connsiteX486" fmla="*/ 675396 w 1180740"/>
              <a:gd name="connsiteY486" fmla="*/ 782829 h 888187"/>
              <a:gd name="connsiteX487" fmla="*/ 676958 w 1180740"/>
              <a:gd name="connsiteY487" fmla="*/ 782829 h 888187"/>
              <a:gd name="connsiteX488" fmla="*/ 681442 w 1180740"/>
              <a:gd name="connsiteY488" fmla="*/ 785267 h 888187"/>
              <a:gd name="connsiteX489" fmla="*/ 682188 w 1180740"/>
              <a:gd name="connsiteY489" fmla="*/ 786642 h 888187"/>
              <a:gd name="connsiteX490" fmla="*/ 676550 w 1180740"/>
              <a:gd name="connsiteY490" fmla="*/ 791829 h 888187"/>
              <a:gd name="connsiteX491" fmla="*/ 675803 w 1180740"/>
              <a:gd name="connsiteY491" fmla="*/ 791829 h 888187"/>
              <a:gd name="connsiteX492" fmla="*/ 671661 w 1180740"/>
              <a:gd name="connsiteY492" fmla="*/ 786642 h 888187"/>
              <a:gd name="connsiteX493" fmla="*/ 675396 w 1180740"/>
              <a:gd name="connsiteY493" fmla="*/ 782829 h 888187"/>
              <a:gd name="connsiteX494" fmla="*/ 934560 w 1180740"/>
              <a:gd name="connsiteY494" fmla="*/ 782795 h 888187"/>
              <a:gd name="connsiteX495" fmla="*/ 939381 w 1180740"/>
              <a:gd name="connsiteY495" fmla="*/ 786983 h 888187"/>
              <a:gd name="connsiteX496" fmla="*/ 934158 w 1180740"/>
              <a:gd name="connsiteY496" fmla="*/ 792483 h 888187"/>
              <a:gd name="connsiteX497" fmla="*/ 929337 w 1180740"/>
              <a:gd name="connsiteY497" fmla="*/ 787295 h 888187"/>
              <a:gd name="connsiteX498" fmla="*/ 934560 w 1180740"/>
              <a:gd name="connsiteY498" fmla="*/ 782795 h 888187"/>
              <a:gd name="connsiteX499" fmla="*/ 739227 w 1180740"/>
              <a:gd name="connsiteY499" fmla="*/ 782795 h 888187"/>
              <a:gd name="connsiteX500" fmla="*/ 741437 w 1180740"/>
              <a:gd name="connsiteY500" fmla="*/ 783177 h 888187"/>
              <a:gd name="connsiteX501" fmla="*/ 744785 w 1180740"/>
              <a:gd name="connsiteY501" fmla="*/ 787762 h 888187"/>
              <a:gd name="connsiteX502" fmla="*/ 742240 w 1180740"/>
              <a:gd name="connsiteY502" fmla="*/ 791646 h 888187"/>
              <a:gd name="connsiteX503" fmla="*/ 739964 w 1180740"/>
              <a:gd name="connsiteY503" fmla="*/ 791646 h 888187"/>
              <a:gd name="connsiteX504" fmla="*/ 737017 w 1180740"/>
              <a:gd name="connsiteY504" fmla="*/ 789863 h 888187"/>
              <a:gd name="connsiteX505" fmla="*/ 735142 w 1180740"/>
              <a:gd name="connsiteY505" fmla="*/ 785979 h 888187"/>
              <a:gd name="connsiteX506" fmla="*/ 736281 w 1180740"/>
              <a:gd name="connsiteY506" fmla="*/ 784196 h 888187"/>
              <a:gd name="connsiteX507" fmla="*/ 739227 w 1180740"/>
              <a:gd name="connsiteY507" fmla="*/ 782795 h 888187"/>
              <a:gd name="connsiteX508" fmla="*/ 1056183 w 1180740"/>
              <a:gd name="connsiteY508" fmla="*/ 782697 h 888187"/>
              <a:gd name="connsiteX509" fmla="*/ 1059435 w 1180740"/>
              <a:gd name="connsiteY509" fmla="*/ 783027 h 888187"/>
              <a:gd name="connsiteX510" fmla="*/ 1063238 w 1180740"/>
              <a:gd name="connsiteY510" fmla="*/ 786481 h 888187"/>
              <a:gd name="connsiteX511" fmla="*/ 1062491 w 1180740"/>
              <a:gd name="connsiteY511" fmla="*/ 790312 h 888187"/>
              <a:gd name="connsiteX512" fmla="*/ 1053458 w 1180740"/>
              <a:gd name="connsiteY512" fmla="*/ 787863 h 888187"/>
              <a:gd name="connsiteX513" fmla="*/ 1053050 w 1180740"/>
              <a:gd name="connsiteY513" fmla="*/ 786167 h 888187"/>
              <a:gd name="connsiteX514" fmla="*/ 1053797 w 1180740"/>
              <a:gd name="connsiteY514" fmla="*/ 784723 h 888187"/>
              <a:gd name="connsiteX515" fmla="*/ 1056183 w 1180740"/>
              <a:gd name="connsiteY515" fmla="*/ 782697 h 888187"/>
              <a:gd name="connsiteX516" fmla="*/ 1037092 w 1180740"/>
              <a:gd name="connsiteY516" fmla="*/ 782456 h 888187"/>
              <a:gd name="connsiteX517" fmla="*/ 1040828 w 1180740"/>
              <a:gd name="connsiteY517" fmla="*/ 782480 h 888187"/>
              <a:gd name="connsiteX518" fmla="*/ 1043764 w 1180740"/>
              <a:gd name="connsiteY518" fmla="*/ 788755 h 888187"/>
              <a:gd name="connsiteX519" fmla="*/ 1042697 w 1180740"/>
              <a:gd name="connsiteY519" fmla="*/ 789833 h 888187"/>
              <a:gd name="connsiteX520" fmla="*/ 1036425 w 1180740"/>
              <a:gd name="connsiteY520" fmla="*/ 791227 h 888187"/>
              <a:gd name="connsiteX521" fmla="*/ 1033823 w 1180740"/>
              <a:gd name="connsiteY521" fmla="*/ 787044 h 888187"/>
              <a:gd name="connsiteX522" fmla="*/ 1034156 w 1180740"/>
              <a:gd name="connsiteY522" fmla="*/ 784572 h 888187"/>
              <a:gd name="connsiteX523" fmla="*/ 1037092 w 1180740"/>
              <a:gd name="connsiteY523" fmla="*/ 782456 h 888187"/>
              <a:gd name="connsiteX524" fmla="*/ 438801 w 1180740"/>
              <a:gd name="connsiteY524" fmla="*/ 782359 h 888187"/>
              <a:gd name="connsiteX525" fmla="*/ 441202 w 1180740"/>
              <a:gd name="connsiteY525" fmla="*/ 782648 h 888187"/>
              <a:gd name="connsiteX526" fmla="*/ 445765 w 1180740"/>
              <a:gd name="connsiteY526" fmla="*/ 785465 h 888187"/>
              <a:gd name="connsiteX527" fmla="*/ 444607 w 1180740"/>
              <a:gd name="connsiteY527" fmla="*/ 788908 h 888187"/>
              <a:gd name="connsiteX528" fmla="*/ 436706 w 1180740"/>
              <a:gd name="connsiteY528" fmla="*/ 791662 h 888187"/>
              <a:gd name="connsiteX529" fmla="*/ 435208 w 1180740"/>
              <a:gd name="connsiteY529" fmla="*/ 790661 h 888187"/>
              <a:gd name="connsiteX530" fmla="*/ 436706 w 1180740"/>
              <a:gd name="connsiteY530" fmla="*/ 783337 h 888187"/>
              <a:gd name="connsiteX531" fmla="*/ 438801 w 1180740"/>
              <a:gd name="connsiteY531" fmla="*/ 782359 h 888187"/>
              <a:gd name="connsiteX532" fmla="*/ 1073287 w 1180740"/>
              <a:gd name="connsiteY532" fmla="*/ 782102 h 888187"/>
              <a:gd name="connsiteX533" fmla="*/ 1080487 w 1180740"/>
              <a:gd name="connsiteY533" fmla="*/ 785283 h 888187"/>
              <a:gd name="connsiteX534" fmla="*/ 1079332 w 1180740"/>
              <a:gd name="connsiteY534" fmla="*/ 789546 h 888187"/>
              <a:gd name="connsiteX535" fmla="*/ 1078585 w 1180740"/>
              <a:gd name="connsiteY535" fmla="*/ 789864 h 888187"/>
              <a:gd name="connsiteX536" fmla="*/ 1073695 w 1180740"/>
              <a:gd name="connsiteY536" fmla="*/ 790946 h 888187"/>
              <a:gd name="connsiteX537" fmla="*/ 1070298 w 1180740"/>
              <a:gd name="connsiteY537" fmla="*/ 787383 h 888187"/>
              <a:gd name="connsiteX538" fmla="*/ 1072200 w 1180740"/>
              <a:gd name="connsiteY538" fmla="*/ 782484 h 888187"/>
              <a:gd name="connsiteX539" fmla="*/ 1073287 w 1180740"/>
              <a:gd name="connsiteY539" fmla="*/ 782102 h 888187"/>
              <a:gd name="connsiteX540" fmla="*/ 977401 w 1180740"/>
              <a:gd name="connsiteY540" fmla="*/ 781783 h 888187"/>
              <a:gd name="connsiteX541" fmla="*/ 978468 w 1180740"/>
              <a:gd name="connsiteY541" fmla="*/ 782100 h 888187"/>
              <a:gd name="connsiteX542" fmla="*/ 981805 w 1180740"/>
              <a:gd name="connsiteY542" fmla="*/ 785649 h 888187"/>
              <a:gd name="connsiteX543" fmla="*/ 978135 w 1180740"/>
              <a:gd name="connsiteY543" fmla="*/ 790910 h 888187"/>
              <a:gd name="connsiteX544" fmla="*/ 971863 w 1180740"/>
              <a:gd name="connsiteY544" fmla="*/ 788058 h 888187"/>
              <a:gd name="connsiteX545" fmla="*/ 971863 w 1180740"/>
              <a:gd name="connsiteY545" fmla="*/ 786663 h 888187"/>
              <a:gd name="connsiteX546" fmla="*/ 977401 w 1180740"/>
              <a:gd name="connsiteY546" fmla="*/ 781783 h 888187"/>
              <a:gd name="connsiteX547" fmla="*/ 785599 w 1180740"/>
              <a:gd name="connsiteY547" fmla="*/ 781644 h 888187"/>
              <a:gd name="connsiteX548" fmla="*/ 787509 w 1180740"/>
              <a:gd name="connsiteY548" fmla="*/ 782465 h 888187"/>
              <a:gd name="connsiteX549" fmla="*/ 788644 w 1180740"/>
              <a:gd name="connsiteY549" fmla="*/ 783152 h 888187"/>
              <a:gd name="connsiteX550" fmla="*/ 787509 w 1180740"/>
              <a:gd name="connsiteY550" fmla="*/ 790777 h 888187"/>
              <a:gd name="connsiteX551" fmla="*/ 785307 w 1180740"/>
              <a:gd name="connsiteY551" fmla="*/ 790777 h 888187"/>
              <a:gd name="connsiteX552" fmla="*/ 781237 w 1180740"/>
              <a:gd name="connsiteY552" fmla="*/ 785902 h 888187"/>
              <a:gd name="connsiteX553" fmla="*/ 783439 w 1180740"/>
              <a:gd name="connsiteY553" fmla="*/ 782090 h 888187"/>
              <a:gd name="connsiteX554" fmla="*/ 785599 w 1180740"/>
              <a:gd name="connsiteY554" fmla="*/ 781644 h 888187"/>
              <a:gd name="connsiteX555" fmla="*/ 995896 w 1180740"/>
              <a:gd name="connsiteY555" fmla="*/ 781444 h 888187"/>
              <a:gd name="connsiteX556" fmla="*/ 1001534 w 1180740"/>
              <a:gd name="connsiteY556" fmla="*/ 786053 h 888187"/>
              <a:gd name="connsiteX557" fmla="*/ 995896 w 1180740"/>
              <a:gd name="connsiteY557" fmla="*/ 791047 h 888187"/>
              <a:gd name="connsiteX558" fmla="*/ 990598 w 1180740"/>
              <a:gd name="connsiteY558" fmla="*/ 785733 h 888187"/>
              <a:gd name="connsiteX559" fmla="*/ 995896 w 1180740"/>
              <a:gd name="connsiteY559" fmla="*/ 781444 h 888187"/>
              <a:gd name="connsiteX560" fmla="*/ 762723 w 1180740"/>
              <a:gd name="connsiteY560" fmla="*/ 781369 h 888187"/>
              <a:gd name="connsiteX561" fmla="*/ 764591 w 1180740"/>
              <a:gd name="connsiteY561" fmla="*/ 782450 h 888187"/>
              <a:gd name="connsiteX562" fmla="*/ 766459 w 1180740"/>
              <a:gd name="connsiteY562" fmla="*/ 785629 h 888187"/>
              <a:gd name="connsiteX563" fmla="*/ 766459 w 1180740"/>
              <a:gd name="connsiteY563" fmla="*/ 786647 h 888187"/>
              <a:gd name="connsiteX564" fmla="*/ 765325 w 1180740"/>
              <a:gd name="connsiteY564" fmla="*/ 790526 h 888187"/>
              <a:gd name="connsiteX565" fmla="*/ 759787 w 1180740"/>
              <a:gd name="connsiteY565" fmla="*/ 790526 h 888187"/>
              <a:gd name="connsiteX566" fmla="*/ 757185 w 1180740"/>
              <a:gd name="connsiteY566" fmla="*/ 785248 h 888187"/>
              <a:gd name="connsiteX567" fmla="*/ 762723 w 1180740"/>
              <a:gd name="connsiteY567" fmla="*/ 781369 h 888187"/>
              <a:gd name="connsiteX568" fmla="*/ 1100992 w 1180740"/>
              <a:gd name="connsiteY568" fmla="*/ 781183 h 888187"/>
              <a:gd name="connsiteX569" fmla="*/ 1106115 w 1180740"/>
              <a:gd name="connsiteY569" fmla="*/ 782046 h 888187"/>
              <a:gd name="connsiteX570" fmla="*/ 1107259 w 1180740"/>
              <a:gd name="connsiteY570" fmla="*/ 784810 h 888187"/>
              <a:gd name="connsiteX571" fmla="*/ 1104971 w 1180740"/>
              <a:gd name="connsiteY571" fmla="*/ 789708 h 888187"/>
              <a:gd name="connsiteX572" fmla="*/ 1102413 w 1180740"/>
              <a:gd name="connsiteY572" fmla="*/ 791090 h 888187"/>
              <a:gd name="connsiteX573" fmla="*/ 1099048 w 1180740"/>
              <a:gd name="connsiteY573" fmla="*/ 791090 h 888187"/>
              <a:gd name="connsiteX574" fmla="*/ 1095683 w 1180740"/>
              <a:gd name="connsiteY574" fmla="*/ 786254 h 888187"/>
              <a:gd name="connsiteX575" fmla="*/ 1096423 w 1180740"/>
              <a:gd name="connsiteY575" fmla="*/ 783428 h 888187"/>
              <a:gd name="connsiteX576" fmla="*/ 1100992 w 1180740"/>
              <a:gd name="connsiteY576" fmla="*/ 781183 h 888187"/>
              <a:gd name="connsiteX577" fmla="*/ 1128187 w 1180740"/>
              <a:gd name="connsiteY577" fmla="*/ 781042 h 888187"/>
              <a:gd name="connsiteX578" fmla="*/ 1131140 w 1180740"/>
              <a:gd name="connsiteY578" fmla="*/ 783114 h 888187"/>
              <a:gd name="connsiteX579" fmla="*/ 1128590 w 1180740"/>
              <a:gd name="connsiteY579" fmla="*/ 790776 h 888187"/>
              <a:gd name="connsiteX580" fmla="*/ 1126711 w 1180740"/>
              <a:gd name="connsiteY580" fmla="*/ 791090 h 888187"/>
              <a:gd name="connsiteX581" fmla="*/ 1124094 w 1180740"/>
              <a:gd name="connsiteY581" fmla="*/ 790776 h 888187"/>
              <a:gd name="connsiteX582" fmla="*/ 1120739 w 1180740"/>
              <a:gd name="connsiteY582" fmla="*/ 784810 h 888187"/>
              <a:gd name="connsiteX583" fmla="*/ 1128187 w 1180740"/>
              <a:gd name="connsiteY583" fmla="*/ 781042 h 888187"/>
              <a:gd name="connsiteX584" fmla="*/ 714150 w 1180740"/>
              <a:gd name="connsiteY584" fmla="*/ 781042 h 888187"/>
              <a:gd name="connsiteX585" fmla="*/ 718244 w 1180740"/>
              <a:gd name="connsiteY585" fmla="*/ 781042 h 888187"/>
              <a:gd name="connsiteX586" fmla="*/ 721934 w 1180740"/>
              <a:gd name="connsiteY586" fmla="*/ 785563 h 888187"/>
              <a:gd name="connsiteX587" fmla="*/ 715224 w 1180740"/>
              <a:gd name="connsiteY587" fmla="*/ 789708 h 888187"/>
              <a:gd name="connsiteX588" fmla="*/ 710393 w 1180740"/>
              <a:gd name="connsiteY588" fmla="*/ 787259 h 888187"/>
              <a:gd name="connsiteX589" fmla="*/ 710057 w 1180740"/>
              <a:gd name="connsiteY589" fmla="*/ 784119 h 888187"/>
              <a:gd name="connsiteX590" fmla="*/ 714150 w 1180740"/>
              <a:gd name="connsiteY590" fmla="*/ 781042 h 888187"/>
              <a:gd name="connsiteX591" fmla="*/ 1168950 w 1180740"/>
              <a:gd name="connsiteY591" fmla="*/ 780892 h 888187"/>
              <a:gd name="connsiteX592" fmla="*/ 1171268 w 1180740"/>
              <a:gd name="connsiteY592" fmla="*/ 781051 h 888187"/>
              <a:gd name="connsiteX593" fmla="*/ 1174313 w 1180740"/>
              <a:gd name="connsiteY593" fmla="*/ 782069 h 888187"/>
              <a:gd name="connsiteX594" fmla="*/ 1176952 w 1180740"/>
              <a:gd name="connsiteY594" fmla="*/ 786650 h 888187"/>
              <a:gd name="connsiteX595" fmla="*/ 1172824 w 1180740"/>
              <a:gd name="connsiteY595" fmla="*/ 790214 h 888187"/>
              <a:gd name="connsiteX596" fmla="*/ 1171674 w 1180740"/>
              <a:gd name="connsiteY596" fmla="*/ 790532 h 888187"/>
              <a:gd name="connsiteX597" fmla="*/ 1169441 w 1180740"/>
              <a:gd name="connsiteY597" fmla="*/ 789514 h 888187"/>
              <a:gd name="connsiteX598" fmla="*/ 1166396 w 1180740"/>
              <a:gd name="connsiteY598" fmla="*/ 785632 h 888187"/>
              <a:gd name="connsiteX599" fmla="*/ 1167140 w 1180740"/>
              <a:gd name="connsiteY599" fmla="*/ 782069 h 888187"/>
              <a:gd name="connsiteX600" fmla="*/ 1168950 w 1180740"/>
              <a:gd name="connsiteY600" fmla="*/ 780892 h 888187"/>
              <a:gd name="connsiteX601" fmla="*/ 695868 w 1180740"/>
              <a:gd name="connsiteY601" fmla="*/ 780567 h 888187"/>
              <a:gd name="connsiteX602" fmla="*/ 700330 w 1180740"/>
              <a:gd name="connsiteY602" fmla="*/ 785131 h 888187"/>
              <a:gd name="connsiteX603" fmla="*/ 695868 w 1180740"/>
              <a:gd name="connsiteY603" fmla="*/ 789696 h 888187"/>
              <a:gd name="connsiteX604" fmla="*/ 691474 w 1180740"/>
              <a:gd name="connsiteY604" fmla="*/ 785131 h 888187"/>
              <a:gd name="connsiteX605" fmla="*/ 695868 w 1180740"/>
              <a:gd name="connsiteY605" fmla="*/ 780567 h 888187"/>
              <a:gd name="connsiteX606" fmla="*/ 1151193 w 1180740"/>
              <a:gd name="connsiteY606" fmla="*/ 780009 h 888187"/>
              <a:gd name="connsiteX607" fmla="*/ 1154577 w 1180740"/>
              <a:gd name="connsiteY607" fmla="*/ 780009 h 888187"/>
              <a:gd name="connsiteX608" fmla="*/ 1157554 w 1180740"/>
              <a:gd name="connsiteY608" fmla="*/ 785913 h 888187"/>
              <a:gd name="connsiteX609" fmla="*/ 1154577 w 1180740"/>
              <a:gd name="connsiteY609" fmla="*/ 790120 h 888187"/>
              <a:gd name="connsiteX610" fmla="*/ 1148554 w 1180740"/>
              <a:gd name="connsiteY610" fmla="*/ 788676 h 888187"/>
              <a:gd name="connsiteX611" fmla="*/ 1147810 w 1180740"/>
              <a:gd name="connsiteY611" fmla="*/ 783149 h 888187"/>
              <a:gd name="connsiteX612" fmla="*/ 1148554 w 1180740"/>
              <a:gd name="connsiteY612" fmla="*/ 781768 h 888187"/>
              <a:gd name="connsiteX613" fmla="*/ 1151193 w 1180740"/>
              <a:gd name="connsiteY613" fmla="*/ 780009 h 888187"/>
              <a:gd name="connsiteX614" fmla="*/ 958017 w 1180740"/>
              <a:gd name="connsiteY614" fmla="*/ 779468 h 888187"/>
              <a:gd name="connsiteX615" fmla="*/ 960564 w 1180740"/>
              <a:gd name="connsiteY615" fmla="*/ 779874 h 888187"/>
              <a:gd name="connsiteX616" fmla="*/ 962466 w 1180740"/>
              <a:gd name="connsiteY616" fmla="*/ 784073 h 888187"/>
              <a:gd name="connsiteX617" fmla="*/ 957236 w 1180740"/>
              <a:gd name="connsiteY617" fmla="*/ 789417 h 888187"/>
              <a:gd name="connsiteX618" fmla="*/ 955334 w 1180740"/>
              <a:gd name="connsiteY618" fmla="*/ 789036 h 888187"/>
              <a:gd name="connsiteX619" fmla="*/ 952278 w 1180740"/>
              <a:gd name="connsiteY619" fmla="*/ 784073 h 888187"/>
              <a:gd name="connsiteX620" fmla="*/ 955674 w 1180740"/>
              <a:gd name="connsiteY620" fmla="*/ 779874 h 888187"/>
              <a:gd name="connsiteX621" fmla="*/ 958017 w 1180740"/>
              <a:gd name="connsiteY621" fmla="*/ 779468 h 888187"/>
              <a:gd name="connsiteX622" fmla="*/ 319461 w 1180740"/>
              <a:gd name="connsiteY622" fmla="*/ 779174 h 888187"/>
              <a:gd name="connsiteX623" fmla="*/ 322369 w 1180740"/>
              <a:gd name="connsiteY623" fmla="*/ 780176 h 888187"/>
              <a:gd name="connsiteX624" fmla="*/ 323492 w 1180740"/>
              <a:gd name="connsiteY624" fmla="*/ 781242 h 888187"/>
              <a:gd name="connsiteX625" fmla="*/ 323492 w 1180740"/>
              <a:gd name="connsiteY625" fmla="*/ 781618 h 888187"/>
              <a:gd name="connsiteX626" fmla="*/ 317611 w 1180740"/>
              <a:gd name="connsiteY626" fmla="*/ 779487 h 888187"/>
              <a:gd name="connsiteX627" fmla="*/ 319461 w 1180740"/>
              <a:gd name="connsiteY627" fmla="*/ 779174 h 888187"/>
              <a:gd name="connsiteX628" fmla="*/ 831259 w 1180740"/>
              <a:gd name="connsiteY628" fmla="*/ 756052 h 888187"/>
              <a:gd name="connsiteX629" fmla="*/ 836144 w 1180740"/>
              <a:gd name="connsiteY629" fmla="*/ 759886 h 888187"/>
              <a:gd name="connsiteX630" fmla="*/ 833091 w 1180740"/>
              <a:gd name="connsiteY630" fmla="*/ 765795 h 888187"/>
              <a:gd name="connsiteX631" fmla="*/ 831599 w 1180740"/>
              <a:gd name="connsiteY631" fmla="*/ 766486 h 888187"/>
              <a:gd name="connsiteX632" fmla="*/ 822981 w 1180740"/>
              <a:gd name="connsiteY632" fmla="*/ 762338 h 888187"/>
              <a:gd name="connsiteX633" fmla="*/ 822574 w 1180740"/>
              <a:gd name="connsiteY633" fmla="*/ 760578 h 888187"/>
              <a:gd name="connsiteX634" fmla="*/ 825628 w 1180740"/>
              <a:gd name="connsiteY634" fmla="*/ 756429 h 888187"/>
              <a:gd name="connsiteX635" fmla="*/ 831259 w 1180740"/>
              <a:gd name="connsiteY635" fmla="*/ 756052 h 888187"/>
              <a:gd name="connsiteX636" fmla="*/ 649612 w 1180740"/>
              <a:gd name="connsiteY636" fmla="*/ 755629 h 888187"/>
              <a:gd name="connsiteX637" fmla="*/ 658244 w 1180740"/>
              <a:gd name="connsiteY637" fmla="*/ 758458 h 888187"/>
              <a:gd name="connsiteX638" fmla="*/ 656001 w 1180740"/>
              <a:gd name="connsiteY638" fmla="*/ 765749 h 888187"/>
              <a:gd name="connsiteX639" fmla="*/ 651515 w 1180740"/>
              <a:gd name="connsiteY639" fmla="*/ 767132 h 888187"/>
              <a:gd name="connsiteX640" fmla="*/ 644310 w 1180740"/>
              <a:gd name="connsiteY640" fmla="*/ 763298 h 888187"/>
              <a:gd name="connsiteX641" fmla="*/ 643970 w 1180740"/>
              <a:gd name="connsiteY641" fmla="*/ 760218 h 888187"/>
              <a:gd name="connsiteX642" fmla="*/ 649612 w 1180740"/>
              <a:gd name="connsiteY642" fmla="*/ 755629 h 888187"/>
              <a:gd name="connsiteX643" fmla="*/ 854462 w 1180740"/>
              <a:gd name="connsiteY643" fmla="*/ 755495 h 888187"/>
              <a:gd name="connsiteX644" fmla="*/ 861177 w 1180740"/>
              <a:gd name="connsiteY644" fmla="*/ 758674 h 888187"/>
              <a:gd name="connsiteX645" fmla="*/ 861580 w 1180740"/>
              <a:gd name="connsiteY645" fmla="*/ 762871 h 888187"/>
              <a:gd name="connsiteX646" fmla="*/ 852246 w 1180740"/>
              <a:gd name="connsiteY646" fmla="*/ 765732 h 888187"/>
              <a:gd name="connsiteX647" fmla="*/ 850030 w 1180740"/>
              <a:gd name="connsiteY647" fmla="*/ 763952 h 888187"/>
              <a:gd name="connsiteX648" fmla="*/ 849291 w 1180740"/>
              <a:gd name="connsiteY648" fmla="*/ 762553 h 888187"/>
              <a:gd name="connsiteX649" fmla="*/ 849291 w 1180740"/>
              <a:gd name="connsiteY649" fmla="*/ 758293 h 888187"/>
              <a:gd name="connsiteX650" fmla="*/ 854462 w 1180740"/>
              <a:gd name="connsiteY650" fmla="*/ 755495 h 888187"/>
              <a:gd name="connsiteX651" fmla="*/ 805196 w 1180740"/>
              <a:gd name="connsiteY651" fmla="*/ 755319 h 888187"/>
              <a:gd name="connsiteX652" fmla="*/ 812252 w 1180740"/>
              <a:gd name="connsiteY652" fmla="*/ 761996 h 888187"/>
              <a:gd name="connsiteX653" fmla="*/ 808892 w 1180740"/>
              <a:gd name="connsiteY653" fmla="*/ 766256 h 888187"/>
              <a:gd name="connsiteX654" fmla="*/ 805196 w 1180740"/>
              <a:gd name="connsiteY654" fmla="*/ 766574 h 888187"/>
              <a:gd name="connsiteX655" fmla="*/ 799216 w 1180740"/>
              <a:gd name="connsiteY655" fmla="*/ 764857 h 888187"/>
              <a:gd name="connsiteX656" fmla="*/ 797738 w 1180740"/>
              <a:gd name="connsiteY656" fmla="*/ 760279 h 888187"/>
              <a:gd name="connsiteX657" fmla="*/ 799619 w 1180740"/>
              <a:gd name="connsiteY657" fmla="*/ 757100 h 888187"/>
              <a:gd name="connsiteX658" fmla="*/ 805196 w 1180740"/>
              <a:gd name="connsiteY658" fmla="*/ 755319 h 888187"/>
              <a:gd name="connsiteX659" fmla="*/ 1040967 w 1180740"/>
              <a:gd name="connsiteY659" fmla="*/ 755318 h 888187"/>
              <a:gd name="connsiteX660" fmla="*/ 1043918 w 1180740"/>
              <a:gd name="connsiteY660" fmla="*/ 757411 h 888187"/>
              <a:gd name="connsiteX661" fmla="*/ 1043918 w 1180740"/>
              <a:gd name="connsiteY661" fmla="*/ 760582 h 888187"/>
              <a:gd name="connsiteX662" fmla="*/ 1039826 w 1180740"/>
              <a:gd name="connsiteY662" fmla="*/ 762674 h 888187"/>
              <a:gd name="connsiteX663" fmla="*/ 1036539 w 1180740"/>
              <a:gd name="connsiteY663" fmla="*/ 759884 h 888187"/>
              <a:gd name="connsiteX664" fmla="*/ 1036539 w 1180740"/>
              <a:gd name="connsiteY664" fmla="*/ 759504 h 888187"/>
              <a:gd name="connsiteX665" fmla="*/ 1036539 w 1180740"/>
              <a:gd name="connsiteY665" fmla="*/ 756396 h 888187"/>
              <a:gd name="connsiteX666" fmla="*/ 1040967 w 1180740"/>
              <a:gd name="connsiteY666" fmla="*/ 755318 h 888187"/>
              <a:gd name="connsiteX667" fmla="*/ 778692 w 1180740"/>
              <a:gd name="connsiteY667" fmla="*/ 754973 h 888187"/>
              <a:gd name="connsiteX668" fmla="*/ 788453 w 1180740"/>
              <a:gd name="connsiteY668" fmla="*/ 760945 h 888187"/>
              <a:gd name="connsiteX669" fmla="*/ 785810 w 1180740"/>
              <a:gd name="connsiteY669" fmla="*/ 765785 h 888187"/>
              <a:gd name="connsiteX670" fmla="*/ 779099 w 1180740"/>
              <a:gd name="connsiteY670" fmla="*/ 766853 h 888187"/>
              <a:gd name="connsiteX671" fmla="*/ 773473 w 1180740"/>
              <a:gd name="connsiteY671" fmla="*/ 764779 h 888187"/>
              <a:gd name="connsiteX672" fmla="*/ 775303 w 1180740"/>
              <a:gd name="connsiteY672" fmla="*/ 756042 h 888187"/>
              <a:gd name="connsiteX673" fmla="*/ 777608 w 1180740"/>
              <a:gd name="connsiteY673" fmla="*/ 755351 h 888187"/>
              <a:gd name="connsiteX674" fmla="*/ 778692 w 1180740"/>
              <a:gd name="connsiteY674" fmla="*/ 754973 h 888187"/>
              <a:gd name="connsiteX675" fmla="*/ 985925 w 1180740"/>
              <a:gd name="connsiteY675" fmla="*/ 754599 h 888187"/>
              <a:gd name="connsiteX676" fmla="*/ 988474 w 1180740"/>
              <a:gd name="connsiteY676" fmla="*/ 755067 h 888187"/>
              <a:gd name="connsiteX677" fmla="*/ 990718 w 1180740"/>
              <a:gd name="connsiteY677" fmla="*/ 756813 h 888187"/>
              <a:gd name="connsiteX678" fmla="*/ 991125 w 1180740"/>
              <a:gd name="connsiteY678" fmla="*/ 757873 h 888187"/>
              <a:gd name="connsiteX679" fmla="*/ 989630 w 1180740"/>
              <a:gd name="connsiteY679" fmla="*/ 761678 h 888187"/>
              <a:gd name="connsiteX680" fmla="*/ 986571 w 1180740"/>
              <a:gd name="connsiteY680" fmla="*/ 762675 h 888187"/>
              <a:gd name="connsiteX681" fmla="*/ 983988 w 1180740"/>
              <a:gd name="connsiteY681" fmla="*/ 761678 h 888187"/>
              <a:gd name="connsiteX682" fmla="*/ 982832 w 1180740"/>
              <a:gd name="connsiteY682" fmla="*/ 759931 h 888187"/>
              <a:gd name="connsiteX683" fmla="*/ 983580 w 1180740"/>
              <a:gd name="connsiteY683" fmla="*/ 755441 h 888187"/>
              <a:gd name="connsiteX684" fmla="*/ 985925 w 1180740"/>
              <a:gd name="connsiteY684" fmla="*/ 754599 h 888187"/>
              <a:gd name="connsiteX685" fmla="*/ 1089511 w 1180740"/>
              <a:gd name="connsiteY685" fmla="*/ 754439 h 888187"/>
              <a:gd name="connsiteX686" fmla="*/ 1091535 w 1180740"/>
              <a:gd name="connsiteY686" fmla="*/ 754809 h 888187"/>
              <a:gd name="connsiteX687" fmla="*/ 1093726 w 1180740"/>
              <a:gd name="connsiteY687" fmla="*/ 758023 h 888187"/>
              <a:gd name="connsiteX688" fmla="*/ 1091867 w 1180740"/>
              <a:gd name="connsiteY688" fmla="*/ 760852 h 888187"/>
              <a:gd name="connsiteX689" fmla="*/ 1089677 w 1180740"/>
              <a:gd name="connsiteY689" fmla="*/ 761559 h 888187"/>
              <a:gd name="connsiteX690" fmla="*/ 1086756 w 1180740"/>
              <a:gd name="connsiteY690" fmla="*/ 757638 h 888187"/>
              <a:gd name="connsiteX691" fmla="*/ 1087486 w 1180740"/>
              <a:gd name="connsiteY691" fmla="*/ 755131 h 888187"/>
              <a:gd name="connsiteX692" fmla="*/ 1089511 w 1180740"/>
              <a:gd name="connsiteY692" fmla="*/ 754439 h 888187"/>
              <a:gd name="connsiteX693" fmla="*/ 1010507 w 1180740"/>
              <a:gd name="connsiteY693" fmla="*/ 754102 h 888187"/>
              <a:gd name="connsiteX694" fmla="*/ 1015808 w 1180740"/>
              <a:gd name="connsiteY694" fmla="*/ 758268 h 888187"/>
              <a:gd name="connsiteX695" fmla="*/ 1010167 w 1180740"/>
              <a:gd name="connsiteY695" fmla="*/ 762118 h 888187"/>
              <a:gd name="connsiteX696" fmla="*/ 1006360 w 1180740"/>
              <a:gd name="connsiteY696" fmla="*/ 758268 h 888187"/>
              <a:gd name="connsiteX697" fmla="*/ 1010507 w 1180740"/>
              <a:gd name="connsiteY697" fmla="*/ 754102 h 888187"/>
              <a:gd name="connsiteX698" fmla="*/ 883654 w 1180740"/>
              <a:gd name="connsiteY698" fmla="*/ 754102 h 888187"/>
              <a:gd name="connsiteX699" fmla="*/ 887037 w 1180740"/>
              <a:gd name="connsiteY699" fmla="*/ 755112 h 888187"/>
              <a:gd name="connsiteX700" fmla="*/ 887375 w 1180740"/>
              <a:gd name="connsiteY700" fmla="*/ 761805 h 888187"/>
              <a:gd name="connsiteX701" fmla="*/ 879866 w 1180740"/>
              <a:gd name="connsiteY701" fmla="*/ 763510 h 888187"/>
              <a:gd name="connsiteX702" fmla="*/ 876213 w 1180740"/>
              <a:gd name="connsiteY702" fmla="*/ 760732 h 888187"/>
              <a:gd name="connsiteX703" fmla="*/ 878107 w 1180740"/>
              <a:gd name="connsiteY703" fmla="*/ 755807 h 888187"/>
              <a:gd name="connsiteX704" fmla="*/ 883654 w 1180740"/>
              <a:gd name="connsiteY704" fmla="*/ 754102 h 888187"/>
              <a:gd name="connsiteX705" fmla="*/ 1064485 w 1180740"/>
              <a:gd name="connsiteY705" fmla="*/ 753952 h 888187"/>
              <a:gd name="connsiteX706" fmla="*/ 1067852 w 1180740"/>
              <a:gd name="connsiteY706" fmla="*/ 757382 h 888187"/>
              <a:gd name="connsiteX707" fmla="*/ 1064890 w 1180740"/>
              <a:gd name="connsiteY707" fmla="*/ 761187 h 888187"/>
              <a:gd name="connsiteX708" fmla="*/ 1061119 w 1180740"/>
              <a:gd name="connsiteY708" fmla="*/ 759129 h 888187"/>
              <a:gd name="connsiteX709" fmla="*/ 1060782 w 1180740"/>
              <a:gd name="connsiteY709" fmla="*/ 756697 h 888187"/>
              <a:gd name="connsiteX710" fmla="*/ 1064485 w 1180740"/>
              <a:gd name="connsiteY710" fmla="*/ 753952 h 888187"/>
              <a:gd name="connsiteX711" fmla="*/ 1157657 w 1180740"/>
              <a:gd name="connsiteY711" fmla="*/ 753836 h 888187"/>
              <a:gd name="connsiteX712" fmla="*/ 1159486 w 1180740"/>
              <a:gd name="connsiteY712" fmla="*/ 755461 h 888187"/>
              <a:gd name="connsiteX713" fmla="*/ 1160637 w 1180740"/>
              <a:gd name="connsiteY713" fmla="*/ 758632 h 888187"/>
              <a:gd name="connsiteX714" fmla="*/ 1158334 w 1180740"/>
              <a:gd name="connsiteY714" fmla="*/ 760027 h 888187"/>
              <a:gd name="connsiteX715" fmla="*/ 1155016 w 1180740"/>
              <a:gd name="connsiteY715" fmla="*/ 759329 h 888187"/>
              <a:gd name="connsiteX716" fmla="*/ 1153864 w 1180740"/>
              <a:gd name="connsiteY716" fmla="*/ 755461 h 888187"/>
              <a:gd name="connsiteX717" fmla="*/ 1155016 w 1180740"/>
              <a:gd name="connsiteY717" fmla="*/ 754066 h 888187"/>
              <a:gd name="connsiteX718" fmla="*/ 1157657 w 1180740"/>
              <a:gd name="connsiteY718" fmla="*/ 753836 h 888187"/>
              <a:gd name="connsiteX719" fmla="*/ 579627 w 1180740"/>
              <a:gd name="connsiteY719" fmla="*/ 753719 h 888187"/>
              <a:gd name="connsiteX720" fmla="*/ 584025 w 1180740"/>
              <a:gd name="connsiteY720" fmla="*/ 753735 h 888187"/>
              <a:gd name="connsiteX721" fmla="*/ 586990 w 1180740"/>
              <a:gd name="connsiteY721" fmla="*/ 757327 h 888187"/>
              <a:gd name="connsiteX722" fmla="*/ 585170 w 1180740"/>
              <a:gd name="connsiteY722" fmla="*/ 759764 h 888187"/>
              <a:gd name="connsiteX723" fmla="*/ 578767 w 1180740"/>
              <a:gd name="connsiteY723" fmla="*/ 759058 h 888187"/>
              <a:gd name="connsiteX724" fmla="*/ 576946 w 1180740"/>
              <a:gd name="connsiteY724" fmla="*/ 757647 h 888187"/>
              <a:gd name="connsiteX725" fmla="*/ 579627 w 1180740"/>
              <a:gd name="connsiteY725" fmla="*/ 753719 h 888187"/>
              <a:gd name="connsiteX726" fmla="*/ 632346 w 1180740"/>
              <a:gd name="connsiteY726" fmla="*/ 753583 h 888187"/>
              <a:gd name="connsiteX727" fmla="*/ 638396 w 1180740"/>
              <a:gd name="connsiteY727" fmla="*/ 756435 h 888187"/>
              <a:gd name="connsiteX728" fmla="*/ 638736 w 1180740"/>
              <a:gd name="connsiteY728" fmla="*/ 757829 h 888187"/>
              <a:gd name="connsiteX729" fmla="*/ 638736 w 1180740"/>
              <a:gd name="connsiteY729" fmla="*/ 760617 h 888187"/>
              <a:gd name="connsiteX730" fmla="*/ 635745 w 1180740"/>
              <a:gd name="connsiteY730" fmla="*/ 765180 h 888187"/>
              <a:gd name="connsiteX731" fmla="*/ 630103 w 1180740"/>
              <a:gd name="connsiteY731" fmla="*/ 766574 h 888187"/>
              <a:gd name="connsiteX732" fmla="*/ 623713 w 1180740"/>
              <a:gd name="connsiteY732" fmla="*/ 763089 h 888187"/>
              <a:gd name="connsiteX733" fmla="*/ 624461 w 1180740"/>
              <a:gd name="connsiteY733" fmla="*/ 756435 h 888187"/>
              <a:gd name="connsiteX734" fmla="*/ 628199 w 1180740"/>
              <a:gd name="connsiteY734" fmla="*/ 754280 h 888187"/>
              <a:gd name="connsiteX735" fmla="*/ 632346 w 1180740"/>
              <a:gd name="connsiteY735" fmla="*/ 753583 h 888187"/>
              <a:gd name="connsiteX736" fmla="*/ 1111989 w 1180740"/>
              <a:gd name="connsiteY736" fmla="*/ 753577 h 888187"/>
              <a:gd name="connsiteX737" fmla="*/ 1115088 w 1180740"/>
              <a:gd name="connsiteY737" fmla="*/ 755629 h 888187"/>
              <a:gd name="connsiteX738" fmla="*/ 1114262 w 1180740"/>
              <a:gd name="connsiteY738" fmla="*/ 759111 h 888187"/>
              <a:gd name="connsiteX739" fmla="*/ 1110061 w 1180740"/>
              <a:gd name="connsiteY739" fmla="*/ 758427 h 888187"/>
              <a:gd name="connsiteX740" fmla="*/ 1108959 w 1180740"/>
              <a:gd name="connsiteY740" fmla="*/ 756002 h 888187"/>
              <a:gd name="connsiteX741" fmla="*/ 1109303 w 1180740"/>
              <a:gd name="connsiteY741" fmla="*/ 754945 h 888187"/>
              <a:gd name="connsiteX742" fmla="*/ 1111989 w 1180740"/>
              <a:gd name="connsiteY742" fmla="*/ 753577 h 888187"/>
              <a:gd name="connsiteX743" fmla="*/ 1133997 w 1180740"/>
              <a:gd name="connsiteY743" fmla="*/ 753545 h 888187"/>
              <a:gd name="connsiteX744" fmla="*/ 1135462 w 1180740"/>
              <a:gd name="connsiteY744" fmla="*/ 753545 h 888187"/>
              <a:gd name="connsiteX745" fmla="*/ 1137726 w 1180740"/>
              <a:gd name="connsiteY745" fmla="*/ 753545 h 888187"/>
              <a:gd name="connsiteX746" fmla="*/ 1138791 w 1180740"/>
              <a:gd name="connsiteY746" fmla="*/ 756357 h 888187"/>
              <a:gd name="connsiteX747" fmla="*/ 1135861 w 1180740"/>
              <a:gd name="connsiteY747" fmla="*/ 760168 h 888187"/>
              <a:gd name="connsiteX748" fmla="*/ 1134397 w 1180740"/>
              <a:gd name="connsiteY748" fmla="*/ 759418 h 888187"/>
              <a:gd name="connsiteX749" fmla="*/ 1131800 w 1180740"/>
              <a:gd name="connsiteY749" fmla="*/ 757044 h 888187"/>
              <a:gd name="connsiteX750" fmla="*/ 1132532 w 1180740"/>
              <a:gd name="connsiteY750" fmla="*/ 753920 h 888187"/>
              <a:gd name="connsiteX751" fmla="*/ 1133997 w 1180740"/>
              <a:gd name="connsiteY751" fmla="*/ 753545 h 888187"/>
              <a:gd name="connsiteX752" fmla="*/ 546429 w 1180740"/>
              <a:gd name="connsiteY752" fmla="*/ 753545 h 888187"/>
              <a:gd name="connsiteX753" fmla="*/ 550962 w 1180740"/>
              <a:gd name="connsiteY753" fmla="*/ 756663 h 888187"/>
              <a:gd name="connsiteX754" fmla="*/ 549474 w 1180740"/>
              <a:gd name="connsiteY754" fmla="*/ 760468 h 888187"/>
              <a:gd name="connsiteX755" fmla="*/ 547580 w 1180740"/>
              <a:gd name="connsiteY755" fmla="*/ 761154 h 888187"/>
              <a:gd name="connsiteX756" fmla="*/ 542707 w 1180740"/>
              <a:gd name="connsiteY756" fmla="*/ 759095 h 888187"/>
              <a:gd name="connsiteX757" fmla="*/ 542707 w 1180740"/>
              <a:gd name="connsiteY757" fmla="*/ 755603 h 888187"/>
              <a:gd name="connsiteX758" fmla="*/ 546429 w 1180740"/>
              <a:gd name="connsiteY758" fmla="*/ 753545 h 888187"/>
              <a:gd name="connsiteX759" fmla="*/ 509606 w 1180740"/>
              <a:gd name="connsiteY759" fmla="*/ 753362 h 888187"/>
              <a:gd name="connsiteX760" fmla="*/ 514427 w 1180740"/>
              <a:gd name="connsiteY760" fmla="*/ 756792 h 888187"/>
              <a:gd name="connsiteX761" fmla="*/ 511816 w 1180740"/>
              <a:gd name="connsiteY761" fmla="*/ 760596 h 888187"/>
              <a:gd name="connsiteX762" fmla="*/ 508133 w 1180740"/>
              <a:gd name="connsiteY762" fmla="*/ 760596 h 888187"/>
              <a:gd name="connsiteX763" fmla="*/ 506994 w 1180740"/>
              <a:gd name="connsiteY763" fmla="*/ 759910 h 888187"/>
              <a:gd name="connsiteX764" fmla="*/ 505186 w 1180740"/>
              <a:gd name="connsiteY764" fmla="*/ 756480 h 888187"/>
              <a:gd name="connsiteX765" fmla="*/ 509606 w 1180740"/>
              <a:gd name="connsiteY765" fmla="*/ 753362 h 888187"/>
              <a:gd name="connsiteX766" fmla="*/ 290671 w 1180740"/>
              <a:gd name="connsiteY766" fmla="*/ 753361 h 888187"/>
              <a:gd name="connsiteX767" fmla="*/ 294388 w 1180740"/>
              <a:gd name="connsiteY767" fmla="*/ 754729 h 888187"/>
              <a:gd name="connsiteX768" fmla="*/ 295120 w 1180740"/>
              <a:gd name="connsiteY768" fmla="*/ 755724 h 888187"/>
              <a:gd name="connsiteX769" fmla="*/ 293591 w 1180740"/>
              <a:gd name="connsiteY769" fmla="*/ 759517 h 888187"/>
              <a:gd name="connsiteX770" fmla="*/ 291401 w 1180740"/>
              <a:gd name="connsiteY770" fmla="*/ 759890 h 888187"/>
              <a:gd name="connsiteX771" fmla="*/ 288813 w 1180740"/>
              <a:gd name="connsiteY771" fmla="*/ 758522 h 888187"/>
              <a:gd name="connsiteX772" fmla="*/ 288481 w 1180740"/>
              <a:gd name="connsiteY772" fmla="*/ 756097 h 888187"/>
              <a:gd name="connsiteX773" fmla="*/ 290671 w 1180740"/>
              <a:gd name="connsiteY773" fmla="*/ 753361 h 888187"/>
              <a:gd name="connsiteX774" fmla="*/ 315020 w 1180740"/>
              <a:gd name="connsiteY774" fmla="*/ 753299 h 888187"/>
              <a:gd name="connsiteX775" fmla="*/ 318119 w 1180740"/>
              <a:gd name="connsiteY775" fmla="*/ 754295 h 888187"/>
              <a:gd name="connsiteX776" fmla="*/ 319221 w 1180740"/>
              <a:gd name="connsiteY776" fmla="*/ 758464 h 888187"/>
              <a:gd name="connsiteX777" fmla="*/ 316604 w 1180740"/>
              <a:gd name="connsiteY777" fmla="*/ 758776 h 888187"/>
              <a:gd name="connsiteX778" fmla="*/ 313162 w 1180740"/>
              <a:gd name="connsiteY778" fmla="*/ 755664 h 888187"/>
              <a:gd name="connsiteX779" fmla="*/ 315020 w 1180740"/>
              <a:gd name="connsiteY779" fmla="*/ 753299 h 888187"/>
              <a:gd name="connsiteX780" fmla="*/ 700763 w 1180740"/>
              <a:gd name="connsiteY780" fmla="*/ 753266 h 888187"/>
              <a:gd name="connsiteX781" fmla="*/ 705287 w 1180740"/>
              <a:gd name="connsiteY781" fmla="*/ 753955 h 888187"/>
              <a:gd name="connsiteX782" fmla="*/ 710488 w 1180740"/>
              <a:gd name="connsiteY782" fmla="*/ 759151 h 888187"/>
              <a:gd name="connsiteX783" fmla="*/ 707179 w 1180740"/>
              <a:gd name="connsiteY783" fmla="*/ 763658 h 888187"/>
              <a:gd name="connsiteX784" fmla="*/ 702249 w 1180740"/>
              <a:gd name="connsiteY784" fmla="*/ 764347 h 888187"/>
              <a:gd name="connsiteX785" fmla="*/ 698534 w 1180740"/>
              <a:gd name="connsiteY785" fmla="*/ 763658 h 888187"/>
              <a:gd name="connsiteX786" fmla="*/ 694820 w 1180740"/>
              <a:gd name="connsiteY786" fmla="*/ 758086 h 888187"/>
              <a:gd name="connsiteX787" fmla="*/ 700763 w 1180740"/>
              <a:gd name="connsiteY787" fmla="*/ 753266 h 888187"/>
              <a:gd name="connsiteX788" fmla="*/ 561622 w 1180740"/>
              <a:gd name="connsiteY788" fmla="*/ 753266 h 888187"/>
              <a:gd name="connsiteX789" fmla="*/ 567342 w 1180740"/>
              <a:gd name="connsiteY789" fmla="*/ 753973 h 888187"/>
              <a:gd name="connsiteX790" fmla="*/ 569928 w 1180740"/>
              <a:gd name="connsiteY790" fmla="*/ 756095 h 888187"/>
              <a:gd name="connsiteX791" fmla="*/ 568091 w 1180740"/>
              <a:gd name="connsiteY791" fmla="*/ 759631 h 888187"/>
              <a:gd name="connsiteX792" fmla="*/ 563529 w 1180740"/>
              <a:gd name="connsiteY792" fmla="*/ 760723 h 888187"/>
              <a:gd name="connsiteX793" fmla="*/ 558285 w 1180740"/>
              <a:gd name="connsiteY793" fmla="*/ 758216 h 888187"/>
              <a:gd name="connsiteX794" fmla="*/ 559784 w 1180740"/>
              <a:gd name="connsiteY794" fmla="*/ 753588 h 888187"/>
              <a:gd name="connsiteX795" fmla="*/ 561622 w 1180740"/>
              <a:gd name="connsiteY795" fmla="*/ 753266 h 888187"/>
              <a:gd name="connsiteX796" fmla="*/ 337162 w 1180740"/>
              <a:gd name="connsiteY796" fmla="*/ 753266 h 888187"/>
              <a:gd name="connsiteX797" fmla="*/ 339839 w 1180740"/>
              <a:gd name="connsiteY797" fmla="*/ 753960 h 888187"/>
              <a:gd name="connsiteX798" fmla="*/ 340594 w 1180740"/>
              <a:gd name="connsiteY798" fmla="*/ 755348 h 888187"/>
              <a:gd name="connsiteX799" fmla="*/ 338741 w 1180740"/>
              <a:gd name="connsiteY799" fmla="*/ 759511 h 888187"/>
              <a:gd name="connsiteX800" fmla="*/ 336819 w 1180740"/>
              <a:gd name="connsiteY800" fmla="*/ 759511 h 888187"/>
              <a:gd name="connsiteX801" fmla="*/ 335653 w 1180740"/>
              <a:gd name="connsiteY801" fmla="*/ 753582 h 888187"/>
              <a:gd name="connsiteX802" fmla="*/ 337162 w 1180740"/>
              <a:gd name="connsiteY802" fmla="*/ 753266 h 888187"/>
              <a:gd name="connsiteX803" fmla="*/ 269363 w 1180740"/>
              <a:gd name="connsiteY803" fmla="*/ 753020 h 888187"/>
              <a:gd name="connsiteX804" fmla="*/ 271952 w 1180740"/>
              <a:gd name="connsiteY804" fmla="*/ 753020 h 888187"/>
              <a:gd name="connsiteX805" fmla="*/ 274143 w 1180740"/>
              <a:gd name="connsiteY805" fmla="*/ 756129 h 888187"/>
              <a:gd name="connsiteX806" fmla="*/ 271952 w 1180740"/>
              <a:gd name="connsiteY806" fmla="*/ 759238 h 888187"/>
              <a:gd name="connsiteX807" fmla="*/ 268633 w 1180740"/>
              <a:gd name="connsiteY807" fmla="*/ 758554 h 888187"/>
              <a:gd name="connsiteX808" fmla="*/ 269363 w 1180740"/>
              <a:gd name="connsiteY808" fmla="*/ 753020 h 888187"/>
              <a:gd name="connsiteX809" fmla="*/ 933284 w 1180740"/>
              <a:gd name="connsiteY809" fmla="*/ 752988 h 888187"/>
              <a:gd name="connsiteX810" fmla="*/ 936685 w 1180740"/>
              <a:gd name="connsiteY810" fmla="*/ 754069 h 888187"/>
              <a:gd name="connsiteX811" fmla="*/ 938929 w 1180740"/>
              <a:gd name="connsiteY811" fmla="*/ 759664 h 888187"/>
              <a:gd name="connsiteX812" fmla="*/ 935188 w 1180740"/>
              <a:gd name="connsiteY812" fmla="*/ 762844 h 888187"/>
              <a:gd name="connsiteX813" fmla="*/ 931788 w 1180740"/>
              <a:gd name="connsiteY813" fmla="*/ 763543 h 888187"/>
              <a:gd name="connsiteX814" fmla="*/ 926075 w 1180740"/>
              <a:gd name="connsiteY814" fmla="*/ 756866 h 888187"/>
              <a:gd name="connsiteX815" fmla="*/ 927639 w 1180740"/>
              <a:gd name="connsiteY815" fmla="*/ 755086 h 888187"/>
              <a:gd name="connsiteX816" fmla="*/ 933284 w 1180740"/>
              <a:gd name="connsiteY816" fmla="*/ 752988 h 888187"/>
              <a:gd name="connsiteX817" fmla="*/ 908573 w 1180740"/>
              <a:gd name="connsiteY817" fmla="*/ 752988 h 888187"/>
              <a:gd name="connsiteX818" fmla="*/ 913786 w 1180740"/>
              <a:gd name="connsiteY818" fmla="*/ 755434 h 888187"/>
              <a:gd name="connsiteX819" fmla="*/ 913786 w 1180740"/>
              <a:gd name="connsiteY819" fmla="*/ 759950 h 888187"/>
              <a:gd name="connsiteX820" fmla="*/ 910444 w 1180740"/>
              <a:gd name="connsiteY820" fmla="*/ 761706 h 888187"/>
              <a:gd name="connsiteX821" fmla="*/ 905632 w 1180740"/>
              <a:gd name="connsiteY821" fmla="*/ 760326 h 888187"/>
              <a:gd name="connsiteX822" fmla="*/ 904897 w 1180740"/>
              <a:gd name="connsiteY822" fmla="*/ 755434 h 888187"/>
              <a:gd name="connsiteX823" fmla="*/ 906702 w 1180740"/>
              <a:gd name="connsiteY823" fmla="*/ 753678 h 888187"/>
              <a:gd name="connsiteX824" fmla="*/ 908573 w 1180740"/>
              <a:gd name="connsiteY824" fmla="*/ 752988 h 888187"/>
              <a:gd name="connsiteX825" fmla="*/ 440187 w 1180740"/>
              <a:gd name="connsiteY825" fmla="*/ 752849 h 888187"/>
              <a:gd name="connsiteX826" fmla="*/ 442184 w 1180740"/>
              <a:gd name="connsiteY826" fmla="*/ 754594 h 888187"/>
              <a:gd name="connsiteX827" fmla="*/ 443649 w 1180740"/>
              <a:gd name="connsiteY827" fmla="*/ 756348 h 888187"/>
              <a:gd name="connsiteX828" fmla="*/ 441785 w 1180740"/>
              <a:gd name="connsiteY828" fmla="*/ 758414 h 888187"/>
              <a:gd name="connsiteX829" fmla="*/ 436259 w 1180740"/>
              <a:gd name="connsiteY829" fmla="*/ 757726 h 888187"/>
              <a:gd name="connsiteX830" fmla="*/ 437391 w 1180740"/>
              <a:gd name="connsiteY830" fmla="*/ 753217 h 888187"/>
              <a:gd name="connsiteX831" fmla="*/ 440187 w 1180740"/>
              <a:gd name="connsiteY831" fmla="*/ 752849 h 888187"/>
              <a:gd name="connsiteX832" fmla="*/ 607544 w 1180740"/>
              <a:gd name="connsiteY832" fmla="*/ 752709 h 888187"/>
              <a:gd name="connsiteX833" fmla="*/ 616168 w 1180740"/>
              <a:gd name="connsiteY833" fmla="*/ 756562 h 888187"/>
              <a:gd name="connsiteX834" fmla="*/ 616576 w 1180740"/>
              <a:gd name="connsiteY834" fmla="*/ 759657 h 888187"/>
              <a:gd name="connsiteX835" fmla="*/ 612026 w 1180740"/>
              <a:gd name="connsiteY835" fmla="*/ 762815 h 888187"/>
              <a:gd name="connsiteX836" fmla="*/ 607883 w 1180740"/>
              <a:gd name="connsiteY836" fmla="*/ 763510 h 888187"/>
              <a:gd name="connsiteX837" fmla="*/ 603401 w 1180740"/>
              <a:gd name="connsiteY837" fmla="*/ 762121 h 888187"/>
              <a:gd name="connsiteX838" fmla="*/ 599596 w 1180740"/>
              <a:gd name="connsiteY838" fmla="*/ 760415 h 888187"/>
              <a:gd name="connsiteX839" fmla="*/ 599257 w 1180740"/>
              <a:gd name="connsiteY839" fmla="*/ 756878 h 888187"/>
              <a:gd name="connsiteX840" fmla="*/ 604895 w 1180740"/>
              <a:gd name="connsiteY840" fmla="*/ 753720 h 888187"/>
              <a:gd name="connsiteX841" fmla="*/ 606390 w 1180740"/>
              <a:gd name="connsiteY841" fmla="*/ 753025 h 888187"/>
              <a:gd name="connsiteX842" fmla="*/ 607544 w 1180740"/>
              <a:gd name="connsiteY842" fmla="*/ 752709 h 888187"/>
              <a:gd name="connsiteX843" fmla="*/ 526645 w 1180740"/>
              <a:gd name="connsiteY843" fmla="*/ 752152 h 888187"/>
              <a:gd name="connsiteX844" fmla="*/ 530730 w 1180740"/>
              <a:gd name="connsiteY844" fmla="*/ 754625 h 888187"/>
              <a:gd name="connsiteX845" fmla="*/ 532270 w 1180740"/>
              <a:gd name="connsiteY845" fmla="*/ 756718 h 888187"/>
              <a:gd name="connsiteX846" fmla="*/ 526645 w 1180740"/>
              <a:gd name="connsiteY846" fmla="*/ 759889 h 888187"/>
              <a:gd name="connsiteX847" fmla="*/ 522963 w 1180740"/>
              <a:gd name="connsiteY847" fmla="*/ 757415 h 888187"/>
              <a:gd name="connsiteX848" fmla="*/ 522226 w 1180740"/>
              <a:gd name="connsiteY848" fmla="*/ 754625 h 888187"/>
              <a:gd name="connsiteX849" fmla="*/ 526645 w 1180740"/>
              <a:gd name="connsiteY849" fmla="*/ 752152 h 888187"/>
              <a:gd name="connsiteX850" fmla="*/ 461931 w 1180740"/>
              <a:gd name="connsiteY850" fmla="*/ 752152 h 888187"/>
              <a:gd name="connsiteX851" fmla="*/ 466803 w 1180740"/>
              <a:gd name="connsiteY851" fmla="*/ 755688 h 888187"/>
              <a:gd name="connsiteX852" fmla="*/ 466059 w 1180740"/>
              <a:gd name="connsiteY852" fmla="*/ 757488 h 888187"/>
              <a:gd name="connsiteX853" fmla="*/ 462675 w 1180740"/>
              <a:gd name="connsiteY853" fmla="*/ 759288 h 888187"/>
              <a:gd name="connsiteX854" fmla="*/ 458141 w 1180740"/>
              <a:gd name="connsiteY854" fmla="*/ 757166 h 888187"/>
              <a:gd name="connsiteX855" fmla="*/ 460782 w 1180740"/>
              <a:gd name="connsiteY855" fmla="*/ 752859 h 888187"/>
              <a:gd name="connsiteX856" fmla="*/ 461931 w 1180740"/>
              <a:gd name="connsiteY856" fmla="*/ 752152 h 888187"/>
              <a:gd name="connsiteX857" fmla="*/ 348350 w 1180740"/>
              <a:gd name="connsiteY857" fmla="*/ 751873 h 888187"/>
              <a:gd name="connsiteX858" fmla="*/ 349440 w 1180740"/>
              <a:gd name="connsiteY858" fmla="*/ 752189 h 888187"/>
              <a:gd name="connsiteX859" fmla="*/ 351757 w 1180740"/>
              <a:gd name="connsiteY859" fmla="*/ 754270 h 888187"/>
              <a:gd name="connsiteX860" fmla="*/ 349849 w 1180740"/>
              <a:gd name="connsiteY860" fmla="*/ 758496 h 888187"/>
              <a:gd name="connsiteX861" fmla="*/ 345692 w 1180740"/>
              <a:gd name="connsiteY861" fmla="*/ 753955 h 888187"/>
              <a:gd name="connsiteX862" fmla="*/ 348350 w 1180740"/>
              <a:gd name="connsiteY862" fmla="*/ 751873 h 888187"/>
              <a:gd name="connsiteX863" fmla="*/ 752369 w 1180740"/>
              <a:gd name="connsiteY863" fmla="*/ 751844 h 888187"/>
              <a:gd name="connsiteX864" fmla="*/ 755508 w 1180740"/>
              <a:gd name="connsiteY864" fmla="*/ 752631 h 888187"/>
              <a:gd name="connsiteX865" fmla="*/ 760358 w 1180740"/>
              <a:gd name="connsiteY865" fmla="*/ 756490 h 888187"/>
              <a:gd name="connsiteX866" fmla="*/ 758472 w 1180740"/>
              <a:gd name="connsiteY866" fmla="*/ 762436 h 888187"/>
              <a:gd name="connsiteX867" fmla="*/ 757327 w 1180740"/>
              <a:gd name="connsiteY867" fmla="*/ 762752 h 888187"/>
              <a:gd name="connsiteX868" fmla="*/ 747628 w 1180740"/>
              <a:gd name="connsiteY868" fmla="*/ 761361 h 888187"/>
              <a:gd name="connsiteX869" fmla="*/ 746146 w 1180740"/>
              <a:gd name="connsiteY869" fmla="*/ 757502 h 888187"/>
              <a:gd name="connsiteX870" fmla="*/ 752369 w 1180740"/>
              <a:gd name="connsiteY870" fmla="*/ 751844 h 888187"/>
              <a:gd name="connsiteX871" fmla="*/ 678298 w 1180740"/>
              <a:gd name="connsiteY871" fmla="*/ 751448 h 888187"/>
              <a:gd name="connsiteX872" fmla="*/ 685081 w 1180740"/>
              <a:gd name="connsiteY872" fmla="*/ 754896 h 888187"/>
              <a:gd name="connsiteX873" fmla="*/ 683928 w 1180740"/>
              <a:gd name="connsiteY873" fmla="*/ 761164 h 888187"/>
              <a:gd name="connsiteX874" fmla="*/ 677552 w 1180740"/>
              <a:gd name="connsiteY874" fmla="*/ 762919 h 888187"/>
              <a:gd name="connsiteX875" fmla="*/ 675246 w 1180740"/>
              <a:gd name="connsiteY875" fmla="*/ 762543 h 888187"/>
              <a:gd name="connsiteX876" fmla="*/ 672669 w 1180740"/>
              <a:gd name="connsiteY876" fmla="*/ 760850 h 888187"/>
              <a:gd name="connsiteX877" fmla="*/ 671923 w 1180740"/>
              <a:gd name="connsiteY877" fmla="*/ 755961 h 888187"/>
              <a:gd name="connsiteX878" fmla="*/ 678298 w 1180740"/>
              <a:gd name="connsiteY878" fmla="*/ 751448 h 888187"/>
              <a:gd name="connsiteX879" fmla="*/ 1177320 w 1180740"/>
              <a:gd name="connsiteY879" fmla="*/ 751448 h 888187"/>
              <a:gd name="connsiteX880" fmla="*/ 1180740 w 1180740"/>
              <a:gd name="connsiteY880" fmla="*/ 751448 h 888187"/>
              <a:gd name="connsiteX881" fmla="*/ 1180740 w 1180740"/>
              <a:gd name="connsiteY881" fmla="*/ 758377 h 888187"/>
              <a:gd name="connsiteX882" fmla="*/ 1180704 w 1180740"/>
              <a:gd name="connsiteY882" fmla="*/ 758399 h 888187"/>
              <a:gd name="connsiteX883" fmla="*/ 1176981 w 1180740"/>
              <a:gd name="connsiteY883" fmla="*/ 755957 h 888187"/>
              <a:gd name="connsiteX884" fmla="*/ 1176575 w 1180740"/>
              <a:gd name="connsiteY884" fmla="*/ 754892 h 888187"/>
              <a:gd name="connsiteX885" fmla="*/ 1177320 w 1180740"/>
              <a:gd name="connsiteY885" fmla="*/ 751448 h 888187"/>
              <a:gd name="connsiteX886" fmla="*/ 379746 w 1180740"/>
              <a:gd name="connsiteY886" fmla="*/ 751316 h 888187"/>
              <a:gd name="connsiteX887" fmla="*/ 383537 w 1180740"/>
              <a:gd name="connsiteY887" fmla="*/ 753802 h 888187"/>
              <a:gd name="connsiteX888" fmla="*/ 382386 w 1180740"/>
              <a:gd name="connsiteY888" fmla="*/ 757690 h 888187"/>
              <a:gd name="connsiteX889" fmla="*/ 378256 w 1180740"/>
              <a:gd name="connsiteY889" fmla="*/ 758073 h 888187"/>
              <a:gd name="connsiteX890" fmla="*/ 377106 w 1180740"/>
              <a:gd name="connsiteY890" fmla="*/ 756989 h 888187"/>
              <a:gd name="connsiteX891" fmla="*/ 376361 w 1180740"/>
              <a:gd name="connsiteY891" fmla="*/ 755204 h 888187"/>
              <a:gd name="connsiteX892" fmla="*/ 379746 w 1180740"/>
              <a:gd name="connsiteY892" fmla="*/ 751316 h 888187"/>
              <a:gd name="connsiteX893" fmla="*/ 959419 w 1180740"/>
              <a:gd name="connsiteY893" fmla="*/ 751204 h 888187"/>
              <a:gd name="connsiteX894" fmla="*/ 962326 w 1180740"/>
              <a:gd name="connsiteY894" fmla="*/ 751446 h 888187"/>
              <a:gd name="connsiteX895" fmla="*/ 963826 w 1180740"/>
              <a:gd name="connsiteY895" fmla="*/ 752134 h 888187"/>
              <a:gd name="connsiteX896" fmla="*/ 966144 w 1180740"/>
              <a:gd name="connsiteY896" fmla="*/ 755259 h 888187"/>
              <a:gd name="connsiteX897" fmla="*/ 963076 w 1180740"/>
              <a:gd name="connsiteY897" fmla="*/ 759384 h 888187"/>
              <a:gd name="connsiteX898" fmla="*/ 960416 w 1180740"/>
              <a:gd name="connsiteY898" fmla="*/ 760134 h 888187"/>
              <a:gd name="connsiteX899" fmla="*/ 956257 w 1180740"/>
              <a:gd name="connsiteY899" fmla="*/ 758009 h 888187"/>
              <a:gd name="connsiteX900" fmla="*/ 957075 w 1180740"/>
              <a:gd name="connsiteY900" fmla="*/ 752509 h 888187"/>
              <a:gd name="connsiteX901" fmla="*/ 959419 w 1180740"/>
              <a:gd name="connsiteY901" fmla="*/ 751204 h 888187"/>
              <a:gd name="connsiteX902" fmla="*/ 365208 w 1180740"/>
              <a:gd name="connsiteY902" fmla="*/ 751080 h 888187"/>
              <a:gd name="connsiteX903" fmla="*/ 367473 w 1180740"/>
              <a:gd name="connsiteY903" fmla="*/ 753973 h 888187"/>
              <a:gd name="connsiteX904" fmla="*/ 366374 w 1180740"/>
              <a:gd name="connsiteY904" fmla="*/ 757188 h 888187"/>
              <a:gd name="connsiteX905" fmla="*/ 362943 w 1180740"/>
              <a:gd name="connsiteY905" fmla="*/ 757509 h 888187"/>
              <a:gd name="connsiteX906" fmla="*/ 359855 w 1180740"/>
              <a:gd name="connsiteY906" fmla="*/ 754295 h 888187"/>
              <a:gd name="connsiteX907" fmla="*/ 361433 w 1180740"/>
              <a:gd name="connsiteY907" fmla="*/ 752173 h 888187"/>
              <a:gd name="connsiteX908" fmla="*/ 365208 w 1180740"/>
              <a:gd name="connsiteY908" fmla="*/ 751080 h 888187"/>
              <a:gd name="connsiteX909" fmla="*/ 728003 w 1180740"/>
              <a:gd name="connsiteY909" fmla="*/ 751077 h 888187"/>
              <a:gd name="connsiteX910" fmla="*/ 731373 w 1180740"/>
              <a:gd name="connsiteY910" fmla="*/ 752157 h 888187"/>
              <a:gd name="connsiteX911" fmla="*/ 736225 w 1180740"/>
              <a:gd name="connsiteY911" fmla="*/ 758132 h 888187"/>
              <a:gd name="connsiteX912" fmla="*/ 735079 w 1180740"/>
              <a:gd name="connsiteY912" fmla="*/ 761310 h 888187"/>
              <a:gd name="connsiteX913" fmla="*/ 728744 w 1180740"/>
              <a:gd name="connsiteY913" fmla="*/ 763407 h 888187"/>
              <a:gd name="connsiteX914" fmla="*/ 720941 w 1180740"/>
              <a:gd name="connsiteY914" fmla="*/ 760992 h 888187"/>
              <a:gd name="connsiteX915" fmla="*/ 720941 w 1180740"/>
              <a:gd name="connsiteY915" fmla="*/ 752856 h 888187"/>
              <a:gd name="connsiteX916" fmla="*/ 728003 w 1180740"/>
              <a:gd name="connsiteY916" fmla="*/ 751077 h 888187"/>
              <a:gd name="connsiteX917" fmla="*/ 486268 w 1180740"/>
              <a:gd name="connsiteY917" fmla="*/ 750896 h 888187"/>
              <a:gd name="connsiteX918" fmla="*/ 491090 w 1180740"/>
              <a:gd name="connsiteY918" fmla="*/ 755443 h 888187"/>
              <a:gd name="connsiteX919" fmla="*/ 489951 w 1180740"/>
              <a:gd name="connsiteY919" fmla="*/ 758221 h 888187"/>
              <a:gd name="connsiteX920" fmla="*/ 487004 w 1180740"/>
              <a:gd name="connsiteY920" fmla="*/ 759294 h 888187"/>
              <a:gd name="connsiteX921" fmla="*/ 482920 w 1180740"/>
              <a:gd name="connsiteY921" fmla="*/ 756832 h 888187"/>
              <a:gd name="connsiteX922" fmla="*/ 486268 w 1180740"/>
              <a:gd name="connsiteY922" fmla="*/ 750896 h 888187"/>
              <a:gd name="connsiteX923" fmla="*/ 396852 w 1180740"/>
              <a:gd name="connsiteY923" fmla="*/ 749786 h 888187"/>
              <a:gd name="connsiteX924" fmla="*/ 399093 w 1180740"/>
              <a:gd name="connsiteY924" fmla="*/ 750381 h 888187"/>
              <a:gd name="connsiteX925" fmla="*/ 401419 w 1180740"/>
              <a:gd name="connsiteY925" fmla="*/ 753235 h 888187"/>
              <a:gd name="connsiteX926" fmla="*/ 399503 w 1180740"/>
              <a:gd name="connsiteY926" fmla="*/ 755644 h 888187"/>
              <a:gd name="connsiteX927" fmla="*/ 396493 w 1180740"/>
              <a:gd name="connsiteY927" fmla="*/ 756025 h 888187"/>
              <a:gd name="connsiteX928" fmla="*/ 394577 w 1180740"/>
              <a:gd name="connsiteY928" fmla="*/ 753932 h 888187"/>
              <a:gd name="connsiteX929" fmla="*/ 394919 w 1180740"/>
              <a:gd name="connsiteY929" fmla="*/ 750761 h 888187"/>
              <a:gd name="connsiteX930" fmla="*/ 396852 w 1180740"/>
              <a:gd name="connsiteY930" fmla="*/ 749786 h 888187"/>
              <a:gd name="connsiteX931" fmla="*/ 414435 w 1180740"/>
              <a:gd name="connsiteY931" fmla="*/ 749366 h 888187"/>
              <a:gd name="connsiteX932" fmla="*/ 416700 w 1180740"/>
              <a:gd name="connsiteY932" fmla="*/ 750060 h 888187"/>
              <a:gd name="connsiteX933" fmla="*/ 418210 w 1180740"/>
              <a:gd name="connsiteY933" fmla="*/ 754601 h 888187"/>
              <a:gd name="connsiteX934" fmla="*/ 414024 w 1180740"/>
              <a:gd name="connsiteY934" fmla="*/ 755610 h 888187"/>
              <a:gd name="connsiteX935" fmla="*/ 411004 w 1180740"/>
              <a:gd name="connsiteY935" fmla="*/ 752141 h 888187"/>
              <a:gd name="connsiteX936" fmla="*/ 411759 w 1180740"/>
              <a:gd name="connsiteY936" fmla="*/ 750754 h 888187"/>
              <a:gd name="connsiteX937" fmla="*/ 414435 w 1180740"/>
              <a:gd name="connsiteY937" fmla="*/ 749366 h 888187"/>
              <a:gd name="connsiteX938" fmla="*/ 459729 w 1180740"/>
              <a:gd name="connsiteY938" fmla="*/ 720705 h 888187"/>
              <a:gd name="connsiteX939" fmla="*/ 461310 w 1180740"/>
              <a:gd name="connsiteY939" fmla="*/ 721078 h 888187"/>
              <a:gd name="connsiteX940" fmla="*/ 463912 w 1180740"/>
              <a:gd name="connsiteY940" fmla="*/ 725555 h 888187"/>
              <a:gd name="connsiteX941" fmla="*/ 461310 w 1180740"/>
              <a:gd name="connsiteY941" fmla="*/ 727297 h 888187"/>
              <a:gd name="connsiteX942" fmla="*/ 460485 w 1180740"/>
              <a:gd name="connsiteY942" fmla="*/ 726923 h 888187"/>
              <a:gd name="connsiteX943" fmla="*/ 457463 w 1180740"/>
              <a:gd name="connsiteY943" fmla="*/ 722820 h 888187"/>
              <a:gd name="connsiteX944" fmla="*/ 459729 w 1180740"/>
              <a:gd name="connsiteY944" fmla="*/ 720705 h 888187"/>
              <a:gd name="connsiteX945" fmla="*/ 501434 w 1180740"/>
              <a:gd name="connsiteY945" fmla="*/ 720607 h 888187"/>
              <a:gd name="connsiteX946" fmla="*/ 503590 w 1180740"/>
              <a:gd name="connsiteY946" fmla="*/ 722209 h 888187"/>
              <a:gd name="connsiteX947" fmla="*/ 503590 w 1180740"/>
              <a:gd name="connsiteY947" fmla="*/ 726457 h 888187"/>
              <a:gd name="connsiteX948" fmla="*/ 502101 w 1180740"/>
              <a:gd name="connsiteY948" fmla="*/ 727852 h 888187"/>
              <a:gd name="connsiteX949" fmla="*/ 496821 w 1180740"/>
              <a:gd name="connsiteY949" fmla="*/ 725062 h 888187"/>
              <a:gd name="connsiteX950" fmla="*/ 497566 w 1180740"/>
              <a:gd name="connsiteY950" fmla="*/ 721511 h 888187"/>
              <a:gd name="connsiteX951" fmla="*/ 498716 w 1180740"/>
              <a:gd name="connsiteY951" fmla="*/ 720813 h 888187"/>
              <a:gd name="connsiteX952" fmla="*/ 501434 w 1180740"/>
              <a:gd name="connsiteY952" fmla="*/ 720607 h 888187"/>
              <a:gd name="connsiteX953" fmla="*/ 718839 w 1180740"/>
              <a:gd name="connsiteY953" fmla="*/ 720391 h 888187"/>
              <a:gd name="connsiteX954" fmla="*/ 724853 w 1180740"/>
              <a:gd name="connsiteY954" fmla="*/ 723863 h 888187"/>
              <a:gd name="connsiteX955" fmla="*/ 723697 w 1180740"/>
              <a:gd name="connsiteY955" fmla="*/ 726642 h 888187"/>
              <a:gd name="connsiteX956" fmla="*/ 719995 w 1180740"/>
              <a:gd name="connsiteY956" fmla="*/ 728094 h 888187"/>
              <a:gd name="connsiteX957" fmla="*/ 718092 w 1180740"/>
              <a:gd name="connsiteY957" fmla="*/ 727715 h 888187"/>
              <a:gd name="connsiteX958" fmla="*/ 715848 w 1180740"/>
              <a:gd name="connsiteY958" fmla="*/ 724242 h 888187"/>
              <a:gd name="connsiteX959" fmla="*/ 718839 w 1180740"/>
              <a:gd name="connsiteY959" fmla="*/ 720391 h 888187"/>
              <a:gd name="connsiteX960" fmla="*/ 477993 w 1180740"/>
              <a:gd name="connsiteY960" fmla="*/ 719387 h 888187"/>
              <a:gd name="connsiteX961" fmla="*/ 480584 w 1180740"/>
              <a:gd name="connsiteY961" fmla="*/ 719709 h 888187"/>
              <a:gd name="connsiteX962" fmla="*/ 483223 w 1180740"/>
              <a:gd name="connsiteY962" fmla="*/ 723244 h 888187"/>
              <a:gd name="connsiteX963" fmla="*/ 480922 w 1180740"/>
              <a:gd name="connsiteY963" fmla="*/ 726073 h 888187"/>
              <a:gd name="connsiteX964" fmla="*/ 477942 w 1180740"/>
              <a:gd name="connsiteY964" fmla="*/ 725366 h 888187"/>
              <a:gd name="connsiteX965" fmla="*/ 475708 w 1180740"/>
              <a:gd name="connsiteY965" fmla="*/ 723244 h 888187"/>
              <a:gd name="connsiteX966" fmla="*/ 475708 w 1180740"/>
              <a:gd name="connsiteY966" fmla="*/ 720416 h 888187"/>
              <a:gd name="connsiteX967" fmla="*/ 477993 w 1180740"/>
              <a:gd name="connsiteY967" fmla="*/ 719387 h 888187"/>
              <a:gd name="connsiteX968" fmla="*/ 441534 w 1180740"/>
              <a:gd name="connsiteY968" fmla="*/ 719280 h 888187"/>
              <a:gd name="connsiteX969" fmla="*/ 445211 w 1180740"/>
              <a:gd name="connsiteY969" fmla="*/ 721374 h 888187"/>
              <a:gd name="connsiteX970" fmla="*/ 443339 w 1180740"/>
              <a:gd name="connsiteY970" fmla="*/ 725243 h 888187"/>
              <a:gd name="connsiteX971" fmla="*/ 440063 w 1180740"/>
              <a:gd name="connsiteY971" fmla="*/ 724545 h 888187"/>
              <a:gd name="connsiteX972" fmla="*/ 438526 w 1180740"/>
              <a:gd name="connsiteY972" fmla="*/ 720676 h 888187"/>
              <a:gd name="connsiteX973" fmla="*/ 441534 w 1180740"/>
              <a:gd name="connsiteY973" fmla="*/ 719280 h 888187"/>
              <a:gd name="connsiteX974" fmla="*/ 517021 w 1180740"/>
              <a:gd name="connsiteY974" fmla="*/ 719058 h 888187"/>
              <a:gd name="connsiteX975" fmla="*/ 519653 w 1180740"/>
              <a:gd name="connsiteY975" fmla="*/ 721722 h 888187"/>
              <a:gd name="connsiteX976" fmla="*/ 520403 w 1180740"/>
              <a:gd name="connsiteY976" fmla="*/ 725870 h 888187"/>
              <a:gd name="connsiteX977" fmla="*/ 518904 w 1180740"/>
              <a:gd name="connsiteY977" fmla="*/ 728699 h 888187"/>
              <a:gd name="connsiteX978" fmla="*/ 515918 w 1180740"/>
              <a:gd name="connsiteY978" fmla="*/ 729390 h 888187"/>
              <a:gd name="connsiteX979" fmla="*/ 511779 w 1180740"/>
              <a:gd name="connsiteY979" fmla="*/ 726939 h 888187"/>
              <a:gd name="connsiteX980" fmla="*/ 510286 w 1180740"/>
              <a:gd name="connsiteY980" fmla="*/ 726247 h 888187"/>
              <a:gd name="connsiteX981" fmla="*/ 507640 w 1180740"/>
              <a:gd name="connsiteY981" fmla="*/ 725179 h 888187"/>
              <a:gd name="connsiteX982" fmla="*/ 507233 w 1180740"/>
              <a:gd name="connsiteY982" fmla="*/ 722790 h 888187"/>
              <a:gd name="connsiteX983" fmla="*/ 507979 w 1180740"/>
              <a:gd name="connsiteY983" fmla="*/ 722036 h 888187"/>
              <a:gd name="connsiteX984" fmla="*/ 513272 w 1180740"/>
              <a:gd name="connsiteY984" fmla="*/ 719270 h 888187"/>
              <a:gd name="connsiteX985" fmla="*/ 517021 w 1180740"/>
              <a:gd name="connsiteY985" fmla="*/ 719058 h 888187"/>
              <a:gd name="connsiteX986" fmla="*/ 738902 w 1180740"/>
              <a:gd name="connsiteY986" fmla="*/ 718934 h 888187"/>
              <a:gd name="connsiteX987" fmla="*/ 744785 w 1180740"/>
              <a:gd name="connsiteY987" fmla="*/ 721044 h 888187"/>
              <a:gd name="connsiteX988" fmla="*/ 745186 w 1180740"/>
              <a:gd name="connsiteY988" fmla="*/ 723155 h 888187"/>
              <a:gd name="connsiteX989" fmla="*/ 744451 w 1180740"/>
              <a:gd name="connsiteY989" fmla="*/ 724947 h 888187"/>
              <a:gd name="connsiteX990" fmla="*/ 740373 w 1180740"/>
              <a:gd name="connsiteY990" fmla="*/ 726354 h 888187"/>
              <a:gd name="connsiteX991" fmla="*/ 737365 w 1180740"/>
              <a:gd name="connsiteY991" fmla="*/ 723859 h 888187"/>
              <a:gd name="connsiteX992" fmla="*/ 737365 w 1180740"/>
              <a:gd name="connsiteY992" fmla="*/ 723155 h 888187"/>
              <a:gd name="connsiteX993" fmla="*/ 738902 w 1180740"/>
              <a:gd name="connsiteY993" fmla="*/ 718934 h 888187"/>
              <a:gd name="connsiteX994" fmla="*/ 700093 w 1180740"/>
              <a:gd name="connsiteY994" fmla="*/ 718723 h 888187"/>
              <a:gd name="connsiteX995" fmla="*/ 705372 w 1180740"/>
              <a:gd name="connsiteY995" fmla="*/ 723239 h 888187"/>
              <a:gd name="connsiteX996" fmla="*/ 700499 w 1180740"/>
              <a:gd name="connsiteY996" fmla="*/ 728132 h 888187"/>
              <a:gd name="connsiteX997" fmla="*/ 695626 w 1180740"/>
              <a:gd name="connsiteY997" fmla="*/ 723239 h 888187"/>
              <a:gd name="connsiteX998" fmla="*/ 700093 w 1180740"/>
              <a:gd name="connsiteY998" fmla="*/ 718723 h 888187"/>
              <a:gd name="connsiteX999" fmla="*/ 375537 w 1180740"/>
              <a:gd name="connsiteY999" fmla="*/ 718723 h 888187"/>
              <a:gd name="connsiteX1000" fmla="*/ 379297 w 1180740"/>
              <a:gd name="connsiteY1000" fmla="*/ 720781 h 888187"/>
              <a:gd name="connsiteX1001" fmla="*/ 380036 w 1180740"/>
              <a:gd name="connsiteY1001" fmla="*/ 723213 h 888187"/>
              <a:gd name="connsiteX1002" fmla="*/ 378156 w 1180740"/>
              <a:gd name="connsiteY1002" fmla="*/ 726332 h 888187"/>
              <a:gd name="connsiteX1003" fmla="*/ 374060 w 1180740"/>
              <a:gd name="connsiteY1003" fmla="*/ 725958 h 888187"/>
              <a:gd name="connsiteX1004" fmla="*/ 372180 w 1180740"/>
              <a:gd name="connsiteY1004" fmla="*/ 721841 h 888187"/>
              <a:gd name="connsiteX1005" fmla="*/ 375537 w 1180740"/>
              <a:gd name="connsiteY1005" fmla="*/ 718723 h 888187"/>
              <a:gd name="connsiteX1006" fmla="*/ 761404 w 1180740"/>
              <a:gd name="connsiteY1006" fmla="*/ 718628 h 888187"/>
              <a:gd name="connsiteX1007" fmla="*/ 764227 w 1180740"/>
              <a:gd name="connsiteY1007" fmla="*/ 719632 h 888187"/>
              <a:gd name="connsiteX1008" fmla="*/ 765706 w 1180740"/>
              <a:gd name="connsiteY1008" fmla="*/ 722436 h 888187"/>
              <a:gd name="connsiteX1009" fmla="*/ 761606 w 1180740"/>
              <a:gd name="connsiteY1009" fmla="*/ 725624 h 888187"/>
              <a:gd name="connsiteX1010" fmla="*/ 757505 w 1180740"/>
              <a:gd name="connsiteY1010" fmla="*/ 723520 h 888187"/>
              <a:gd name="connsiteX1011" fmla="*/ 758581 w 1180740"/>
              <a:gd name="connsiteY1011" fmla="*/ 719249 h 888187"/>
              <a:gd name="connsiteX1012" fmla="*/ 761404 w 1180740"/>
              <a:gd name="connsiteY1012" fmla="*/ 718628 h 888187"/>
              <a:gd name="connsiteX1013" fmla="*/ 422592 w 1180740"/>
              <a:gd name="connsiteY1013" fmla="*/ 718228 h 888187"/>
              <a:gd name="connsiteX1014" fmla="*/ 424259 w 1180740"/>
              <a:gd name="connsiteY1014" fmla="*/ 718965 h 888187"/>
              <a:gd name="connsiteX1015" fmla="*/ 426127 w 1180740"/>
              <a:gd name="connsiteY1015" fmla="*/ 721375 h 888187"/>
              <a:gd name="connsiteX1016" fmla="*/ 423526 w 1180740"/>
              <a:gd name="connsiteY1016" fmla="*/ 725624 h 888187"/>
              <a:gd name="connsiteX1017" fmla="*/ 422792 w 1180740"/>
              <a:gd name="connsiteY1017" fmla="*/ 725624 h 888187"/>
              <a:gd name="connsiteX1018" fmla="*/ 419057 w 1180740"/>
              <a:gd name="connsiteY1018" fmla="*/ 721375 h 888187"/>
              <a:gd name="connsiteX1019" fmla="*/ 420924 w 1180740"/>
              <a:gd name="connsiteY1019" fmla="*/ 718585 h 888187"/>
              <a:gd name="connsiteX1020" fmla="*/ 422592 w 1180740"/>
              <a:gd name="connsiteY1020" fmla="*/ 718228 h 888187"/>
              <a:gd name="connsiteX1021" fmla="*/ 846128 w 1180740"/>
              <a:gd name="connsiteY1021" fmla="*/ 718143 h 888187"/>
              <a:gd name="connsiteX1022" fmla="*/ 849432 w 1180740"/>
              <a:gd name="connsiteY1022" fmla="*/ 719413 h 888187"/>
              <a:gd name="connsiteX1023" fmla="*/ 848700 w 1180740"/>
              <a:gd name="connsiteY1023" fmla="*/ 723957 h 888187"/>
              <a:gd name="connsiteX1024" fmla="*/ 845038 w 1180740"/>
              <a:gd name="connsiteY1024" fmla="*/ 724336 h 888187"/>
              <a:gd name="connsiteX1025" fmla="*/ 842442 w 1180740"/>
              <a:gd name="connsiteY1025" fmla="*/ 722947 h 888187"/>
              <a:gd name="connsiteX1026" fmla="*/ 841310 w 1180740"/>
              <a:gd name="connsiteY1026" fmla="*/ 720801 h 888187"/>
              <a:gd name="connsiteX1027" fmla="*/ 842774 w 1180740"/>
              <a:gd name="connsiteY1027" fmla="*/ 718719 h 888187"/>
              <a:gd name="connsiteX1028" fmla="*/ 846128 w 1180740"/>
              <a:gd name="connsiteY1028" fmla="*/ 718143 h 888187"/>
              <a:gd name="connsiteX1029" fmla="*/ 531498 w 1180740"/>
              <a:gd name="connsiteY1029" fmla="*/ 718019 h 888187"/>
              <a:gd name="connsiteX1030" fmla="*/ 538538 w 1180740"/>
              <a:gd name="connsiteY1030" fmla="*/ 722526 h 888187"/>
              <a:gd name="connsiteX1031" fmla="*/ 535521 w 1180740"/>
              <a:gd name="connsiteY1031" fmla="*/ 726345 h 888187"/>
              <a:gd name="connsiteX1032" fmla="*/ 529956 w 1180740"/>
              <a:gd name="connsiteY1032" fmla="*/ 727033 h 888187"/>
              <a:gd name="connsiteX1033" fmla="*/ 527743 w 1180740"/>
              <a:gd name="connsiteY1033" fmla="*/ 720460 h 888187"/>
              <a:gd name="connsiteX1034" fmla="*/ 529956 w 1180740"/>
              <a:gd name="connsiteY1034" fmla="*/ 718332 h 888187"/>
              <a:gd name="connsiteX1035" fmla="*/ 531498 w 1180740"/>
              <a:gd name="connsiteY1035" fmla="*/ 718019 h 888187"/>
              <a:gd name="connsiteX1036" fmla="*/ 398911 w 1180740"/>
              <a:gd name="connsiteY1036" fmla="*/ 717991 h 888187"/>
              <a:gd name="connsiteX1037" fmla="*/ 403039 w 1180740"/>
              <a:gd name="connsiteY1037" fmla="*/ 723276 h 888187"/>
              <a:gd name="connsiteX1038" fmla="*/ 398911 w 1180740"/>
              <a:gd name="connsiteY1038" fmla="*/ 726077 h 888187"/>
              <a:gd name="connsiteX1039" fmla="*/ 394783 w 1180740"/>
              <a:gd name="connsiteY1039" fmla="*/ 722193 h 888187"/>
              <a:gd name="connsiteX1040" fmla="*/ 398911 w 1180740"/>
              <a:gd name="connsiteY1040" fmla="*/ 717991 h 888187"/>
              <a:gd name="connsiteX1041" fmla="*/ 886708 w 1180740"/>
              <a:gd name="connsiteY1041" fmla="*/ 717645 h 888187"/>
              <a:gd name="connsiteX1042" fmla="*/ 890370 w 1180740"/>
              <a:gd name="connsiteY1042" fmla="*/ 719412 h 888187"/>
              <a:gd name="connsiteX1043" fmla="*/ 891102 w 1180740"/>
              <a:gd name="connsiteY1043" fmla="*/ 720799 h 888187"/>
              <a:gd name="connsiteX1044" fmla="*/ 891102 w 1180740"/>
              <a:gd name="connsiteY1044" fmla="*/ 722944 h 888187"/>
              <a:gd name="connsiteX1045" fmla="*/ 888506 w 1180740"/>
              <a:gd name="connsiteY1045" fmla="*/ 723953 h 888187"/>
              <a:gd name="connsiteX1046" fmla="*/ 885909 w 1180740"/>
              <a:gd name="connsiteY1046" fmla="*/ 723259 h 888187"/>
              <a:gd name="connsiteX1047" fmla="*/ 884444 w 1180740"/>
              <a:gd name="connsiteY1047" fmla="*/ 722187 h 888187"/>
              <a:gd name="connsiteX1048" fmla="*/ 886708 w 1180740"/>
              <a:gd name="connsiteY1048" fmla="*/ 717645 h 888187"/>
              <a:gd name="connsiteX1049" fmla="*/ 648552 w 1180740"/>
              <a:gd name="connsiteY1049" fmla="*/ 717623 h 888187"/>
              <a:gd name="connsiteX1050" fmla="*/ 650988 w 1180740"/>
              <a:gd name="connsiteY1050" fmla="*/ 718027 h 888187"/>
              <a:gd name="connsiteX1051" fmla="*/ 655114 w 1180740"/>
              <a:gd name="connsiteY1051" fmla="*/ 723288 h 888187"/>
              <a:gd name="connsiteX1052" fmla="*/ 654776 w 1180740"/>
              <a:gd name="connsiteY1052" fmla="*/ 725062 h 888187"/>
              <a:gd name="connsiteX1053" fmla="*/ 647267 w 1180740"/>
              <a:gd name="connsiteY1053" fmla="*/ 728548 h 888187"/>
              <a:gd name="connsiteX1054" fmla="*/ 645778 w 1180740"/>
              <a:gd name="connsiteY1054" fmla="*/ 728231 h 888187"/>
              <a:gd name="connsiteX1055" fmla="*/ 642396 w 1180740"/>
              <a:gd name="connsiteY1055" fmla="*/ 722971 h 888187"/>
              <a:gd name="connsiteX1056" fmla="*/ 646116 w 1180740"/>
              <a:gd name="connsiteY1056" fmla="*/ 718027 h 888187"/>
              <a:gd name="connsiteX1057" fmla="*/ 648552 w 1180740"/>
              <a:gd name="connsiteY1057" fmla="*/ 717623 h 888187"/>
              <a:gd name="connsiteX1058" fmla="*/ 623913 w 1180740"/>
              <a:gd name="connsiteY1058" fmla="*/ 717223 h 888187"/>
              <a:gd name="connsiteX1059" fmla="*/ 628779 w 1180740"/>
              <a:gd name="connsiteY1059" fmla="*/ 718586 h 888187"/>
              <a:gd name="connsiteX1060" fmla="*/ 629864 w 1180740"/>
              <a:gd name="connsiteY1060" fmla="*/ 718966 h 888187"/>
              <a:gd name="connsiteX1061" fmla="*/ 630610 w 1180740"/>
              <a:gd name="connsiteY1061" fmla="*/ 727015 h 888187"/>
              <a:gd name="connsiteX1062" fmla="*/ 624982 w 1180740"/>
              <a:gd name="connsiteY1062" fmla="*/ 728410 h 888187"/>
              <a:gd name="connsiteX1063" fmla="*/ 622337 w 1180740"/>
              <a:gd name="connsiteY1063" fmla="*/ 727712 h 888187"/>
              <a:gd name="connsiteX1064" fmla="*/ 619760 w 1180740"/>
              <a:gd name="connsiteY1064" fmla="*/ 726318 h 888187"/>
              <a:gd name="connsiteX1065" fmla="*/ 619353 w 1180740"/>
              <a:gd name="connsiteY1065" fmla="*/ 719283 h 888187"/>
              <a:gd name="connsiteX1066" fmla="*/ 623913 w 1180740"/>
              <a:gd name="connsiteY1066" fmla="*/ 717223 h 888187"/>
              <a:gd name="connsiteX1067" fmla="*/ 780655 w 1180740"/>
              <a:gd name="connsiteY1067" fmla="*/ 716999 h 888187"/>
              <a:gd name="connsiteX1068" fmla="*/ 783310 w 1180740"/>
              <a:gd name="connsiteY1068" fmla="*/ 718577 h 888187"/>
              <a:gd name="connsiteX1069" fmla="*/ 784442 w 1180740"/>
              <a:gd name="connsiteY1069" fmla="*/ 719966 h 888187"/>
              <a:gd name="connsiteX1070" fmla="*/ 782578 w 1180740"/>
              <a:gd name="connsiteY1070" fmla="*/ 723500 h 888187"/>
              <a:gd name="connsiteX1071" fmla="*/ 778516 w 1180740"/>
              <a:gd name="connsiteY1071" fmla="*/ 723500 h 888187"/>
              <a:gd name="connsiteX1072" fmla="*/ 776652 w 1180740"/>
              <a:gd name="connsiteY1072" fmla="*/ 721733 h 888187"/>
              <a:gd name="connsiteX1073" fmla="*/ 777451 w 1180740"/>
              <a:gd name="connsiteY1073" fmla="*/ 717504 h 888187"/>
              <a:gd name="connsiteX1074" fmla="*/ 780655 w 1180740"/>
              <a:gd name="connsiteY1074" fmla="*/ 716999 h 888187"/>
              <a:gd name="connsiteX1075" fmla="*/ 288554 w 1180740"/>
              <a:gd name="connsiteY1075" fmla="*/ 716808 h 888187"/>
              <a:gd name="connsiteX1076" fmla="*/ 290032 w 1180740"/>
              <a:gd name="connsiteY1076" fmla="*/ 716808 h 888187"/>
              <a:gd name="connsiteX1077" fmla="*/ 294134 w 1180740"/>
              <a:gd name="connsiteY1077" fmla="*/ 719252 h 888187"/>
              <a:gd name="connsiteX1078" fmla="*/ 292654 w 1180740"/>
              <a:gd name="connsiteY1078" fmla="*/ 727275 h 888187"/>
              <a:gd name="connsiteX1079" fmla="*/ 290436 w 1180740"/>
              <a:gd name="connsiteY1079" fmla="*/ 728278 h 888187"/>
              <a:gd name="connsiteX1080" fmla="*/ 287411 w 1180740"/>
              <a:gd name="connsiteY1080" fmla="*/ 728967 h 888187"/>
              <a:gd name="connsiteX1081" fmla="*/ 285530 w 1180740"/>
              <a:gd name="connsiteY1081" fmla="*/ 725834 h 888187"/>
              <a:gd name="connsiteX1082" fmla="*/ 284050 w 1180740"/>
              <a:gd name="connsiteY1082" fmla="*/ 722762 h 888187"/>
              <a:gd name="connsiteX1083" fmla="*/ 285530 w 1180740"/>
              <a:gd name="connsiteY1083" fmla="*/ 718563 h 888187"/>
              <a:gd name="connsiteX1084" fmla="*/ 288554 w 1180740"/>
              <a:gd name="connsiteY1084" fmla="*/ 716808 h 888187"/>
              <a:gd name="connsiteX1085" fmla="*/ 951295 w 1180740"/>
              <a:gd name="connsiteY1085" fmla="*/ 716773 h 888187"/>
              <a:gd name="connsiteX1086" fmla="*/ 956922 w 1180740"/>
              <a:gd name="connsiteY1086" fmla="*/ 719253 h 888187"/>
              <a:gd name="connsiteX1087" fmla="*/ 956176 w 1180740"/>
              <a:gd name="connsiteY1087" fmla="*/ 725612 h 888187"/>
              <a:gd name="connsiteX1088" fmla="*/ 946008 w 1180740"/>
              <a:gd name="connsiteY1088" fmla="*/ 728409 h 888187"/>
              <a:gd name="connsiteX1089" fmla="*/ 942280 w 1180740"/>
              <a:gd name="connsiteY1089" fmla="*/ 727710 h 888187"/>
              <a:gd name="connsiteX1090" fmla="*/ 941534 w 1180740"/>
              <a:gd name="connsiteY1090" fmla="*/ 724531 h 888187"/>
              <a:gd name="connsiteX1091" fmla="*/ 943025 w 1180740"/>
              <a:gd name="connsiteY1091" fmla="*/ 722432 h 888187"/>
              <a:gd name="connsiteX1092" fmla="*/ 944923 w 1180740"/>
              <a:gd name="connsiteY1092" fmla="*/ 720334 h 888187"/>
              <a:gd name="connsiteX1093" fmla="*/ 947499 w 1180740"/>
              <a:gd name="connsiteY1093" fmla="*/ 718172 h 888187"/>
              <a:gd name="connsiteX1094" fmla="*/ 951295 w 1180740"/>
              <a:gd name="connsiteY1094" fmla="*/ 716773 h 888187"/>
              <a:gd name="connsiteX1095" fmla="*/ 555182 w 1180740"/>
              <a:gd name="connsiteY1095" fmla="*/ 716773 h 888187"/>
              <a:gd name="connsiteX1096" fmla="*/ 558585 w 1180740"/>
              <a:gd name="connsiteY1096" fmla="*/ 718177 h 888187"/>
              <a:gd name="connsiteX1097" fmla="*/ 559335 w 1180740"/>
              <a:gd name="connsiteY1097" fmla="*/ 719261 h 888187"/>
              <a:gd name="connsiteX1098" fmla="*/ 555522 w 1180740"/>
              <a:gd name="connsiteY1098" fmla="*/ 727748 h 888187"/>
              <a:gd name="connsiteX1099" fmla="*/ 553274 w 1180740"/>
              <a:gd name="connsiteY1099" fmla="*/ 727748 h 888187"/>
              <a:gd name="connsiteX1100" fmla="*/ 549122 w 1180740"/>
              <a:gd name="connsiteY1100" fmla="*/ 723154 h 888187"/>
              <a:gd name="connsiteX1101" fmla="*/ 552117 w 1180740"/>
              <a:gd name="connsiteY1101" fmla="*/ 717858 h 888187"/>
              <a:gd name="connsiteX1102" fmla="*/ 555182 w 1180740"/>
              <a:gd name="connsiteY1102" fmla="*/ 716773 h 888187"/>
              <a:gd name="connsiteX1103" fmla="*/ 802551 w 1180740"/>
              <a:gd name="connsiteY1103" fmla="*/ 716730 h 888187"/>
              <a:gd name="connsiteX1104" fmla="*/ 804540 w 1180740"/>
              <a:gd name="connsiteY1104" fmla="*/ 716902 h 888187"/>
              <a:gd name="connsiteX1105" fmla="*/ 806746 w 1180740"/>
              <a:gd name="connsiteY1105" fmla="*/ 720706 h 888187"/>
              <a:gd name="connsiteX1106" fmla="*/ 801598 w 1180740"/>
              <a:gd name="connsiteY1106" fmla="*/ 723139 h 888187"/>
              <a:gd name="connsiteX1107" fmla="*/ 799726 w 1180740"/>
              <a:gd name="connsiteY1107" fmla="*/ 721766 h 888187"/>
              <a:gd name="connsiteX1108" fmla="*/ 800127 w 1180740"/>
              <a:gd name="connsiteY1108" fmla="*/ 718274 h 888187"/>
              <a:gd name="connsiteX1109" fmla="*/ 800863 w 1180740"/>
              <a:gd name="connsiteY1109" fmla="*/ 717588 h 888187"/>
              <a:gd name="connsiteX1110" fmla="*/ 802551 w 1180740"/>
              <a:gd name="connsiteY1110" fmla="*/ 716730 h 888187"/>
              <a:gd name="connsiteX1111" fmla="*/ 245324 w 1180740"/>
              <a:gd name="connsiteY1111" fmla="*/ 716627 h 888187"/>
              <a:gd name="connsiteX1112" fmla="*/ 251375 w 1180740"/>
              <a:gd name="connsiteY1112" fmla="*/ 719764 h 888187"/>
              <a:gd name="connsiteX1113" fmla="*/ 252123 w 1180740"/>
              <a:gd name="connsiteY1113" fmla="*/ 723905 h 888187"/>
              <a:gd name="connsiteX1114" fmla="*/ 249472 w 1180740"/>
              <a:gd name="connsiteY1114" fmla="*/ 728423 h 888187"/>
              <a:gd name="connsiteX1115" fmla="*/ 243829 w 1180740"/>
              <a:gd name="connsiteY1115" fmla="*/ 728799 h 888187"/>
              <a:gd name="connsiteX1116" fmla="*/ 241177 w 1180740"/>
              <a:gd name="connsiteY1116" fmla="*/ 727733 h 888187"/>
              <a:gd name="connsiteX1117" fmla="*/ 236622 w 1180740"/>
              <a:gd name="connsiteY1117" fmla="*/ 722902 h 888187"/>
              <a:gd name="connsiteX1118" fmla="*/ 235874 w 1180740"/>
              <a:gd name="connsiteY1118" fmla="*/ 721145 h 888187"/>
              <a:gd name="connsiteX1119" fmla="*/ 245324 w 1180740"/>
              <a:gd name="connsiteY1119" fmla="*/ 716627 h 888187"/>
              <a:gd name="connsiteX1120" fmla="*/ 674660 w 1180740"/>
              <a:gd name="connsiteY1120" fmla="*/ 716626 h 888187"/>
              <a:gd name="connsiteX1121" fmla="*/ 682850 w 1180740"/>
              <a:gd name="connsiteY1121" fmla="*/ 719067 h 888187"/>
              <a:gd name="connsiteX1122" fmla="*/ 682850 w 1180740"/>
              <a:gd name="connsiteY1122" fmla="*/ 723888 h 888187"/>
              <a:gd name="connsiteX1123" fmla="*/ 679158 w 1180740"/>
              <a:gd name="connsiteY1123" fmla="*/ 725953 h 888187"/>
              <a:gd name="connsiteX1124" fmla="*/ 672850 w 1180740"/>
              <a:gd name="connsiteY1124" fmla="*/ 727018 h 888187"/>
              <a:gd name="connsiteX1125" fmla="*/ 668755 w 1180740"/>
              <a:gd name="connsiteY1125" fmla="*/ 725953 h 888187"/>
              <a:gd name="connsiteX1126" fmla="*/ 665734 w 1180740"/>
              <a:gd name="connsiteY1126" fmla="*/ 723199 h 888187"/>
              <a:gd name="connsiteX1127" fmla="*/ 669090 w 1180740"/>
              <a:gd name="connsiteY1127" fmla="*/ 718003 h 888187"/>
              <a:gd name="connsiteX1128" fmla="*/ 674660 w 1180740"/>
              <a:gd name="connsiteY1128" fmla="*/ 716626 h 888187"/>
              <a:gd name="connsiteX1129" fmla="*/ 925883 w 1180740"/>
              <a:gd name="connsiteY1129" fmla="*/ 716591 h 888187"/>
              <a:gd name="connsiteX1130" fmla="*/ 930756 w 1180740"/>
              <a:gd name="connsiteY1130" fmla="*/ 721091 h 888187"/>
              <a:gd name="connsiteX1131" fmla="*/ 925477 w 1180740"/>
              <a:gd name="connsiteY1131" fmla="*/ 725903 h 888187"/>
              <a:gd name="connsiteX1132" fmla="*/ 921010 w 1180740"/>
              <a:gd name="connsiteY1132" fmla="*/ 721091 h 888187"/>
              <a:gd name="connsiteX1133" fmla="*/ 925883 w 1180740"/>
              <a:gd name="connsiteY1133" fmla="*/ 716591 h 888187"/>
              <a:gd name="connsiteX1134" fmla="*/ 333673 w 1180740"/>
              <a:gd name="connsiteY1134" fmla="*/ 716494 h 888187"/>
              <a:gd name="connsiteX1135" fmla="*/ 340382 w 1180740"/>
              <a:gd name="connsiteY1135" fmla="*/ 721707 h 888187"/>
              <a:gd name="connsiteX1136" fmla="*/ 340382 w 1180740"/>
              <a:gd name="connsiteY1136" fmla="*/ 723465 h 888187"/>
              <a:gd name="connsiteX1137" fmla="*/ 339644 w 1180740"/>
              <a:gd name="connsiteY1137" fmla="*/ 724847 h 888187"/>
              <a:gd name="connsiteX1138" fmla="*/ 331861 w 1180740"/>
              <a:gd name="connsiteY1138" fmla="*/ 726542 h 888187"/>
              <a:gd name="connsiteX1139" fmla="*/ 329633 w 1180740"/>
              <a:gd name="connsiteY1139" fmla="*/ 718944 h 888187"/>
              <a:gd name="connsiteX1140" fmla="*/ 331123 w 1180740"/>
              <a:gd name="connsiteY1140" fmla="*/ 717499 h 888187"/>
              <a:gd name="connsiteX1141" fmla="*/ 333673 w 1180740"/>
              <a:gd name="connsiteY1141" fmla="*/ 716494 h 888187"/>
              <a:gd name="connsiteX1142" fmla="*/ 599062 w 1180740"/>
              <a:gd name="connsiteY1142" fmla="*/ 716216 h 888187"/>
              <a:gd name="connsiteX1143" fmla="*/ 600553 w 1180740"/>
              <a:gd name="connsiteY1143" fmla="*/ 716216 h 888187"/>
              <a:gd name="connsiteX1144" fmla="*/ 606594 w 1180740"/>
              <a:gd name="connsiteY1144" fmla="*/ 718675 h 888187"/>
              <a:gd name="connsiteX1145" fmla="*/ 607339 w 1180740"/>
              <a:gd name="connsiteY1145" fmla="*/ 723214 h 888187"/>
              <a:gd name="connsiteX1146" fmla="*/ 602794 w 1180740"/>
              <a:gd name="connsiteY1146" fmla="*/ 727060 h 888187"/>
              <a:gd name="connsiteX1147" fmla="*/ 599806 w 1180740"/>
              <a:gd name="connsiteY1147" fmla="*/ 727753 h 888187"/>
              <a:gd name="connsiteX1148" fmla="*/ 594926 w 1180740"/>
              <a:gd name="connsiteY1148" fmla="*/ 725988 h 888187"/>
              <a:gd name="connsiteX1149" fmla="*/ 593434 w 1180740"/>
              <a:gd name="connsiteY1149" fmla="*/ 721133 h 888187"/>
              <a:gd name="connsiteX1150" fmla="*/ 599062 w 1180740"/>
              <a:gd name="connsiteY1150" fmla="*/ 716216 h 888187"/>
              <a:gd name="connsiteX1151" fmla="*/ 312534 w 1180740"/>
              <a:gd name="connsiteY1151" fmla="*/ 716216 h 888187"/>
              <a:gd name="connsiteX1152" fmla="*/ 317015 w 1180740"/>
              <a:gd name="connsiteY1152" fmla="*/ 717991 h 888187"/>
              <a:gd name="connsiteX1153" fmla="*/ 317762 w 1180740"/>
              <a:gd name="connsiteY1153" fmla="*/ 721160 h 888187"/>
              <a:gd name="connsiteX1154" fmla="*/ 316676 w 1180740"/>
              <a:gd name="connsiteY1154" fmla="*/ 725027 h 888187"/>
              <a:gd name="connsiteX1155" fmla="*/ 312534 w 1180740"/>
              <a:gd name="connsiteY1155" fmla="*/ 726738 h 888187"/>
              <a:gd name="connsiteX1156" fmla="*/ 307239 w 1180740"/>
              <a:gd name="connsiteY1156" fmla="*/ 721160 h 888187"/>
              <a:gd name="connsiteX1157" fmla="*/ 312534 w 1180740"/>
              <a:gd name="connsiteY1157" fmla="*/ 716216 h 888187"/>
              <a:gd name="connsiteX1158" fmla="*/ 1003046 w 1180740"/>
              <a:gd name="connsiteY1158" fmla="*/ 716086 h 888187"/>
              <a:gd name="connsiteX1159" fmla="*/ 1006120 w 1180740"/>
              <a:gd name="connsiteY1159" fmla="*/ 716904 h 888187"/>
              <a:gd name="connsiteX1160" fmla="*/ 1008672 w 1180740"/>
              <a:gd name="connsiteY1160" fmla="*/ 720437 h 888187"/>
              <a:gd name="connsiteX1161" fmla="*/ 1004240 w 1180740"/>
              <a:gd name="connsiteY1161" fmla="*/ 727059 h 888187"/>
              <a:gd name="connsiteX1162" fmla="*/ 995644 w 1180740"/>
              <a:gd name="connsiteY1162" fmla="*/ 725293 h 888187"/>
              <a:gd name="connsiteX1163" fmla="*/ 994906 w 1180740"/>
              <a:gd name="connsiteY1163" fmla="*/ 720752 h 888187"/>
              <a:gd name="connsiteX1164" fmla="*/ 1003046 w 1180740"/>
              <a:gd name="connsiteY1164" fmla="*/ 716086 h 888187"/>
              <a:gd name="connsiteX1165" fmla="*/ 350960 w 1180740"/>
              <a:gd name="connsiteY1165" fmla="*/ 716080 h 888187"/>
              <a:gd name="connsiteX1166" fmla="*/ 356164 w 1180740"/>
              <a:gd name="connsiteY1166" fmla="*/ 717478 h 888187"/>
              <a:gd name="connsiteX1167" fmla="*/ 358032 w 1180740"/>
              <a:gd name="connsiteY1167" fmla="*/ 721039 h 888187"/>
              <a:gd name="connsiteX1168" fmla="*/ 355764 w 1180740"/>
              <a:gd name="connsiteY1168" fmla="*/ 725236 h 888187"/>
              <a:gd name="connsiteX1169" fmla="*/ 348759 w 1180740"/>
              <a:gd name="connsiteY1169" fmla="*/ 723837 h 888187"/>
              <a:gd name="connsiteX1170" fmla="*/ 347691 w 1180740"/>
              <a:gd name="connsiteY1170" fmla="*/ 720658 h 888187"/>
              <a:gd name="connsiteX1171" fmla="*/ 348025 w 1180740"/>
              <a:gd name="connsiteY1171" fmla="*/ 719259 h 888187"/>
              <a:gd name="connsiteX1172" fmla="*/ 350226 w 1180740"/>
              <a:gd name="connsiteY1172" fmla="*/ 716779 h 888187"/>
              <a:gd name="connsiteX1173" fmla="*/ 350960 w 1180740"/>
              <a:gd name="connsiteY1173" fmla="*/ 716080 h 888187"/>
              <a:gd name="connsiteX1174" fmla="*/ 1023252 w 1180740"/>
              <a:gd name="connsiteY1174" fmla="*/ 716074 h 888187"/>
              <a:gd name="connsiteX1175" fmla="*/ 1028473 w 1180740"/>
              <a:gd name="connsiteY1175" fmla="*/ 716767 h 888187"/>
              <a:gd name="connsiteX1176" fmla="*/ 1033355 w 1180740"/>
              <a:gd name="connsiteY1176" fmla="*/ 722000 h 888187"/>
              <a:gd name="connsiteX1177" fmla="*/ 1030710 w 1180740"/>
              <a:gd name="connsiteY1177" fmla="*/ 725846 h 888187"/>
              <a:gd name="connsiteX1178" fmla="*/ 1025082 w 1180740"/>
              <a:gd name="connsiteY1178" fmla="*/ 727296 h 888187"/>
              <a:gd name="connsiteX1179" fmla="*/ 1023998 w 1180740"/>
              <a:gd name="connsiteY1179" fmla="*/ 727296 h 888187"/>
              <a:gd name="connsiteX1180" fmla="*/ 1016810 w 1180740"/>
              <a:gd name="connsiteY1180" fmla="*/ 720613 h 888187"/>
              <a:gd name="connsiteX1181" fmla="*/ 1016471 w 1180740"/>
              <a:gd name="connsiteY1181" fmla="*/ 719226 h 888187"/>
              <a:gd name="connsiteX1182" fmla="*/ 1023252 w 1180740"/>
              <a:gd name="connsiteY1182" fmla="*/ 716074 h 888187"/>
              <a:gd name="connsiteX1183" fmla="*/ 908215 w 1180740"/>
              <a:gd name="connsiteY1183" fmla="*/ 716064 h 888187"/>
              <a:gd name="connsiteX1184" fmla="*/ 913805 w 1180740"/>
              <a:gd name="connsiteY1184" fmla="*/ 719715 h 888187"/>
              <a:gd name="connsiteX1185" fmla="*/ 908962 w 1180740"/>
              <a:gd name="connsiteY1185" fmla="*/ 723855 h 888187"/>
              <a:gd name="connsiteX1186" fmla="*/ 905935 w 1180740"/>
              <a:gd name="connsiteY1186" fmla="*/ 722852 h 888187"/>
              <a:gd name="connsiteX1187" fmla="*/ 902572 w 1180740"/>
              <a:gd name="connsiteY1187" fmla="*/ 720405 h 888187"/>
              <a:gd name="connsiteX1188" fmla="*/ 905935 w 1180740"/>
              <a:gd name="connsiteY1188" fmla="*/ 716893 h 888187"/>
              <a:gd name="connsiteX1189" fmla="*/ 908215 w 1180740"/>
              <a:gd name="connsiteY1189" fmla="*/ 716064 h 888187"/>
              <a:gd name="connsiteX1190" fmla="*/ 269266 w 1180740"/>
              <a:gd name="connsiteY1190" fmla="*/ 716008 h 888187"/>
              <a:gd name="connsiteX1191" fmla="*/ 272122 w 1180740"/>
              <a:gd name="connsiteY1191" fmla="*/ 716583 h 888187"/>
              <a:gd name="connsiteX1192" fmla="*/ 274742 w 1180740"/>
              <a:gd name="connsiteY1192" fmla="*/ 723560 h 888187"/>
              <a:gd name="connsiteX1193" fmla="*/ 274339 w 1180740"/>
              <a:gd name="connsiteY1193" fmla="*/ 724252 h 888187"/>
              <a:gd name="connsiteX1194" fmla="*/ 267623 w 1180740"/>
              <a:gd name="connsiteY1194" fmla="*/ 727017 h 888187"/>
              <a:gd name="connsiteX1195" fmla="*/ 262787 w 1180740"/>
              <a:gd name="connsiteY1195" fmla="*/ 721109 h 888187"/>
              <a:gd name="connsiteX1196" fmla="*/ 269266 w 1180740"/>
              <a:gd name="connsiteY1196" fmla="*/ 716008 h 888187"/>
              <a:gd name="connsiteX1197" fmla="*/ 979144 w 1180740"/>
              <a:gd name="connsiteY1197" fmla="*/ 715937 h 888187"/>
              <a:gd name="connsiteX1198" fmla="*/ 984330 w 1180740"/>
              <a:gd name="connsiteY1198" fmla="*/ 719080 h 888187"/>
              <a:gd name="connsiteX1199" fmla="*/ 983994 w 1180740"/>
              <a:gd name="connsiteY1199" fmla="*/ 723606 h 888187"/>
              <a:gd name="connsiteX1200" fmla="*/ 977595 w 1180740"/>
              <a:gd name="connsiteY1200" fmla="*/ 727440 h 888187"/>
              <a:gd name="connsiteX1201" fmla="*/ 970522 w 1180740"/>
              <a:gd name="connsiteY1201" fmla="*/ 724612 h 888187"/>
              <a:gd name="connsiteX1202" fmla="*/ 969781 w 1180740"/>
              <a:gd name="connsiteY1202" fmla="*/ 721154 h 888187"/>
              <a:gd name="connsiteX1203" fmla="*/ 973149 w 1180740"/>
              <a:gd name="connsiteY1203" fmla="*/ 716943 h 888187"/>
              <a:gd name="connsiteX1204" fmla="*/ 979144 w 1180740"/>
              <a:gd name="connsiteY1204" fmla="*/ 715937 h 888187"/>
              <a:gd name="connsiteX1205" fmla="*/ 866510 w 1180740"/>
              <a:gd name="connsiteY1205" fmla="*/ 715788 h 888187"/>
              <a:gd name="connsiteX1206" fmla="*/ 871723 w 1180740"/>
              <a:gd name="connsiteY1206" fmla="*/ 718157 h 888187"/>
              <a:gd name="connsiteX1207" fmla="*/ 872468 w 1180740"/>
              <a:gd name="connsiteY1207" fmla="*/ 721650 h 888187"/>
              <a:gd name="connsiteX1208" fmla="*/ 869895 w 1180740"/>
              <a:gd name="connsiteY1208" fmla="*/ 722710 h 888187"/>
              <a:gd name="connsiteX1209" fmla="*/ 865766 w 1180740"/>
              <a:gd name="connsiteY1209" fmla="*/ 721962 h 888187"/>
              <a:gd name="connsiteX1210" fmla="*/ 864615 w 1180740"/>
              <a:gd name="connsiteY1210" fmla="*/ 718157 h 888187"/>
              <a:gd name="connsiteX1211" fmla="*/ 866510 w 1180740"/>
              <a:gd name="connsiteY1211" fmla="*/ 715788 h 888187"/>
              <a:gd name="connsiteX1212" fmla="*/ 823776 w 1180740"/>
              <a:gd name="connsiteY1212" fmla="*/ 715380 h 888187"/>
              <a:gd name="connsiteX1213" fmla="*/ 826387 w 1180740"/>
              <a:gd name="connsiteY1213" fmla="*/ 717853 h 888187"/>
              <a:gd name="connsiteX1214" fmla="*/ 824111 w 1180740"/>
              <a:gd name="connsiteY1214" fmla="*/ 722800 h 888187"/>
              <a:gd name="connsiteX1215" fmla="*/ 823039 w 1180740"/>
              <a:gd name="connsiteY1215" fmla="*/ 722800 h 888187"/>
              <a:gd name="connsiteX1216" fmla="*/ 817816 w 1180740"/>
              <a:gd name="connsiteY1216" fmla="*/ 719629 h 888187"/>
              <a:gd name="connsiteX1217" fmla="*/ 823776 w 1180740"/>
              <a:gd name="connsiteY1217" fmla="*/ 715380 h 888187"/>
              <a:gd name="connsiteX1218" fmla="*/ 1046699 w 1180740"/>
              <a:gd name="connsiteY1218" fmla="*/ 715236 h 888187"/>
              <a:gd name="connsiteX1219" fmla="*/ 1048746 w 1180740"/>
              <a:gd name="connsiteY1219" fmla="*/ 715903 h 888187"/>
              <a:gd name="connsiteX1220" fmla="*/ 1053706 w 1180740"/>
              <a:gd name="connsiteY1220" fmla="*/ 718000 h 888187"/>
              <a:gd name="connsiteX1221" fmla="*/ 1052551 w 1180740"/>
              <a:gd name="connsiteY1221" fmla="*/ 727149 h 888187"/>
              <a:gd name="connsiteX1222" fmla="*/ 1047999 w 1180740"/>
              <a:gd name="connsiteY1222" fmla="*/ 728928 h 888187"/>
              <a:gd name="connsiteX1223" fmla="*/ 1043515 w 1180740"/>
              <a:gd name="connsiteY1223" fmla="*/ 728547 h 888187"/>
              <a:gd name="connsiteX1224" fmla="*/ 1039710 w 1180740"/>
              <a:gd name="connsiteY1224" fmla="*/ 722574 h 888187"/>
              <a:gd name="connsiteX1225" fmla="*/ 1042360 w 1180740"/>
              <a:gd name="connsiteY1225" fmla="*/ 717618 h 888187"/>
              <a:gd name="connsiteX1226" fmla="*/ 1044602 w 1180740"/>
              <a:gd name="connsiteY1226" fmla="*/ 715903 h 888187"/>
              <a:gd name="connsiteX1227" fmla="*/ 1046699 w 1180740"/>
              <a:gd name="connsiteY1227" fmla="*/ 715236 h 888187"/>
              <a:gd name="connsiteX1228" fmla="*/ 1178364 w 1180740"/>
              <a:gd name="connsiteY1228" fmla="*/ 714823 h 888187"/>
              <a:gd name="connsiteX1229" fmla="*/ 1180740 w 1180740"/>
              <a:gd name="connsiteY1229" fmla="*/ 715620 h 888187"/>
              <a:gd name="connsiteX1230" fmla="*/ 1180740 w 1180740"/>
              <a:gd name="connsiteY1230" fmla="*/ 724439 h 888187"/>
              <a:gd name="connsiteX1231" fmla="*/ 1174238 w 1180740"/>
              <a:gd name="connsiteY1231" fmla="*/ 725265 h 888187"/>
              <a:gd name="connsiteX1232" fmla="*/ 1172005 w 1180740"/>
              <a:gd name="connsiteY1232" fmla="*/ 720421 h 888187"/>
              <a:gd name="connsiteX1233" fmla="*/ 1174238 w 1180740"/>
              <a:gd name="connsiteY1233" fmla="*/ 716899 h 888187"/>
              <a:gd name="connsiteX1234" fmla="*/ 1174982 w 1180740"/>
              <a:gd name="connsiteY1234" fmla="*/ 716584 h 888187"/>
              <a:gd name="connsiteX1235" fmla="*/ 1178364 w 1180740"/>
              <a:gd name="connsiteY1235" fmla="*/ 714823 h 888187"/>
              <a:gd name="connsiteX1236" fmla="*/ 1155020 w 1180740"/>
              <a:gd name="connsiteY1236" fmla="*/ 714823 h 888187"/>
              <a:gd name="connsiteX1237" fmla="*/ 1161002 w 1180740"/>
              <a:gd name="connsiteY1237" fmla="*/ 717283 h 888187"/>
              <a:gd name="connsiteX1238" fmla="*/ 1161410 w 1180740"/>
              <a:gd name="connsiteY1238" fmla="*/ 723590 h 888187"/>
              <a:gd name="connsiteX1239" fmla="*/ 1158351 w 1180740"/>
              <a:gd name="connsiteY1239" fmla="*/ 725987 h 888187"/>
              <a:gd name="connsiteX1240" fmla="*/ 1148562 w 1180740"/>
              <a:gd name="connsiteY1240" fmla="*/ 724284 h 888187"/>
              <a:gd name="connsiteX1241" fmla="*/ 1147815 w 1180740"/>
              <a:gd name="connsiteY1241" fmla="*/ 722896 h 888187"/>
              <a:gd name="connsiteX1242" fmla="*/ 1149310 w 1180740"/>
              <a:gd name="connsiteY1242" fmla="*/ 716211 h 888187"/>
              <a:gd name="connsiteX1243" fmla="*/ 1151214 w 1180740"/>
              <a:gd name="connsiteY1243" fmla="*/ 715201 h 888187"/>
              <a:gd name="connsiteX1244" fmla="*/ 1155020 w 1180740"/>
              <a:gd name="connsiteY1244" fmla="*/ 714823 h 888187"/>
              <a:gd name="connsiteX1245" fmla="*/ 215686 w 1180740"/>
              <a:gd name="connsiteY1245" fmla="*/ 714823 h 888187"/>
              <a:gd name="connsiteX1246" fmla="*/ 223481 w 1180740"/>
              <a:gd name="connsiteY1246" fmla="*/ 716608 h 888187"/>
              <a:gd name="connsiteX1247" fmla="*/ 224220 w 1180740"/>
              <a:gd name="connsiteY1247" fmla="*/ 724386 h 888187"/>
              <a:gd name="connsiteX1248" fmla="*/ 220188 w 1180740"/>
              <a:gd name="connsiteY1248" fmla="*/ 726809 h 888187"/>
              <a:gd name="connsiteX1249" fmla="*/ 217165 w 1180740"/>
              <a:gd name="connsiteY1249" fmla="*/ 727574 h 888187"/>
              <a:gd name="connsiteX1250" fmla="*/ 211252 w 1180740"/>
              <a:gd name="connsiteY1250" fmla="*/ 721899 h 888187"/>
              <a:gd name="connsiteX1251" fmla="*/ 210848 w 1180740"/>
              <a:gd name="connsiteY1251" fmla="*/ 721198 h 888187"/>
              <a:gd name="connsiteX1252" fmla="*/ 211588 w 1180740"/>
              <a:gd name="connsiteY1252" fmla="*/ 718329 h 888187"/>
              <a:gd name="connsiteX1253" fmla="*/ 215686 w 1180740"/>
              <a:gd name="connsiteY1253" fmla="*/ 714823 h 888187"/>
              <a:gd name="connsiteX1254" fmla="*/ 1105109 w 1180740"/>
              <a:gd name="connsiteY1254" fmla="*/ 714376 h 888187"/>
              <a:gd name="connsiteX1255" fmla="*/ 1110143 w 1180740"/>
              <a:gd name="connsiteY1255" fmla="*/ 715870 h 888187"/>
              <a:gd name="connsiteX1256" fmla="*/ 1110551 w 1180740"/>
              <a:gd name="connsiteY1256" fmla="*/ 723942 h 888187"/>
              <a:gd name="connsiteX1257" fmla="*/ 1103420 w 1180740"/>
              <a:gd name="connsiteY1257" fmla="*/ 726738 h 888187"/>
              <a:gd name="connsiteX1258" fmla="*/ 1099616 w 1180740"/>
              <a:gd name="connsiteY1258" fmla="*/ 725721 h 888187"/>
              <a:gd name="connsiteX1259" fmla="*/ 1097375 w 1180740"/>
              <a:gd name="connsiteY1259" fmla="*/ 723942 h 888187"/>
              <a:gd name="connsiteX1260" fmla="*/ 1098122 w 1180740"/>
              <a:gd name="connsiteY1260" fmla="*/ 715488 h 888187"/>
              <a:gd name="connsiteX1261" fmla="*/ 1100024 w 1180740"/>
              <a:gd name="connsiteY1261" fmla="*/ 714789 h 888187"/>
              <a:gd name="connsiteX1262" fmla="*/ 1105109 w 1180740"/>
              <a:gd name="connsiteY1262" fmla="*/ 714376 h 888187"/>
              <a:gd name="connsiteX1263" fmla="*/ 1129728 w 1180740"/>
              <a:gd name="connsiteY1263" fmla="*/ 714163 h 888187"/>
              <a:gd name="connsiteX1264" fmla="*/ 1133005 w 1180740"/>
              <a:gd name="connsiteY1264" fmla="*/ 714774 h 888187"/>
              <a:gd name="connsiteX1265" fmla="*/ 1135954 w 1180740"/>
              <a:gd name="connsiteY1265" fmla="*/ 720353 h 888187"/>
              <a:gd name="connsiteX1266" fmla="*/ 1125966 w 1180740"/>
              <a:gd name="connsiteY1266" fmla="*/ 727310 h 888187"/>
              <a:gd name="connsiteX1267" fmla="*/ 1124089 w 1180740"/>
              <a:gd name="connsiteY1267" fmla="*/ 726558 h 888187"/>
              <a:gd name="connsiteX1268" fmla="*/ 1121475 w 1180740"/>
              <a:gd name="connsiteY1268" fmla="*/ 719977 h 888187"/>
              <a:gd name="connsiteX1269" fmla="*/ 1126704 w 1180740"/>
              <a:gd name="connsiteY1269" fmla="*/ 715150 h 888187"/>
              <a:gd name="connsiteX1270" fmla="*/ 1129728 w 1180740"/>
              <a:gd name="connsiteY1270" fmla="*/ 714163 h 888187"/>
              <a:gd name="connsiteX1271" fmla="*/ 579057 w 1180740"/>
              <a:gd name="connsiteY1271" fmla="*/ 713709 h 888187"/>
              <a:gd name="connsiteX1272" fmla="*/ 584778 w 1180740"/>
              <a:gd name="connsiteY1272" fmla="*/ 716899 h 888187"/>
              <a:gd name="connsiteX1273" fmla="*/ 584778 w 1180740"/>
              <a:gd name="connsiteY1273" fmla="*/ 720791 h 888187"/>
              <a:gd name="connsiteX1274" fmla="*/ 582869 w 1180740"/>
              <a:gd name="connsiteY1274" fmla="*/ 722961 h 888187"/>
              <a:gd name="connsiteX1275" fmla="*/ 578307 w 1180740"/>
              <a:gd name="connsiteY1275" fmla="*/ 724364 h 888187"/>
              <a:gd name="connsiteX1276" fmla="*/ 573810 w 1180740"/>
              <a:gd name="connsiteY1276" fmla="*/ 720089 h 888187"/>
              <a:gd name="connsiteX1277" fmla="*/ 575308 w 1180740"/>
              <a:gd name="connsiteY1277" fmla="*/ 714793 h 888187"/>
              <a:gd name="connsiteX1278" fmla="*/ 579057 w 1180740"/>
              <a:gd name="connsiteY1278" fmla="*/ 713709 h 888187"/>
              <a:gd name="connsiteX1279" fmla="*/ 1071866 w 1180740"/>
              <a:gd name="connsiteY1279" fmla="*/ 712693 h 888187"/>
              <a:gd name="connsiteX1280" fmla="*/ 1074845 w 1180740"/>
              <a:gd name="connsiteY1280" fmla="*/ 712693 h 888187"/>
              <a:gd name="connsiteX1281" fmla="*/ 1079786 w 1180740"/>
              <a:gd name="connsiteY1281" fmla="*/ 717537 h 888187"/>
              <a:gd name="connsiteX1282" fmla="*/ 1077146 w 1180740"/>
              <a:gd name="connsiteY1282" fmla="*/ 724205 h 888187"/>
              <a:gd name="connsiteX1283" fmla="*/ 1071122 w 1180740"/>
              <a:gd name="connsiteY1283" fmla="*/ 725903 h 888187"/>
              <a:gd name="connsiteX1284" fmla="*/ 1067737 w 1180740"/>
              <a:gd name="connsiteY1284" fmla="*/ 725211 h 888187"/>
              <a:gd name="connsiteX1285" fmla="*/ 1063608 w 1180740"/>
              <a:gd name="connsiteY1285" fmla="*/ 718606 h 888187"/>
              <a:gd name="connsiteX1286" fmla="*/ 1066993 w 1180740"/>
              <a:gd name="connsiteY1286" fmla="*/ 714769 h 888187"/>
              <a:gd name="connsiteX1287" fmla="*/ 1071866 w 1180740"/>
              <a:gd name="connsiteY1287" fmla="*/ 712693 h 888187"/>
              <a:gd name="connsiteX1288" fmla="*/ 1110778 w 1180740"/>
              <a:gd name="connsiteY1288" fmla="*/ 687277 h 888187"/>
              <a:gd name="connsiteX1289" fmla="*/ 1114054 w 1180740"/>
              <a:gd name="connsiteY1289" fmla="*/ 688338 h 888187"/>
              <a:gd name="connsiteX1290" fmla="*/ 1115190 w 1180740"/>
              <a:gd name="connsiteY1290" fmla="*/ 690084 h 888187"/>
              <a:gd name="connsiteX1291" fmla="*/ 1115591 w 1180740"/>
              <a:gd name="connsiteY1291" fmla="*/ 693140 h 888187"/>
              <a:gd name="connsiteX1292" fmla="*/ 1111513 w 1180740"/>
              <a:gd name="connsiteY1292" fmla="*/ 695260 h 888187"/>
              <a:gd name="connsiteX1293" fmla="*/ 1109976 w 1180740"/>
              <a:gd name="connsiteY1293" fmla="*/ 694574 h 888187"/>
              <a:gd name="connsiteX1294" fmla="*/ 1107769 w 1180740"/>
              <a:gd name="connsiteY1294" fmla="*/ 690396 h 888187"/>
              <a:gd name="connsiteX1295" fmla="*/ 1110778 w 1180740"/>
              <a:gd name="connsiteY1295" fmla="*/ 687277 h 888187"/>
              <a:gd name="connsiteX1296" fmla="*/ 882044 w 1180740"/>
              <a:gd name="connsiteY1296" fmla="*/ 686731 h 888187"/>
              <a:gd name="connsiteX1297" fmla="*/ 884699 w 1180740"/>
              <a:gd name="connsiteY1297" fmla="*/ 687480 h 888187"/>
              <a:gd name="connsiteX1298" fmla="*/ 887337 w 1180740"/>
              <a:gd name="connsiteY1298" fmla="*/ 691641 h 888187"/>
              <a:gd name="connsiteX1299" fmla="*/ 879490 w 1180740"/>
              <a:gd name="connsiteY1299" fmla="*/ 697252 h 888187"/>
              <a:gd name="connsiteX1300" fmla="*/ 872049 w 1180740"/>
              <a:gd name="connsiteY1300" fmla="*/ 689939 h 888187"/>
              <a:gd name="connsiteX1301" fmla="*/ 875432 w 1180740"/>
              <a:gd name="connsiteY1301" fmla="*/ 686787 h 888187"/>
              <a:gd name="connsiteX1302" fmla="*/ 879084 w 1180740"/>
              <a:gd name="connsiteY1302" fmla="*/ 686787 h 888187"/>
              <a:gd name="connsiteX1303" fmla="*/ 882044 w 1180740"/>
              <a:gd name="connsiteY1303" fmla="*/ 686731 h 888187"/>
              <a:gd name="connsiteX1304" fmla="*/ 1125958 w 1180740"/>
              <a:gd name="connsiteY1304" fmla="*/ 685940 h 888187"/>
              <a:gd name="connsiteX1305" fmla="*/ 1128917 w 1180740"/>
              <a:gd name="connsiteY1305" fmla="*/ 687436 h 888187"/>
              <a:gd name="connsiteX1306" fmla="*/ 1127442 w 1180740"/>
              <a:gd name="connsiteY1306" fmla="*/ 695439 h 888187"/>
              <a:gd name="connsiteX1307" fmla="*/ 1125229 w 1180740"/>
              <a:gd name="connsiteY1307" fmla="*/ 695817 h 888187"/>
              <a:gd name="connsiteX1308" fmla="*/ 1121877 w 1180740"/>
              <a:gd name="connsiteY1308" fmla="*/ 695817 h 888187"/>
              <a:gd name="connsiteX1309" fmla="*/ 1119665 w 1180740"/>
              <a:gd name="connsiteY1309" fmla="*/ 690587 h 888187"/>
              <a:gd name="connsiteX1310" fmla="*/ 1120000 w 1180740"/>
              <a:gd name="connsiteY1310" fmla="*/ 688823 h 888187"/>
              <a:gd name="connsiteX1311" fmla="*/ 1122950 w 1180740"/>
              <a:gd name="connsiteY1311" fmla="*/ 686050 h 888187"/>
              <a:gd name="connsiteX1312" fmla="*/ 1125958 w 1180740"/>
              <a:gd name="connsiteY1312" fmla="*/ 685940 h 888187"/>
              <a:gd name="connsiteX1313" fmla="*/ 904350 w 1180740"/>
              <a:gd name="connsiteY1313" fmla="*/ 685707 h 888187"/>
              <a:gd name="connsiteX1314" fmla="*/ 907169 w 1180740"/>
              <a:gd name="connsiteY1314" fmla="*/ 686375 h 888187"/>
              <a:gd name="connsiteX1315" fmla="*/ 910130 w 1180740"/>
              <a:gd name="connsiteY1315" fmla="*/ 691335 h 888187"/>
              <a:gd name="connsiteX1316" fmla="*/ 906025 w 1180740"/>
              <a:gd name="connsiteY1316" fmla="*/ 696231 h 888187"/>
              <a:gd name="connsiteX1317" fmla="*/ 900438 w 1180740"/>
              <a:gd name="connsiteY1317" fmla="*/ 695214 h 888187"/>
              <a:gd name="connsiteX1318" fmla="*/ 898217 w 1180740"/>
              <a:gd name="connsiteY1318" fmla="*/ 693052 h 888187"/>
              <a:gd name="connsiteX1319" fmla="*/ 898217 w 1180740"/>
              <a:gd name="connsiteY1319" fmla="*/ 691653 h 888187"/>
              <a:gd name="connsiteX1320" fmla="*/ 901583 w 1180740"/>
              <a:gd name="connsiteY1320" fmla="*/ 686375 h 888187"/>
              <a:gd name="connsiteX1321" fmla="*/ 904350 w 1180740"/>
              <a:gd name="connsiteY1321" fmla="*/ 685707 h 888187"/>
              <a:gd name="connsiteX1322" fmla="*/ 239670 w 1180740"/>
              <a:gd name="connsiteY1322" fmla="*/ 685671 h 888187"/>
              <a:gd name="connsiteX1323" fmla="*/ 244136 w 1180740"/>
              <a:gd name="connsiteY1323" fmla="*/ 686048 h 888187"/>
              <a:gd name="connsiteX1324" fmla="*/ 245625 w 1180740"/>
              <a:gd name="connsiteY1324" fmla="*/ 688811 h 888187"/>
              <a:gd name="connsiteX1325" fmla="*/ 242309 w 1180740"/>
              <a:gd name="connsiteY1325" fmla="*/ 695405 h 888187"/>
              <a:gd name="connsiteX1326" fmla="*/ 237775 w 1180740"/>
              <a:gd name="connsiteY1326" fmla="*/ 694400 h 888187"/>
              <a:gd name="connsiteX1327" fmla="*/ 236625 w 1180740"/>
              <a:gd name="connsiteY1327" fmla="*/ 687052 h 888187"/>
              <a:gd name="connsiteX1328" fmla="*/ 239670 w 1180740"/>
              <a:gd name="connsiteY1328" fmla="*/ 685671 h 888187"/>
              <a:gd name="connsiteX1329" fmla="*/ 1019103 w 1180740"/>
              <a:gd name="connsiteY1329" fmla="*/ 685435 h 888187"/>
              <a:gd name="connsiteX1330" fmla="*/ 1023210 w 1180740"/>
              <a:gd name="connsiteY1330" fmla="*/ 685435 h 888187"/>
              <a:gd name="connsiteX1331" fmla="*/ 1025028 w 1180740"/>
              <a:gd name="connsiteY1331" fmla="*/ 688607 h 888187"/>
              <a:gd name="connsiteX1332" fmla="*/ 1022402 w 1180740"/>
              <a:gd name="connsiteY1332" fmla="*/ 691081 h 888187"/>
              <a:gd name="connsiteX1333" fmla="*/ 1017958 w 1180740"/>
              <a:gd name="connsiteY1333" fmla="*/ 687592 h 888187"/>
              <a:gd name="connsiteX1334" fmla="*/ 1019103 w 1180740"/>
              <a:gd name="connsiteY1334" fmla="*/ 685435 h 888187"/>
              <a:gd name="connsiteX1335" fmla="*/ 926198 w 1180740"/>
              <a:gd name="connsiteY1335" fmla="*/ 685015 h 888187"/>
              <a:gd name="connsiteX1336" fmla="*/ 932983 w 1180740"/>
              <a:gd name="connsiteY1336" fmla="*/ 689160 h 888187"/>
              <a:gd name="connsiteX1337" fmla="*/ 932237 w 1180740"/>
              <a:gd name="connsiteY1337" fmla="*/ 692991 h 888187"/>
              <a:gd name="connsiteX1338" fmla="*/ 925452 w 1180740"/>
              <a:gd name="connsiteY1338" fmla="*/ 695817 h 888187"/>
              <a:gd name="connsiteX1339" fmla="*/ 920227 w 1180740"/>
              <a:gd name="connsiteY1339" fmla="*/ 690228 h 888187"/>
              <a:gd name="connsiteX1340" fmla="*/ 922127 w 1180740"/>
              <a:gd name="connsiteY1340" fmla="*/ 686397 h 888187"/>
              <a:gd name="connsiteX1341" fmla="*/ 926198 w 1180740"/>
              <a:gd name="connsiteY1341" fmla="*/ 685015 h 888187"/>
              <a:gd name="connsiteX1342" fmla="*/ 219264 w 1180740"/>
              <a:gd name="connsiteY1342" fmla="*/ 685015 h 888187"/>
              <a:gd name="connsiteX1343" fmla="*/ 222684 w 1180740"/>
              <a:gd name="connsiteY1343" fmla="*/ 687807 h 888187"/>
              <a:gd name="connsiteX1344" fmla="*/ 221932 w 1180740"/>
              <a:gd name="connsiteY1344" fmla="*/ 690979 h 888187"/>
              <a:gd name="connsiteX1345" fmla="*/ 219264 w 1180740"/>
              <a:gd name="connsiteY1345" fmla="*/ 690979 h 888187"/>
              <a:gd name="connsiteX1346" fmla="*/ 216665 w 1180740"/>
              <a:gd name="connsiteY1346" fmla="*/ 688505 h 888187"/>
              <a:gd name="connsiteX1347" fmla="*/ 217007 w 1180740"/>
              <a:gd name="connsiteY1347" fmla="*/ 686094 h 888187"/>
              <a:gd name="connsiteX1348" fmla="*/ 219264 w 1180740"/>
              <a:gd name="connsiteY1348" fmla="*/ 685015 h 888187"/>
              <a:gd name="connsiteX1349" fmla="*/ 303331 w 1180740"/>
              <a:gd name="connsiteY1349" fmla="*/ 684969 h 888187"/>
              <a:gd name="connsiteX1350" fmla="*/ 306649 w 1180740"/>
              <a:gd name="connsiteY1350" fmla="*/ 686218 h 888187"/>
              <a:gd name="connsiteX1351" fmla="*/ 308928 w 1180740"/>
              <a:gd name="connsiteY1351" fmla="*/ 690744 h 888187"/>
              <a:gd name="connsiteX1352" fmla="*/ 308526 w 1180740"/>
              <a:gd name="connsiteY1352" fmla="*/ 692127 h 888187"/>
              <a:gd name="connsiteX1353" fmla="*/ 301085 w 1180740"/>
              <a:gd name="connsiteY1353" fmla="*/ 695270 h 888187"/>
              <a:gd name="connsiteX1354" fmla="*/ 299274 w 1180740"/>
              <a:gd name="connsiteY1354" fmla="*/ 694201 h 888187"/>
              <a:gd name="connsiteX1355" fmla="*/ 297733 w 1180740"/>
              <a:gd name="connsiteY1355" fmla="*/ 691435 h 888187"/>
              <a:gd name="connsiteX1356" fmla="*/ 298135 w 1180740"/>
              <a:gd name="connsiteY1356" fmla="*/ 688607 h 888187"/>
              <a:gd name="connsiteX1357" fmla="*/ 300012 w 1180740"/>
              <a:gd name="connsiteY1357" fmla="*/ 685841 h 888187"/>
              <a:gd name="connsiteX1358" fmla="*/ 303331 w 1180740"/>
              <a:gd name="connsiteY1358" fmla="*/ 684969 h 888187"/>
              <a:gd name="connsiteX1359" fmla="*/ 1177591 w 1180740"/>
              <a:gd name="connsiteY1359" fmla="*/ 684856 h 888187"/>
              <a:gd name="connsiteX1360" fmla="*/ 1180740 w 1180740"/>
              <a:gd name="connsiteY1360" fmla="*/ 686646 h 888187"/>
              <a:gd name="connsiteX1361" fmla="*/ 1180740 w 1180740"/>
              <a:gd name="connsiteY1361" fmla="*/ 695395 h 888187"/>
              <a:gd name="connsiteX1362" fmla="*/ 1174809 w 1180740"/>
              <a:gd name="connsiteY1362" fmla="*/ 695395 h 888187"/>
              <a:gd name="connsiteX1363" fmla="*/ 1170670 w 1180740"/>
              <a:gd name="connsiteY1363" fmla="*/ 687638 h 888187"/>
              <a:gd name="connsiteX1364" fmla="*/ 1173723 w 1180740"/>
              <a:gd name="connsiteY1364" fmla="*/ 685158 h 888187"/>
              <a:gd name="connsiteX1365" fmla="*/ 1177591 w 1180740"/>
              <a:gd name="connsiteY1365" fmla="*/ 684856 h 888187"/>
              <a:gd name="connsiteX1366" fmla="*/ 1050063 w 1180740"/>
              <a:gd name="connsiteY1366" fmla="*/ 684775 h 888187"/>
              <a:gd name="connsiteX1367" fmla="*/ 1051523 w 1180740"/>
              <a:gd name="connsiteY1367" fmla="*/ 685156 h 888187"/>
              <a:gd name="connsiteX1368" fmla="*/ 1052585 w 1180740"/>
              <a:gd name="connsiteY1368" fmla="*/ 686235 h 888187"/>
              <a:gd name="connsiteX1369" fmla="*/ 1052585 w 1180740"/>
              <a:gd name="connsiteY1369" fmla="*/ 686932 h 888187"/>
              <a:gd name="connsiteX1370" fmla="*/ 1051855 w 1180740"/>
              <a:gd name="connsiteY1370" fmla="*/ 690104 h 888187"/>
              <a:gd name="connsiteX1371" fmla="*/ 1048204 w 1180740"/>
              <a:gd name="connsiteY1371" fmla="*/ 689724 h 888187"/>
              <a:gd name="connsiteX1372" fmla="*/ 1046345 w 1180740"/>
              <a:gd name="connsiteY1372" fmla="*/ 688645 h 888187"/>
              <a:gd name="connsiteX1373" fmla="*/ 1046345 w 1180740"/>
              <a:gd name="connsiteY1373" fmla="*/ 685854 h 888187"/>
              <a:gd name="connsiteX1374" fmla="*/ 1050063 w 1180740"/>
              <a:gd name="connsiteY1374" fmla="*/ 684775 h 888187"/>
              <a:gd name="connsiteX1375" fmla="*/ 205962 w 1180740"/>
              <a:gd name="connsiteY1375" fmla="*/ 684770 h 888187"/>
              <a:gd name="connsiteX1376" fmla="*/ 209393 w 1180740"/>
              <a:gd name="connsiteY1376" fmla="*/ 686205 h 888187"/>
              <a:gd name="connsiteX1377" fmla="*/ 210148 w 1180740"/>
              <a:gd name="connsiteY1377" fmla="*/ 688263 h 888187"/>
              <a:gd name="connsiteX1378" fmla="*/ 209393 w 1180740"/>
              <a:gd name="connsiteY1378" fmla="*/ 691007 h 888187"/>
              <a:gd name="connsiteX1379" fmla="*/ 204795 w 1180740"/>
              <a:gd name="connsiteY1379" fmla="*/ 692067 h 888187"/>
              <a:gd name="connsiteX1380" fmla="*/ 202530 w 1180740"/>
              <a:gd name="connsiteY1380" fmla="*/ 688574 h 888187"/>
              <a:gd name="connsiteX1381" fmla="*/ 202942 w 1180740"/>
              <a:gd name="connsiteY1381" fmla="*/ 687202 h 888187"/>
              <a:gd name="connsiteX1382" fmla="*/ 205962 w 1180740"/>
              <a:gd name="connsiteY1382" fmla="*/ 684770 h 888187"/>
              <a:gd name="connsiteX1383" fmla="*/ 1095897 w 1180740"/>
              <a:gd name="connsiteY1383" fmla="*/ 684737 h 888187"/>
              <a:gd name="connsiteX1384" fmla="*/ 1099328 w 1180740"/>
              <a:gd name="connsiteY1384" fmla="*/ 687846 h 888187"/>
              <a:gd name="connsiteX1385" fmla="*/ 1095485 w 1180740"/>
              <a:gd name="connsiteY1385" fmla="*/ 690955 h 888187"/>
              <a:gd name="connsiteX1386" fmla="*/ 1091710 w 1180740"/>
              <a:gd name="connsiteY1386" fmla="*/ 686478 h 888187"/>
              <a:gd name="connsiteX1387" fmla="*/ 1095897 w 1180740"/>
              <a:gd name="connsiteY1387" fmla="*/ 684737 h 888187"/>
              <a:gd name="connsiteX1388" fmla="*/ 261232 w 1180740"/>
              <a:gd name="connsiteY1388" fmla="*/ 684737 h 888187"/>
              <a:gd name="connsiteX1389" fmla="*/ 263127 w 1180740"/>
              <a:gd name="connsiteY1389" fmla="*/ 685115 h 888187"/>
              <a:gd name="connsiteX1390" fmla="*/ 266849 w 1180740"/>
              <a:gd name="connsiteY1390" fmla="*/ 691038 h 888187"/>
              <a:gd name="connsiteX1391" fmla="*/ 260488 w 1180740"/>
              <a:gd name="connsiteY1391" fmla="*/ 694882 h 888187"/>
              <a:gd name="connsiteX1392" fmla="*/ 258255 w 1180740"/>
              <a:gd name="connsiteY1392" fmla="*/ 693495 h 888187"/>
              <a:gd name="connsiteX1393" fmla="*/ 257104 w 1180740"/>
              <a:gd name="connsiteY1393" fmla="*/ 691038 h 888187"/>
              <a:gd name="connsiteX1394" fmla="*/ 259743 w 1180740"/>
              <a:gd name="connsiteY1394" fmla="*/ 685430 h 888187"/>
              <a:gd name="connsiteX1395" fmla="*/ 261232 w 1180740"/>
              <a:gd name="connsiteY1395" fmla="*/ 684737 h 888187"/>
              <a:gd name="connsiteX1396" fmla="*/ 371177 w 1180740"/>
              <a:gd name="connsiteY1396" fmla="*/ 684623 h 888187"/>
              <a:gd name="connsiteX1397" fmla="*/ 372979 w 1180740"/>
              <a:gd name="connsiteY1397" fmla="*/ 685685 h 888187"/>
              <a:gd name="connsiteX1398" fmla="*/ 374847 w 1180740"/>
              <a:gd name="connsiteY1398" fmla="*/ 689498 h 888187"/>
              <a:gd name="connsiteX1399" fmla="*/ 374113 w 1180740"/>
              <a:gd name="connsiteY1399" fmla="*/ 692248 h 888187"/>
              <a:gd name="connsiteX1400" fmla="*/ 370777 w 1180740"/>
              <a:gd name="connsiteY1400" fmla="*/ 692935 h 888187"/>
              <a:gd name="connsiteX1401" fmla="*/ 365239 w 1180740"/>
              <a:gd name="connsiteY1401" fmla="*/ 687748 h 888187"/>
              <a:gd name="connsiteX1402" fmla="*/ 371177 w 1180740"/>
              <a:gd name="connsiteY1402" fmla="*/ 684623 h 888187"/>
              <a:gd name="connsiteX1403" fmla="*/ 523930 w 1180740"/>
              <a:gd name="connsiteY1403" fmla="*/ 684458 h 888187"/>
              <a:gd name="connsiteX1404" fmla="*/ 527315 w 1180740"/>
              <a:gd name="connsiteY1404" fmla="*/ 685826 h 888187"/>
              <a:gd name="connsiteX1405" fmla="*/ 528060 w 1180740"/>
              <a:gd name="connsiteY1405" fmla="*/ 689246 h 888187"/>
              <a:gd name="connsiteX1406" fmla="*/ 525013 w 1180740"/>
              <a:gd name="connsiteY1406" fmla="*/ 691361 h 888187"/>
              <a:gd name="connsiteX1407" fmla="*/ 522779 w 1180740"/>
              <a:gd name="connsiteY1407" fmla="*/ 690676 h 888187"/>
              <a:gd name="connsiteX1408" fmla="*/ 520884 w 1180740"/>
              <a:gd name="connsiteY1408" fmla="*/ 688251 h 888187"/>
              <a:gd name="connsiteX1409" fmla="*/ 523930 w 1180740"/>
              <a:gd name="connsiteY1409" fmla="*/ 684458 h 888187"/>
              <a:gd name="connsiteX1410" fmla="*/ 1008594 w 1180740"/>
              <a:gd name="connsiteY1410" fmla="*/ 684433 h 888187"/>
              <a:gd name="connsiteX1411" fmla="*/ 1011473 w 1180740"/>
              <a:gd name="connsiteY1411" fmla="*/ 686741 h 888187"/>
              <a:gd name="connsiteX1412" fmla="*/ 1012539 w 1180740"/>
              <a:gd name="connsiteY1412" fmla="*/ 689485 h 888187"/>
              <a:gd name="connsiteX1413" fmla="*/ 1007412 w 1180740"/>
              <a:gd name="connsiteY1413" fmla="*/ 690857 h 888187"/>
              <a:gd name="connsiteX1414" fmla="*/ 1006680 w 1180740"/>
              <a:gd name="connsiteY1414" fmla="*/ 690545 h 888187"/>
              <a:gd name="connsiteX1415" fmla="*/ 1005215 w 1180740"/>
              <a:gd name="connsiteY1415" fmla="*/ 686055 h 888187"/>
              <a:gd name="connsiteX1416" fmla="*/ 1008594 w 1180740"/>
              <a:gd name="connsiteY1416" fmla="*/ 684433 h 888187"/>
              <a:gd name="connsiteX1417" fmla="*/ 390175 w 1180740"/>
              <a:gd name="connsiteY1417" fmla="*/ 684400 h 888187"/>
              <a:gd name="connsiteX1418" fmla="*/ 392753 w 1180740"/>
              <a:gd name="connsiteY1418" fmla="*/ 684979 h 888187"/>
              <a:gd name="connsiteX1419" fmla="*/ 395766 w 1180740"/>
              <a:gd name="connsiteY1419" fmla="*/ 687452 h 888187"/>
              <a:gd name="connsiteX1420" fmla="*/ 392016 w 1180740"/>
              <a:gd name="connsiteY1420" fmla="*/ 692714 h 888187"/>
              <a:gd name="connsiteX1421" fmla="*/ 390878 w 1180740"/>
              <a:gd name="connsiteY1421" fmla="*/ 693031 h 888187"/>
              <a:gd name="connsiteX1422" fmla="*/ 386459 w 1180740"/>
              <a:gd name="connsiteY1422" fmla="*/ 688846 h 888187"/>
              <a:gd name="connsiteX1423" fmla="*/ 387597 w 1180740"/>
              <a:gd name="connsiteY1423" fmla="*/ 685676 h 888187"/>
              <a:gd name="connsiteX1424" fmla="*/ 390175 w 1180740"/>
              <a:gd name="connsiteY1424" fmla="*/ 684400 h 888187"/>
              <a:gd name="connsiteX1425" fmla="*/ 1141447 w 1180740"/>
              <a:gd name="connsiteY1425" fmla="*/ 684341 h 888187"/>
              <a:gd name="connsiteX1426" fmla="*/ 1144776 w 1180740"/>
              <a:gd name="connsiteY1426" fmla="*/ 686036 h 888187"/>
              <a:gd name="connsiteX1427" fmla="*/ 1145113 w 1180740"/>
              <a:gd name="connsiteY1427" fmla="*/ 692254 h 888187"/>
              <a:gd name="connsiteX1428" fmla="*/ 1138050 w 1180740"/>
              <a:gd name="connsiteY1428" fmla="*/ 692630 h 888187"/>
              <a:gd name="connsiteX1429" fmla="*/ 1135830 w 1180740"/>
              <a:gd name="connsiteY1429" fmla="*/ 687732 h 888187"/>
              <a:gd name="connsiteX1430" fmla="*/ 1137310 w 1180740"/>
              <a:gd name="connsiteY1430" fmla="*/ 685283 h 888187"/>
              <a:gd name="connsiteX1431" fmla="*/ 1141447 w 1180740"/>
              <a:gd name="connsiteY1431" fmla="*/ 684341 h 888187"/>
              <a:gd name="connsiteX1432" fmla="*/ 279701 w 1180740"/>
              <a:gd name="connsiteY1432" fmla="*/ 683932 h 888187"/>
              <a:gd name="connsiteX1433" fmla="*/ 284772 w 1180740"/>
              <a:gd name="connsiteY1433" fmla="*/ 684464 h 888187"/>
              <a:gd name="connsiteX1434" fmla="*/ 287044 w 1180740"/>
              <a:gd name="connsiteY1434" fmla="*/ 686944 h 888187"/>
              <a:gd name="connsiteX1435" fmla="*/ 287378 w 1180740"/>
              <a:gd name="connsiteY1435" fmla="*/ 691141 h 888187"/>
              <a:gd name="connsiteX1436" fmla="*/ 285173 w 1180740"/>
              <a:gd name="connsiteY1436" fmla="*/ 694702 h 888187"/>
              <a:gd name="connsiteX1437" fmla="*/ 280695 w 1180740"/>
              <a:gd name="connsiteY1437" fmla="*/ 694321 h 888187"/>
              <a:gd name="connsiteX1438" fmla="*/ 277021 w 1180740"/>
              <a:gd name="connsiteY1438" fmla="*/ 691141 h 888187"/>
              <a:gd name="connsiteX1439" fmla="*/ 276286 w 1180740"/>
              <a:gd name="connsiteY1439" fmla="*/ 687644 h 888187"/>
              <a:gd name="connsiteX1440" fmla="*/ 279701 w 1180740"/>
              <a:gd name="connsiteY1440" fmla="*/ 683932 h 888187"/>
              <a:gd name="connsiteX1441" fmla="*/ 546233 w 1180740"/>
              <a:gd name="connsiteY1441" fmla="*/ 683836 h 888187"/>
              <a:gd name="connsiteX1442" fmla="*/ 548171 w 1180740"/>
              <a:gd name="connsiteY1442" fmla="*/ 684632 h 888187"/>
              <a:gd name="connsiteX1443" fmla="*/ 550066 w 1180740"/>
              <a:gd name="connsiteY1443" fmla="*/ 688482 h 888187"/>
              <a:gd name="connsiteX1444" fmla="*/ 546276 w 1180740"/>
              <a:gd name="connsiteY1444" fmla="*/ 691638 h 888187"/>
              <a:gd name="connsiteX1445" fmla="*/ 545937 w 1180740"/>
              <a:gd name="connsiteY1445" fmla="*/ 691638 h 888187"/>
              <a:gd name="connsiteX1446" fmla="*/ 542146 w 1180740"/>
              <a:gd name="connsiteY1446" fmla="*/ 688167 h 888187"/>
              <a:gd name="connsiteX1447" fmla="*/ 542146 w 1180740"/>
              <a:gd name="connsiteY1447" fmla="*/ 687473 h 888187"/>
              <a:gd name="connsiteX1448" fmla="*/ 544042 w 1180740"/>
              <a:gd name="connsiteY1448" fmla="*/ 684317 h 888187"/>
              <a:gd name="connsiteX1449" fmla="*/ 546233 w 1180740"/>
              <a:gd name="connsiteY1449" fmla="*/ 683836 h 888187"/>
              <a:gd name="connsiteX1450" fmla="*/ 951650 w 1180740"/>
              <a:gd name="connsiteY1450" fmla="*/ 683726 h 888187"/>
              <a:gd name="connsiteX1451" fmla="*/ 952800 w 1180740"/>
              <a:gd name="connsiteY1451" fmla="*/ 684426 h 888187"/>
              <a:gd name="connsiteX1452" fmla="*/ 955439 w 1180740"/>
              <a:gd name="connsiteY1452" fmla="*/ 686907 h 888187"/>
              <a:gd name="connsiteX1453" fmla="*/ 949417 w 1180740"/>
              <a:gd name="connsiteY1453" fmla="*/ 692888 h 888187"/>
              <a:gd name="connsiteX1454" fmla="*/ 944208 w 1180740"/>
              <a:gd name="connsiteY1454" fmla="*/ 691106 h 888187"/>
              <a:gd name="connsiteX1455" fmla="*/ 943057 w 1180740"/>
              <a:gd name="connsiteY1455" fmla="*/ 688307 h 888187"/>
              <a:gd name="connsiteX1456" fmla="*/ 943802 w 1180740"/>
              <a:gd name="connsiteY1456" fmla="*/ 685825 h 888187"/>
              <a:gd name="connsiteX1457" fmla="*/ 951650 w 1180740"/>
              <a:gd name="connsiteY1457" fmla="*/ 683726 h 888187"/>
              <a:gd name="connsiteX1458" fmla="*/ 326172 w 1180740"/>
              <a:gd name="connsiteY1458" fmla="*/ 683721 h 888187"/>
              <a:gd name="connsiteX1459" fmla="*/ 330297 w 1180740"/>
              <a:gd name="connsiteY1459" fmla="*/ 688556 h 888187"/>
              <a:gd name="connsiteX1460" fmla="*/ 329148 w 1180740"/>
              <a:gd name="connsiteY1460" fmla="*/ 691696 h 888187"/>
              <a:gd name="connsiteX1461" fmla="*/ 322788 w 1180740"/>
              <a:gd name="connsiteY1461" fmla="*/ 694146 h 888187"/>
              <a:gd name="connsiteX1462" fmla="*/ 319405 w 1180740"/>
              <a:gd name="connsiteY1462" fmla="*/ 692764 h 888187"/>
              <a:gd name="connsiteX1463" fmla="*/ 320149 w 1180740"/>
              <a:gd name="connsiteY1463" fmla="*/ 685102 h 888187"/>
              <a:gd name="connsiteX1464" fmla="*/ 326172 w 1180740"/>
              <a:gd name="connsiteY1464" fmla="*/ 683721 h 888187"/>
              <a:gd name="connsiteX1465" fmla="*/ 189600 w 1180740"/>
              <a:gd name="connsiteY1465" fmla="*/ 683377 h 888187"/>
              <a:gd name="connsiteX1466" fmla="*/ 194135 w 1180740"/>
              <a:gd name="connsiteY1466" fmla="*/ 687868 h 888187"/>
              <a:gd name="connsiteX1467" fmla="*/ 190006 w 1180740"/>
              <a:gd name="connsiteY1467" fmla="*/ 691360 h 888187"/>
              <a:gd name="connsiteX1468" fmla="*/ 185876 w 1180740"/>
              <a:gd name="connsiteY1468" fmla="*/ 687182 h 888187"/>
              <a:gd name="connsiteX1469" fmla="*/ 189600 w 1180740"/>
              <a:gd name="connsiteY1469" fmla="*/ 683377 h 888187"/>
              <a:gd name="connsiteX1470" fmla="*/ 1036460 w 1180740"/>
              <a:gd name="connsiteY1470" fmla="*/ 683344 h 888187"/>
              <a:gd name="connsiteX1471" fmla="*/ 1038269 w 1180740"/>
              <a:gd name="connsiteY1471" fmla="*/ 687821 h 888187"/>
              <a:gd name="connsiteX1472" fmla="*/ 1034585 w 1180740"/>
              <a:gd name="connsiteY1472" fmla="*/ 689189 h 888187"/>
              <a:gd name="connsiteX1473" fmla="*/ 1033848 w 1180740"/>
              <a:gd name="connsiteY1473" fmla="*/ 688878 h 888187"/>
              <a:gd name="connsiteX1474" fmla="*/ 1033112 w 1180740"/>
              <a:gd name="connsiteY1474" fmla="*/ 684028 h 888187"/>
              <a:gd name="connsiteX1475" fmla="*/ 1036460 w 1180740"/>
              <a:gd name="connsiteY1475" fmla="*/ 683344 h 888187"/>
              <a:gd name="connsiteX1476" fmla="*/ 346095 w 1180740"/>
              <a:gd name="connsiteY1476" fmla="*/ 683344 h 888187"/>
              <a:gd name="connsiteX1477" fmla="*/ 348378 w 1180740"/>
              <a:gd name="connsiteY1477" fmla="*/ 683722 h 888187"/>
              <a:gd name="connsiteX1478" fmla="*/ 349452 w 1180740"/>
              <a:gd name="connsiteY1478" fmla="*/ 683722 h 888187"/>
              <a:gd name="connsiteX1479" fmla="*/ 352474 w 1180740"/>
              <a:gd name="connsiteY1479" fmla="*/ 684416 h 888187"/>
              <a:gd name="connsiteX1480" fmla="*/ 354690 w 1180740"/>
              <a:gd name="connsiteY1480" fmla="*/ 687883 h 888187"/>
              <a:gd name="connsiteX1481" fmla="*/ 354690 w 1180740"/>
              <a:gd name="connsiteY1481" fmla="*/ 689270 h 888187"/>
              <a:gd name="connsiteX1482" fmla="*/ 351332 w 1180740"/>
              <a:gd name="connsiteY1482" fmla="*/ 693116 h 888187"/>
              <a:gd name="connsiteX1483" fmla="*/ 349452 w 1180740"/>
              <a:gd name="connsiteY1483" fmla="*/ 694188 h 888187"/>
              <a:gd name="connsiteX1484" fmla="*/ 344617 w 1180740"/>
              <a:gd name="connsiteY1484" fmla="*/ 693873 h 888187"/>
              <a:gd name="connsiteX1485" fmla="*/ 344282 w 1180740"/>
              <a:gd name="connsiteY1485" fmla="*/ 684037 h 888187"/>
              <a:gd name="connsiteX1486" fmla="*/ 346095 w 1180740"/>
              <a:gd name="connsiteY1486" fmla="*/ 683344 h 888187"/>
              <a:gd name="connsiteX1487" fmla="*/ 1077746 w 1180740"/>
              <a:gd name="connsiteY1487" fmla="*/ 683065 h 888187"/>
              <a:gd name="connsiteX1488" fmla="*/ 1081066 w 1180740"/>
              <a:gd name="connsiteY1488" fmla="*/ 684778 h 888187"/>
              <a:gd name="connsiteX1489" fmla="*/ 1082128 w 1180740"/>
              <a:gd name="connsiteY1489" fmla="*/ 687948 h 888187"/>
              <a:gd name="connsiteX1490" fmla="*/ 1079937 w 1180740"/>
              <a:gd name="connsiteY1490" fmla="*/ 690422 h 888187"/>
              <a:gd name="connsiteX1491" fmla="*/ 1076286 w 1180740"/>
              <a:gd name="connsiteY1491" fmla="*/ 689724 h 888187"/>
              <a:gd name="connsiteX1492" fmla="*/ 1075556 w 1180740"/>
              <a:gd name="connsiteY1492" fmla="*/ 686934 h 888187"/>
              <a:gd name="connsiteX1493" fmla="*/ 1077746 w 1180740"/>
              <a:gd name="connsiteY1493" fmla="*/ 683065 h 888187"/>
              <a:gd name="connsiteX1494" fmla="*/ 1064485 w 1180740"/>
              <a:gd name="connsiteY1494" fmla="*/ 683065 h 888187"/>
              <a:gd name="connsiteX1495" fmla="*/ 1066775 w 1180740"/>
              <a:gd name="connsiteY1495" fmla="*/ 684480 h 888187"/>
              <a:gd name="connsiteX1496" fmla="*/ 1067852 w 1180740"/>
              <a:gd name="connsiteY1496" fmla="*/ 687308 h 888187"/>
              <a:gd name="connsiteX1497" fmla="*/ 1064485 w 1180740"/>
              <a:gd name="connsiteY1497" fmla="*/ 690201 h 888187"/>
              <a:gd name="connsiteX1498" fmla="*/ 1062264 w 1180740"/>
              <a:gd name="connsiteY1498" fmla="*/ 689430 h 888187"/>
              <a:gd name="connsiteX1499" fmla="*/ 1061859 w 1180740"/>
              <a:gd name="connsiteY1499" fmla="*/ 685508 h 888187"/>
              <a:gd name="connsiteX1500" fmla="*/ 1064485 w 1180740"/>
              <a:gd name="connsiteY1500" fmla="*/ 683065 h 888187"/>
              <a:gd name="connsiteX1501" fmla="*/ 851158 w 1180740"/>
              <a:gd name="connsiteY1501" fmla="*/ 682546 h 888187"/>
              <a:gd name="connsiteX1502" fmla="*/ 854964 w 1180740"/>
              <a:gd name="connsiteY1502" fmla="*/ 682927 h 888187"/>
              <a:gd name="connsiteX1503" fmla="*/ 857207 w 1180740"/>
              <a:gd name="connsiteY1503" fmla="*/ 683624 h 888187"/>
              <a:gd name="connsiteX1504" fmla="*/ 857955 w 1180740"/>
              <a:gd name="connsiteY1504" fmla="*/ 684321 h 888187"/>
              <a:gd name="connsiteX1505" fmla="*/ 860606 w 1180740"/>
              <a:gd name="connsiteY1505" fmla="*/ 689200 h 888187"/>
              <a:gd name="connsiteX1506" fmla="*/ 857615 w 1180740"/>
              <a:gd name="connsiteY1506" fmla="*/ 694523 h 888187"/>
              <a:gd name="connsiteX1507" fmla="*/ 850410 w 1180740"/>
              <a:gd name="connsiteY1507" fmla="*/ 695537 h 888187"/>
              <a:gd name="connsiteX1508" fmla="*/ 847827 w 1180740"/>
              <a:gd name="connsiteY1508" fmla="*/ 693826 h 888187"/>
              <a:gd name="connsiteX1509" fmla="*/ 845516 w 1180740"/>
              <a:gd name="connsiteY1509" fmla="*/ 689960 h 888187"/>
              <a:gd name="connsiteX1510" fmla="*/ 845516 w 1180740"/>
              <a:gd name="connsiteY1510" fmla="*/ 687806 h 888187"/>
              <a:gd name="connsiteX1511" fmla="*/ 848574 w 1180740"/>
              <a:gd name="connsiteY1511" fmla="*/ 683244 h 888187"/>
              <a:gd name="connsiteX1512" fmla="*/ 851158 w 1180740"/>
              <a:gd name="connsiteY1512" fmla="*/ 682546 h 888187"/>
              <a:gd name="connsiteX1513" fmla="*/ 990472 w 1180740"/>
              <a:gd name="connsiteY1513" fmla="*/ 682508 h 888187"/>
              <a:gd name="connsiteX1514" fmla="*/ 994238 w 1180740"/>
              <a:gd name="connsiteY1514" fmla="*/ 687475 h 888187"/>
              <a:gd name="connsiteX1515" fmla="*/ 993485 w 1180740"/>
              <a:gd name="connsiteY1515" fmla="*/ 689576 h 888187"/>
              <a:gd name="connsiteX1516" fmla="*/ 989719 w 1180740"/>
              <a:gd name="connsiteY1516" fmla="*/ 690659 h 888187"/>
              <a:gd name="connsiteX1517" fmla="*/ 986296 w 1180740"/>
              <a:gd name="connsiteY1517" fmla="*/ 687793 h 888187"/>
              <a:gd name="connsiteX1518" fmla="*/ 985885 w 1180740"/>
              <a:gd name="connsiteY1518" fmla="*/ 685692 h 888187"/>
              <a:gd name="connsiteX1519" fmla="*/ 990472 w 1180740"/>
              <a:gd name="connsiteY1519" fmla="*/ 682508 h 888187"/>
              <a:gd name="connsiteX1520" fmla="*/ 466171 w 1180740"/>
              <a:gd name="connsiteY1520" fmla="*/ 682188 h 888187"/>
              <a:gd name="connsiteX1521" fmla="*/ 469174 w 1180740"/>
              <a:gd name="connsiteY1521" fmla="*/ 684965 h 888187"/>
              <a:gd name="connsiteX1522" fmla="*/ 466512 w 1180740"/>
              <a:gd name="connsiteY1522" fmla="*/ 689131 h 888187"/>
              <a:gd name="connsiteX1523" fmla="*/ 465352 w 1180740"/>
              <a:gd name="connsiteY1523" fmla="*/ 689131 h 888187"/>
              <a:gd name="connsiteX1524" fmla="*/ 461258 w 1180740"/>
              <a:gd name="connsiteY1524" fmla="*/ 684965 h 888187"/>
              <a:gd name="connsiteX1525" fmla="*/ 466171 w 1180740"/>
              <a:gd name="connsiteY1525" fmla="*/ 682188 h 888187"/>
              <a:gd name="connsiteX1526" fmla="*/ 587060 w 1180740"/>
              <a:gd name="connsiteY1526" fmla="*/ 681951 h 888187"/>
              <a:gd name="connsiteX1527" fmla="*/ 590850 w 1180740"/>
              <a:gd name="connsiteY1527" fmla="*/ 685820 h 888187"/>
              <a:gd name="connsiteX1528" fmla="*/ 586721 w 1180740"/>
              <a:gd name="connsiteY1528" fmla="*/ 689688 h 888187"/>
              <a:gd name="connsiteX1529" fmla="*/ 582592 w 1180740"/>
              <a:gd name="connsiteY1529" fmla="*/ 685122 h 888187"/>
              <a:gd name="connsiteX1530" fmla="*/ 587060 w 1180740"/>
              <a:gd name="connsiteY1530" fmla="*/ 681951 h 888187"/>
              <a:gd name="connsiteX1531" fmla="*/ 506757 w 1180740"/>
              <a:gd name="connsiteY1531" fmla="*/ 681672 h 888187"/>
              <a:gd name="connsiteX1532" fmla="*/ 511151 w 1180740"/>
              <a:gd name="connsiteY1532" fmla="*/ 685892 h 888187"/>
              <a:gd name="connsiteX1533" fmla="*/ 508954 w 1180740"/>
              <a:gd name="connsiteY1533" fmla="*/ 689089 h 888187"/>
              <a:gd name="connsiteX1534" fmla="*/ 505292 w 1180740"/>
              <a:gd name="connsiteY1534" fmla="*/ 688002 h 888187"/>
              <a:gd name="connsiteX1535" fmla="*/ 503028 w 1180740"/>
              <a:gd name="connsiteY1535" fmla="*/ 685509 h 888187"/>
              <a:gd name="connsiteX1536" fmla="*/ 503760 w 1180740"/>
              <a:gd name="connsiteY1536" fmla="*/ 682695 h 888187"/>
              <a:gd name="connsiteX1537" fmla="*/ 506757 w 1180740"/>
              <a:gd name="connsiteY1537" fmla="*/ 681672 h 888187"/>
              <a:gd name="connsiteX1538" fmla="*/ 448829 w 1180740"/>
              <a:gd name="connsiteY1538" fmla="*/ 681260 h 888187"/>
              <a:gd name="connsiteX1539" fmla="*/ 452106 w 1180740"/>
              <a:gd name="connsiteY1539" fmla="*/ 683148 h 888187"/>
              <a:gd name="connsiteX1540" fmla="*/ 451694 w 1180740"/>
              <a:gd name="connsiteY1540" fmla="*/ 686654 h 888187"/>
              <a:gd name="connsiteX1541" fmla="*/ 449430 w 1180740"/>
              <a:gd name="connsiteY1541" fmla="*/ 687737 h 888187"/>
              <a:gd name="connsiteX1542" fmla="*/ 444900 w 1180740"/>
              <a:gd name="connsiteY1542" fmla="*/ 684168 h 888187"/>
              <a:gd name="connsiteX1543" fmla="*/ 445243 w 1180740"/>
              <a:gd name="connsiteY1543" fmla="*/ 683148 h 888187"/>
              <a:gd name="connsiteX1544" fmla="*/ 448829 w 1180740"/>
              <a:gd name="connsiteY1544" fmla="*/ 681260 h 888187"/>
              <a:gd name="connsiteX1545" fmla="*/ 1158742 w 1180740"/>
              <a:gd name="connsiteY1545" fmla="*/ 681252 h 888187"/>
              <a:gd name="connsiteX1546" fmla="*/ 1162486 w 1180740"/>
              <a:gd name="connsiteY1546" fmla="*/ 682640 h 888187"/>
              <a:gd name="connsiteX1547" fmla="*/ 1164800 w 1180740"/>
              <a:gd name="connsiteY1547" fmla="*/ 687181 h 888187"/>
              <a:gd name="connsiteX1548" fmla="*/ 1156497 w 1180740"/>
              <a:gd name="connsiteY1548" fmla="*/ 692101 h 888187"/>
              <a:gd name="connsiteX1549" fmla="*/ 1152685 w 1180740"/>
              <a:gd name="connsiteY1549" fmla="*/ 689641 h 888187"/>
              <a:gd name="connsiteX1550" fmla="*/ 1151596 w 1180740"/>
              <a:gd name="connsiteY1550" fmla="*/ 687875 h 888187"/>
              <a:gd name="connsiteX1551" fmla="*/ 1154183 w 1180740"/>
              <a:gd name="connsiteY1551" fmla="*/ 682324 h 888187"/>
              <a:gd name="connsiteX1552" fmla="*/ 1158742 w 1180740"/>
              <a:gd name="connsiteY1552" fmla="*/ 681252 h 888187"/>
              <a:gd name="connsiteX1553" fmla="*/ 820433 w 1180740"/>
              <a:gd name="connsiteY1553" fmla="*/ 681214 h 888187"/>
              <a:gd name="connsiteX1554" fmla="*/ 823397 w 1180740"/>
              <a:gd name="connsiteY1554" fmla="*/ 681214 h 888187"/>
              <a:gd name="connsiteX1555" fmla="*/ 824542 w 1180740"/>
              <a:gd name="connsiteY1555" fmla="*/ 681214 h 888187"/>
              <a:gd name="connsiteX1556" fmla="*/ 828650 w 1180740"/>
              <a:gd name="connsiteY1556" fmla="*/ 682597 h 888187"/>
              <a:gd name="connsiteX1557" fmla="*/ 829391 w 1180740"/>
              <a:gd name="connsiteY1557" fmla="*/ 688505 h 888187"/>
              <a:gd name="connsiteX1558" fmla="*/ 822319 w 1180740"/>
              <a:gd name="connsiteY1558" fmla="*/ 692717 h 888187"/>
              <a:gd name="connsiteX1559" fmla="*/ 815583 w 1180740"/>
              <a:gd name="connsiteY1559" fmla="*/ 687123 h 888187"/>
              <a:gd name="connsiteX1560" fmla="*/ 820433 w 1180740"/>
              <a:gd name="connsiteY1560" fmla="*/ 681214 h 888187"/>
              <a:gd name="connsiteX1561" fmla="*/ 431279 w 1180740"/>
              <a:gd name="connsiteY1561" fmla="*/ 681213 h 888187"/>
              <a:gd name="connsiteX1562" fmla="*/ 435866 w 1180740"/>
              <a:gd name="connsiteY1562" fmla="*/ 684344 h 888187"/>
              <a:gd name="connsiteX1563" fmla="*/ 435866 w 1180740"/>
              <a:gd name="connsiteY1563" fmla="*/ 687475 h 888187"/>
              <a:gd name="connsiteX1564" fmla="*/ 430526 w 1180740"/>
              <a:gd name="connsiteY1564" fmla="*/ 687475 h 888187"/>
              <a:gd name="connsiteX1565" fmla="*/ 426760 w 1180740"/>
              <a:gd name="connsiteY1565" fmla="*/ 684344 h 888187"/>
              <a:gd name="connsiteX1566" fmla="*/ 431279 w 1180740"/>
              <a:gd name="connsiteY1566" fmla="*/ 681213 h 888187"/>
              <a:gd name="connsiteX1567" fmla="*/ 566281 w 1180740"/>
              <a:gd name="connsiteY1567" fmla="*/ 681115 h 888187"/>
              <a:gd name="connsiteX1568" fmla="*/ 568958 w 1180740"/>
              <a:gd name="connsiteY1568" fmla="*/ 682208 h 888187"/>
              <a:gd name="connsiteX1569" fmla="*/ 571222 w 1180740"/>
              <a:gd name="connsiteY1569" fmla="*/ 685744 h 888187"/>
              <a:gd name="connsiteX1570" fmla="*/ 570810 w 1180740"/>
              <a:gd name="connsiteY1570" fmla="*/ 687158 h 888187"/>
              <a:gd name="connsiteX1571" fmla="*/ 568958 w 1180740"/>
              <a:gd name="connsiteY1571" fmla="*/ 688573 h 888187"/>
              <a:gd name="connsiteX1572" fmla="*/ 564015 w 1180740"/>
              <a:gd name="connsiteY1572" fmla="*/ 686130 h 888187"/>
              <a:gd name="connsiteX1573" fmla="*/ 564358 w 1180740"/>
              <a:gd name="connsiteY1573" fmla="*/ 682530 h 888187"/>
              <a:gd name="connsiteX1574" fmla="*/ 566281 w 1180740"/>
              <a:gd name="connsiteY1574" fmla="*/ 681115 h 888187"/>
              <a:gd name="connsiteX1575" fmla="*/ 481502 w 1180740"/>
              <a:gd name="connsiteY1575" fmla="*/ 680874 h 888187"/>
              <a:gd name="connsiteX1576" fmla="*/ 484521 w 1180740"/>
              <a:gd name="connsiteY1576" fmla="*/ 682325 h 888187"/>
              <a:gd name="connsiteX1577" fmla="*/ 485276 w 1180740"/>
              <a:gd name="connsiteY1577" fmla="*/ 684029 h 888187"/>
              <a:gd name="connsiteX1578" fmla="*/ 482600 w 1180740"/>
              <a:gd name="connsiteY1578" fmla="*/ 688258 h 888187"/>
              <a:gd name="connsiteX1579" fmla="*/ 478414 w 1180740"/>
              <a:gd name="connsiteY1579" fmla="*/ 686491 h 888187"/>
              <a:gd name="connsiteX1580" fmla="*/ 478826 w 1180740"/>
              <a:gd name="connsiteY1580" fmla="*/ 681631 h 888187"/>
              <a:gd name="connsiteX1581" fmla="*/ 481502 w 1180740"/>
              <a:gd name="connsiteY1581" fmla="*/ 680874 h 888187"/>
              <a:gd name="connsiteX1582" fmla="*/ 801858 w 1180740"/>
              <a:gd name="connsiteY1582" fmla="*/ 680837 h 888187"/>
              <a:gd name="connsiteX1583" fmla="*/ 804844 w 1180740"/>
              <a:gd name="connsiteY1583" fmla="*/ 681909 h 888187"/>
              <a:gd name="connsiteX1584" fmla="*/ 806745 w 1180740"/>
              <a:gd name="connsiteY1584" fmla="*/ 686133 h 888187"/>
              <a:gd name="connsiteX1585" fmla="*/ 804098 w 1180740"/>
              <a:gd name="connsiteY1585" fmla="*/ 691365 h 888187"/>
              <a:gd name="connsiteX1586" fmla="*/ 800364 w 1180740"/>
              <a:gd name="connsiteY1586" fmla="*/ 692752 h 888187"/>
              <a:gd name="connsiteX1587" fmla="*/ 797309 w 1180740"/>
              <a:gd name="connsiteY1587" fmla="*/ 690987 h 888187"/>
              <a:gd name="connsiteX1588" fmla="*/ 796563 w 1180740"/>
              <a:gd name="connsiteY1588" fmla="*/ 690294 h 888187"/>
              <a:gd name="connsiteX1589" fmla="*/ 794730 w 1180740"/>
              <a:gd name="connsiteY1589" fmla="*/ 686448 h 888187"/>
              <a:gd name="connsiteX1590" fmla="*/ 797309 w 1180740"/>
              <a:gd name="connsiteY1590" fmla="*/ 682287 h 888187"/>
              <a:gd name="connsiteX1591" fmla="*/ 798463 w 1180740"/>
              <a:gd name="connsiteY1591" fmla="*/ 681215 h 888187"/>
              <a:gd name="connsiteX1592" fmla="*/ 801858 w 1180740"/>
              <a:gd name="connsiteY1592" fmla="*/ 680837 h 888187"/>
              <a:gd name="connsiteX1593" fmla="*/ 493613 w 1180740"/>
              <a:gd name="connsiteY1593" fmla="*/ 680837 h 888187"/>
              <a:gd name="connsiteX1594" fmla="*/ 498506 w 1180740"/>
              <a:gd name="connsiteY1594" fmla="*/ 686097 h 888187"/>
              <a:gd name="connsiteX1595" fmla="*/ 493205 w 1180740"/>
              <a:gd name="connsiteY1595" fmla="*/ 687788 h 888187"/>
              <a:gd name="connsiteX1596" fmla="*/ 490214 w 1180740"/>
              <a:gd name="connsiteY1596" fmla="*/ 683968 h 888187"/>
              <a:gd name="connsiteX1597" fmla="*/ 491302 w 1180740"/>
              <a:gd name="connsiteY1597" fmla="*/ 681588 h 888187"/>
              <a:gd name="connsiteX1598" fmla="*/ 493613 w 1180740"/>
              <a:gd name="connsiteY1598" fmla="*/ 680837 h 888187"/>
              <a:gd name="connsiteX1599" fmla="*/ 604458 w 1180740"/>
              <a:gd name="connsiteY1599" fmla="*/ 680663 h 888187"/>
              <a:gd name="connsiteX1600" fmla="*/ 608585 w 1180740"/>
              <a:gd name="connsiteY1600" fmla="*/ 685576 h 888187"/>
              <a:gd name="connsiteX1601" fmla="*/ 604864 w 1180740"/>
              <a:gd name="connsiteY1601" fmla="*/ 690935 h 888187"/>
              <a:gd name="connsiteX1602" fmla="*/ 601074 w 1180740"/>
              <a:gd name="connsiteY1602" fmla="*/ 690553 h 888187"/>
              <a:gd name="connsiteX1603" fmla="*/ 598840 w 1180740"/>
              <a:gd name="connsiteY1603" fmla="*/ 688064 h 888187"/>
              <a:gd name="connsiteX1604" fmla="*/ 598096 w 1180740"/>
              <a:gd name="connsiteY1604" fmla="*/ 683470 h 888187"/>
              <a:gd name="connsiteX1605" fmla="*/ 604458 w 1180740"/>
              <a:gd name="connsiteY1605" fmla="*/ 680663 h 888187"/>
              <a:gd name="connsiteX1606" fmla="*/ 970172 w 1180740"/>
              <a:gd name="connsiteY1606" fmla="*/ 680558 h 888187"/>
              <a:gd name="connsiteX1607" fmla="*/ 972708 w 1180740"/>
              <a:gd name="connsiteY1607" fmla="*/ 683358 h 888187"/>
              <a:gd name="connsiteX1608" fmla="*/ 972708 w 1180740"/>
              <a:gd name="connsiteY1608" fmla="*/ 689338 h 888187"/>
              <a:gd name="connsiteX1609" fmla="*/ 966102 w 1180740"/>
              <a:gd name="connsiteY1609" fmla="*/ 689020 h 888187"/>
              <a:gd name="connsiteX1610" fmla="*/ 966436 w 1180740"/>
              <a:gd name="connsiteY1610" fmla="*/ 683040 h 888187"/>
              <a:gd name="connsiteX1611" fmla="*/ 970172 w 1180740"/>
              <a:gd name="connsiteY1611" fmla="*/ 680558 h 888187"/>
              <a:gd name="connsiteX1612" fmla="*/ 413093 w 1180740"/>
              <a:gd name="connsiteY1612" fmla="*/ 680558 h 888187"/>
              <a:gd name="connsiteX1613" fmla="*/ 414942 w 1180740"/>
              <a:gd name="connsiteY1613" fmla="*/ 680875 h 888187"/>
              <a:gd name="connsiteX1614" fmla="*/ 417201 w 1180740"/>
              <a:gd name="connsiteY1614" fmla="*/ 685822 h 888187"/>
              <a:gd name="connsiteX1615" fmla="*/ 411519 w 1180740"/>
              <a:gd name="connsiteY1615" fmla="*/ 687217 h 888187"/>
              <a:gd name="connsiteX1616" fmla="*/ 410423 w 1180740"/>
              <a:gd name="connsiteY1616" fmla="*/ 686202 h 888187"/>
              <a:gd name="connsiteX1617" fmla="*/ 409670 w 1180740"/>
              <a:gd name="connsiteY1617" fmla="*/ 682334 h 888187"/>
              <a:gd name="connsiteX1618" fmla="*/ 413093 w 1180740"/>
              <a:gd name="connsiteY1618" fmla="*/ 680558 h 888187"/>
              <a:gd name="connsiteX1619" fmla="*/ 689771 w 1180740"/>
              <a:gd name="connsiteY1619" fmla="*/ 680138 h 888187"/>
              <a:gd name="connsiteX1620" fmla="*/ 692595 w 1180740"/>
              <a:gd name="connsiteY1620" fmla="*/ 681101 h 888187"/>
              <a:gd name="connsiteX1621" fmla="*/ 693745 w 1180740"/>
              <a:gd name="connsiteY1621" fmla="*/ 689438 h 888187"/>
              <a:gd name="connsiteX1622" fmla="*/ 685493 w 1180740"/>
              <a:gd name="connsiteY1622" fmla="*/ 691882 h 888187"/>
              <a:gd name="connsiteX1623" fmla="*/ 682110 w 1180740"/>
              <a:gd name="connsiteY1623" fmla="*/ 689438 h 888187"/>
              <a:gd name="connsiteX1624" fmla="*/ 681772 w 1180740"/>
              <a:gd name="connsiteY1624" fmla="*/ 684925 h 888187"/>
              <a:gd name="connsiteX1625" fmla="*/ 682516 w 1180740"/>
              <a:gd name="connsiteY1625" fmla="*/ 682480 h 888187"/>
              <a:gd name="connsiteX1626" fmla="*/ 686643 w 1180740"/>
              <a:gd name="connsiteY1626" fmla="*/ 680725 h 888187"/>
              <a:gd name="connsiteX1627" fmla="*/ 689771 w 1180740"/>
              <a:gd name="connsiteY1627" fmla="*/ 680138 h 888187"/>
              <a:gd name="connsiteX1628" fmla="*/ 642823 w 1180740"/>
              <a:gd name="connsiteY1628" fmla="*/ 680055 h 888187"/>
              <a:gd name="connsiteX1629" fmla="*/ 646190 w 1180740"/>
              <a:gd name="connsiteY1629" fmla="*/ 680420 h 888187"/>
              <a:gd name="connsiteX1630" fmla="*/ 649990 w 1180740"/>
              <a:gd name="connsiteY1630" fmla="*/ 684603 h 888187"/>
              <a:gd name="connsiteX1631" fmla="*/ 647344 w 1180740"/>
              <a:gd name="connsiteY1631" fmla="*/ 688850 h 888187"/>
              <a:gd name="connsiteX1632" fmla="*/ 641305 w 1180740"/>
              <a:gd name="connsiteY1632" fmla="*/ 690245 h 888187"/>
              <a:gd name="connsiteX1633" fmla="*/ 640151 w 1180740"/>
              <a:gd name="connsiteY1633" fmla="*/ 689928 h 888187"/>
              <a:gd name="connsiteX1634" fmla="*/ 636827 w 1180740"/>
              <a:gd name="connsiteY1634" fmla="*/ 684603 h 888187"/>
              <a:gd name="connsiteX1635" fmla="*/ 639405 w 1180740"/>
              <a:gd name="connsiteY1635" fmla="*/ 680737 h 888187"/>
              <a:gd name="connsiteX1636" fmla="*/ 642823 w 1180740"/>
              <a:gd name="connsiteY1636" fmla="*/ 680055 h 888187"/>
              <a:gd name="connsiteX1637" fmla="*/ 666322 w 1180740"/>
              <a:gd name="connsiteY1637" fmla="*/ 680024 h 888187"/>
              <a:gd name="connsiteX1638" fmla="*/ 669383 w 1180740"/>
              <a:gd name="connsiteY1638" fmla="*/ 681120 h 888187"/>
              <a:gd name="connsiteX1639" fmla="*/ 673114 w 1180740"/>
              <a:gd name="connsiteY1639" fmla="*/ 684297 h 888187"/>
              <a:gd name="connsiteX1640" fmla="*/ 673114 w 1180740"/>
              <a:gd name="connsiteY1640" fmla="*/ 690651 h 888187"/>
              <a:gd name="connsiteX1641" fmla="*/ 671214 w 1180740"/>
              <a:gd name="connsiteY1641" fmla="*/ 692747 h 888187"/>
              <a:gd name="connsiteX1642" fmla="*/ 667077 w 1180740"/>
              <a:gd name="connsiteY1642" fmla="*/ 694145 h 888187"/>
              <a:gd name="connsiteX1643" fmla="*/ 665245 w 1180740"/>
              <a:gd name="connsiteY1643" fmla="*/ 693065 h 888187"/>
              <a:gd name="connsiteX1644" fmla="*/ 659616 w 1180740"/>
              <a:gd name="connsiteY1644" fmla="*/ 683598 h 888187"/>
              <a:gd name="connsiteX1645" fmla="*/ 663007 w 1180740"/>
              <a:gd name="connsiteY1645" fmla="*/ 680739 h 888187"/>
              <a:gd name="connsiteX1646" fmla="*/ 666322 w 1180740"/>
              <a:gd name="connsiteY1646" fmla="*/ 680024 h 888187"/>
              <a:gd name="connsiteX1647" fmla="*/ 623689 w 1180740"/>
              <a:gd name="connsiteY1647" fmla="*/ 680007 h 888187"/>
              <a:gd name="connsiteX1648" fmla="*/ 626082 w 1180740"/>
              <a:gd name="connsiteY1648" fmla="*/ 681644 h 888187"/>
              <a:gd name="connsiteX1649" fmla="*/ 626829 w 1180740"/>
              <a:gd name="connsiteY1649" fmla="*/ 688635 h 888187"/>
              <a:gd name="connsiteX1650" fmla="*/ 618886 w 1180740"/>
              <a:gd name="connsiteY1650" fmla="*/ 691114 h 888187"/>
              <a:gd name="connsiteX1651" fmla="*/ 617393 w 1180740"/>
              <a:gd name="connsiteY1651" fmla="*/ 690097 h 888187"/>
              <a:gd name="connsiteX1652" fmla="*/ 615899 w 1180740"/>
              <a:gd name="connsiteY1652" fmla="*/ 685458 h 888187"/>
              <a:gd name="connsiteX1653" fmla="*/ 618886 w 1180740"/>
              <a:gd name="connsiteY1653" fmla="*/ 680881 h 888187"/>
              <a:gd name="connsiteX1654" fmla="*/ 620787 w 1180740"/>
              <a:gd name="connsiteY1654" fmla="*/ 680182 h 888187"/>
              <a:gd name="connsiteX1655" fmla="*/ 623689 w 1180740"/>
              <a:gd name="connsiteY1655" fmla="*/ 680007 h 888187"/>
              <a:gd name="connsiteX1656" fmla="*/ 730919 w 1180740"/>
              <a:gd name="connsiteY1656" fmla="*/ 679478 h 888187"/>
              <a:gd name="connsiteX1657" fmla="*/ 736139 w 1180740"/>
              <a:gd name="connsiteY1657" fmla="*/ 681231 h 888187"/>
              <a:gd name="connsiteX1658" fmla="*/ 736139 w 1180740"/>
              <a:gd name="connsiteY1658" fmla="*/ 688869 h 888187"/>
              <a:gd name="connsiteX1659" fmla="*/ 733194 w 1180740"/>
              <a:gd name="connsiteY1659" fmla="*/ 690246 h 888187"/>
              <a:gd name="connsiteX1660" fmla="*/ 730585 w 1180740"/>
              <a:gd name="connsiteY1660" fmla="*/ 690246 h 888187"/>
              <a:gd name="connsiteX1661" fmla="*/ 729113 w 1180740"/>
              <a:gd name="connsiteY1661" fmla="*/ 689933 h 888187"/>
              <a:gd name="connsiteX1662" fmla="*/ 725031 w 1180740"/>
              <a:gd name="connsiteY1662" fmla="*/ 684361 h 888187"/>
              <a:gd name="connsiteX1663" fmla="*/ 730919 w 1180740"/>
              <a:gd name="connsiteY1663" fmla="*/ 679478 h 888187"/>
              <a:gd name="connsiteX1664" fmla="*/ 756395 w 1180740"/>
              <a:gd name="connsiteY1664" fmla="*/ 679265 h 888187"/>
              <a:gd name="connsiteX1665" fmla="*/ 762434 w 1180740"/>
              <a:gd name="connsiteY1665" fmla="*/ 684816 h 888187"/>
              <a:gd name="connsiteX1666" fmla="*/ 762434 w 1180740"/>
              <a:gd name="connsiteY1666" fmla="*/ 686960 h 888187"/>
              <a:gd name="connsiteX1667" fmla="*/ 760534 w 1180740"/>
              <a:gd name="connsiteY1667" fmla="*/ 690429 h 888187"/>
              <a:gd name="connsiteX1668" fmla="*/ 756056 w 1180740"/>
              <a:gd name="connsiteY1668" fmla="*/ 691817 h 888187"/>
              <a:gd name="connsiteX1669" fmla="*/ 750018 w 1180740"/>
              <a:gd name="connsiteY1669" fmla="*/ 683806 h 888187"/>
              <a:gd name="connsiteX1670" fmla="*/ 750764 w 1180740"/>
              <a:gd name="connsiteY1670" fmla="*/ 682040 h 888187"/>
              <a:gd name="connsiteX1671" fmla="*/ 756395 w 1180740"/>
              <a:gd name="connsiteY1671" fmla="*/ 679265 h 888187"/>
              <a:gd name="connsiteX1672" fmla="*/ 779099 w 1180740"/>
              <a:gd name="connsiteY1672" fmla="*/ 679226 h 888187"/>
              <a:gd name="connsiteX1673" fmla="*/ 784561 w 1180740"/>
              <a:gd name="connsiteY1673" fmla="*/ 681097 h 888187"/>
              <a:gd name="connsiteX1674" fmla="*/ 785631 w 1180740"/>
              <a:gd name="connsiteY1674" fmla="*/ 684243 h 888187"/>
              <a:gd name="connsiteX1675" fmla="*/ 778606 w 1180740"/>
              <a:gd name="connsiteY1675" fmla="*/ 691917 h 888187"/>
              <a:gd name="connsiteX1676" fmla="*/ 777134 w 1180740"/>
              <a:gd name="connsiteY1676" fmla="*/ 691917 h 888187"/>
              <a:gd name="connsiteX1677" fmla="*/ 772316 w 1180740"/>
              <a:gd name="connsiteY1677" fmla="*/ 686696 h 888187"/>
              <a:gd name="connsiteX1678" fmla="*/ 774189 w 1180740"/>
              <a:gd name="connsiteY1678" fmla="*/ 681789 h 888187"/>
              <a:gd name="connsiteX1679" fmla="*/ 779099 w 1180740"/>
              <a:gd name="connsiteY1679" fmla="*/ 679226 h 888187"/>
              <a:gd name="connsiteX1680" fmla="*/ 710421 w 1180740"/>
              <a:gd name="connsiteY1680" fmla="*/ 678330 h 888187"/>
              <a:gd name="connsiteX1681" fmla="*/ 715659 w 1180740"/>
              <a:gd name="connsiteY1681" fmla="*/ 687004 h 888187"/>
              <a:gd name="connsiteX1682" fmla="*/ 714920 w 1180740"/>
              <a:gd name="connsiteY1682" fmla="*/ 687695 h 888187"/>
              <a:gd name="connsiteX1683" fmla="*/ 708944 w 1180740"/>
              <a:gd name="connsiteY1683" fmla="*/ 690524 h 888187"/>
              <a:gd name="connsiteX1684" fmla="*/ 706728 w 1180740"/>
              <a:gd name="connsiteY1684" fmla="*/ 689833 h 888187"/>
              <a:gd name="connsiteX1685" fmla="*/ 703370 w 1180740"/>
              <a:gd name="connsiteY1685" fmla="*/ 684930 h 888187"/>
              <a:gd name="connsiteX1686" fmla="*/ 703035 w 1180740"/>
              <a:gd name="connsiteY1686" fmla="*/ 684553 h 888187"/>
              <a:gd name="connsiteX1687" fmla="*/ 710421 w 1180740"/>
              <a:gd name="connsiteY1687" fmla="*/ 678330 h 888187"/>
              <a:gd name="connsiteX1688" fmla="*/ 1115556 w 1180740"/>
              <a:gd name="connsiteY1688" fmla="*/ 652838 h 888187"/>
              <a:gd name="connsiteX1689" fmla="*/ 1117705 w 1180740"/>
              <a:gd name="connsiteY1689" fmla="*/ 653112 h 888187"/>
              <a:gd name="connsiteX1690" fmla="*/ 1119166 w 1180740"/>
              <a:gd name="connsiteY1690" fmla="*/ 656940 h 888187"/>
              <a:gd name="connsiteX1691" fmla="*/ 1117307 w 1180740"/>
              <a:gd name="connsiteY1691" fmla="*/ 659324 h 888187"/>
              <a:gd name="connsiteX1692" fmla="*/ 1114386 w 1180740"/>
              <a:gd name="connsiteY1692" fmla="*/ 657943 h 888187"/>
              <a:gd name="connsiteX1693" fmla="*/ 1113656 w 1180740"/>
              <a:gd name="connsiteY1693" fmla="*/ 654116 h 888187"/>
              <a:gd name="connsiteX1694" fmla="*/ 1115556 w 1180740"/>
              <a:gd name="connsiteY1694" fmla="*/ 652838 h 888187"/>
              <a:gd name="connsiteX1695" fmla="*/ 1099807 w 1180740"/>
              <a:gd name="connsiteY1695" fmla="*/ 652515 h 888187"/>
              <a:gd name="connsiteX1696" fmla="*/ 1101771 w 1180740"/>
              <a:gd name="connsiteY1696" fmla="*/ 654021 h 888187"/>
              <a:gd name="connsiteX1697" fmla="*/ 1103242 w 1180740"/>
              <a:gd name="connsiteY1697" fmla="*/ 657192 h 888187"/>
              <a:gd name="connsiteX1698" fmla="*/ 1099498 w 1180740"/>
              <a:gd name="connsiteY1698" fmla="*/ 659285 h 888187"/>
              <a:gd name="connsiteX1699" fmla="*/ 1095420 w 1180740"/>
              <a:gd name="connsiteY1699" fmla="*/ 657192 h 888187"/>
              <a:gd name="connsiteX1700" fmla="*/ 1095086 w 1180740"/>
              <a:gd name="connsiteY1700" fmla="*/ 656431 h 888187"/>
              <a:gd name="connsiteX1701" fmla="*/ 1097292 w 1180740"/>
              <a:gd name="connsiteY1701" fmla="*/ 652626 h 888187"/>
              <a:gd name="connsiteX1702" fmla="*/ 1099807 w 1180740"/>
              <a:gd name="connsiteY1702" fmla="*/ 652515 h 888187"/>
              <a:gd name="connsiteX1703" fmla="*/ 485680 w 1180740"/>
              <a:gd name="connsiteY1703" fmla="*/ 651865 h 888187"/>
              <a:gd name="connsiteX1704" fmla="*/ 488267 w 1180740"/>
              <a:gd name="connsiteY1704" fmla="*/ 656730 h 888187"/>
              <a:gd name="connsiteX1705" fmla="*/ 484617 w 1180740"/>
              <a:gd name="connsiteY1705" fmla="*/ 660160 h 888187"/>
              <a:gd name="connsiteX1706" fmla="*/ 482362 w 1180740"/>
              <a:gd name="connsiteY1706" fmla="*/ 659474 h 888187"/>
              <a:gd name="connsiteX1707" fmla="*/ 480902 w 1180740"/>
              <a:gd name="connsiteY1707" fmla="*/ 656044 h 888187"/>
              <a:gd name="connsiteX1708" fmla="*/ 483888 w 1180740"/>
              <a:gd name="connsiteY1708" fmla="*/ 652239 h 888187"/>
              <a:gd name="connsiteX1709" fmla="*/ 485680 w 1180740"/>
              <a:gd name="connsiteY1709" fmla="*/ 651865 h 888187"/>
              <a:gd name="connsiteX1710" fmla="*/ 283296 w 1180740"/>
              <a:gd name="connsiteY1710" fmla="*/ 651865 h 888187"/>
              <a:gd name="connsiteX1711" fmla="*/ 287832 w 1180740"/>
              <a:gd name="connsiteY1711" fmla="*/ 656374 h 888187"/>
              <a:gd name="connsiteX1712" fmla="*/ 283296 w 1180740"/>
              <a:gd name="connsiteY1712" fmla="*/ 659881 h 888187"/>
              <a:gd name="connsiteX1713" fmla="*/ 279575 w 1180740"/>
              <a:gd name="connsiteY1713" fmla="*/ 656061 h 888187"/>
              <a:gd name="connsiteX1714" fmla="*/ 283296 w 1180740"/>
              <a:gd name="connsiteY1714" fmla="*/ 651865 h 888187"/>
              <a:gd name="connsiteX1715" fmla="*/ 246762 w 1180740"/>
              <a:gd name="connsiteY1715" fmla="*/ 651342 h 888187"/>
              <a:gd name="connsiteX1716" fmla="*/ 249176 w 1180740"/>
              <a:gd name="connsiteY1716" fmla="*/ 653158 h 888187"/>
              <a:gd name="connsiteX1717" fmla="*/ 249176 w 1180740"/>
              <a:gd name="connsiteY1717" fmla="*/ 653847 h 888187"/>
              <a:gd name="connsiteX1718" fmla="*/ 246979 w 1180740"/>
              <a:gd name="connsiteY1718" fmla="*/ 658357 h 888187"/>
              <a:gd name="connsiteX1719" fmla="*/ 244715 w 1180740"/>
              <a:gd name="connsiteY1719" fmla="*/ 659045 h 888187"/>
              <a:gd name="connsiteX1720" fmla="*/ 242518 w 1180740"/>
              <a:gd name="connsiteY1720" fmla="*/ 658670 h 888187"/>
              <a:gd name="connsiteX1721" fmla="*/ 242185 w 1180740"/>
              <a:gd name="connsiteY1721" fmla="*/ 651718 h 888187"/>
              <a:gd name="connsiteX1722" fmla="*/ 243250 w 1180740"/>
              <a:gd name="connsiteY1722" fmla="*/ 651405 h 888187"/>
              <a:gd name="connsiteX1723" fmla="*/ 246762 w 1180740"/>
              <a:gd name="connsiteY1723" fmla="*/ 651342 h 888187"/>
              <a:gd name="connsiteX1724" fmla="*/ 328177 w 1180740"/>
              <a:gd name="connsiteY1724" fmla="*/ 651064 h 888187"/>
              <a:gd name="connsiteX1725" fmla="*/ 332333 w 1180740"/>
              <a:gd name="connsiteY1725" fmla="*/ 654194 h 888187"/>
              <a:gd name="connsiteX1726" fmla="*/ 330837 w 1180740"/>
              <a:gd name="connsiteY1726" fmla="*/ 658388 h 888187"/>
              <a:gd name="connsiteX1727" fmla="*/ 324434 w 1180740"/>
              <a:gd name="connsiteY1727" fmla="*/ 661518 h 888187"/>
              <a:gd name="connsiteX1728" fmla="*/ 321440 w 1180740"/>
              <a:gd name="connsiteY1728" fmla="*/ 660454 h 888187"/>
              <a:gd name="connsiteX1729" fmla="*/ 322189 w 1180740"/>
              <a:gd name="connsiteY1729" fmla="*/ 652504 h 888187"/>
              <a:gd name="connsiteX1730" fmla="*/ 328177 w 1180740"/>
              <a:gd name="connsiteY1730" fmla="*/ 651064 h 888187"/>
              <a:gd name="connsiteX1731" fmla="*/ 1135819 w 1180740"/>
              <a:gd name="connsiteY1731" fmla="*/ 651029 h 888187"/>
              <a:gd name="connsiteX1732" fmla="*/ 1139522 w 1180740"/>
              <a:gd name="connsiteY1732" fmla="*/ 654528 h 888187"/>
              <a:gd name="connsiteX1733" fmla="*/ 1138445 w 1180740"/>
              <a:gd name="connsiteY1733" fmla="*/ 657278 h 888187"/>
              <a:gd name="connsiteX1734" fmla="*/ 1135415 w 1180740"/>
              <a:gd name="connsiteY1734" fmla="*/ 657278 h 888187"/>
              <a:gd name="connsiteX1735" fmla="*/ 1135078 w 1180740"/>
              <a:gd name="connsiteY1735" fmla="*/ 656965 h 888187"/>
              <a:gd name="connsiteX1736" fmla="*/ 1132856 w 1180740"/>
              <a:gd name="connsiteY1736" fmla="*/ 653466 h 888187"/>
              <a:gd name="connsiteX1737" fmla="*/ 1135819 w 1180740"/>
              <a:gd name="connsiteY1737" fmla="*/ 651029 h 888187"/>
              <a:gd name="connsiteX1738" fmla="*/ 1174771 w 1180740"/>
              <a:gd name="connsiteY1738" fmla="*/ 650751 h 888187"/>
              <a:gd name="connsiteX1739" fmla="*/ 1180740 w 1180740"/>
              <a:gd name="connsiteY1739" fmla="*/ 652518 h 888187"/>
              <a:gd name="connsiteX1740" fmla="*/ 1180740 w 1180740"/>
              <a:gd name="connsiteY1740" fmla="*/ 661577 h 888187"/>
              <a:gd name="connsiteX1741" fmla="*/ 1177397 w 1180740"/>
              <a:gd name="connsiteY1741" fmla="*/ 662666 h 888187"/>
              <a:gd name="connsiteX1742" fmla="*/ 1175512 w 1180740"/>
              <a:gd name="connsiteY1742" fmla="*/ 662349 h 888187"/>
              <a:gd name="connsiteX1743" fmla="*/ 1170664 w 1180740"/>
              <a:gd name="connsiteY1743" fmla="*/ 653920 h 888187"/>
              <a:gd name="connsiteX1744" fmla="*/ 1174771 w 1180740"/>
              <a:gd name="connsiteY1744" fmla="*/ 650751 h 888187"/>
              <a:gd name="connsiteX1745" fmla="*/ 1054258 w 1180740"/>
              <a:gd name="connsiteY1745" fmla="*/ 650751 h 888187"/>
              <a:gd name="connsiteX1746" fmla="*/ 1056063 w 1180740"/>
              <a:gd name="connsiteY1746" fmla="*/ 651062 h 888187"/>
              <a:gd name="connsiteX1747" fmla="*/ 1058336 w 1180740"/>
              <a:gd name="connsiteY1747" fmla="*/ 653176 h 888187"/>
              <a:gd name="connsiteX1748" fmla="*/ 1056798 w 1180740"/>
              <a:gd name="connsiteY1748" fmla="*/ 656223 h 888187"/>
              <a:gd name="connsiteX1749" fmla="*/ 1054993 w 1180740"/>
              <a:gd name="connsiteY1749" fmla="*/ 657653 h 888187"/>
              <a:gd name="connsiteX1750" fmla="*/ 1050180 w 1180740"/>
              <a:gd name="connsiteY1750" fmla="*/ 655539 h 888187"/>
              <a:gd name="connsiteX1751" fmla="*/ 1049779 w 1180740"/>
              <a:gd name="connsiteY1751" fmla="*/ 654171 h 888187"/>
              <a:gd name="connsiteX1752" fmla="*/ 1054258 w 1180740"/>
              <a:gd name="connsiteY1752" fmla="*/ 650751 h 888187"/>
              <a:gd name="connsiteX1753" fmla="*/ 307551 w 1180740"/>
              <a:gd name="connsiteY1753" fmla="*/ 650751 h 888187"/>
              <a:gd name="connsiteX1754" fmla="*/ 309419 w 1180740"/>
              <a:gd name="connsiteY1754" fmla="*/ 651437 h 888187"/>
              <a:gd name="connsiteX1755" fmla="*/ 311620 w 1180740"/>
              <a:gd name="connsiteY1755" fmla="*/ 654181 h 888187"/>
              <a:gd name="connsiteX1756" fmla="*/ 310552 w 1180740"/>
              <a:gd name="connsiteY1756" fmla="*/ 656613 h 888187"/>
              <a:gd name="connsiteX1757" fmla="*/ 306084 w 1180740"/>
              <a:gd name="connsiteY1757" fmla="*/ 659046 h 888187"/>
              <a:gd name="connsiteX1758" fmla="*/ 302015 w 1180740"/>
              <a:gd name="connsiteY1758" fmla="*/ 655927 h 888187"/>
              <a:gd name="connsiteX1759" fmla="*/ 302415 w 1180740"/>
              <a:gd name="connsiteY1759" fmla="*/ 652809 h 888187"/>
              <a:gd name="connsiteX1760" fmla="*/ 307551 w 1180740"/>
              <a:gd name="connsiteY1760" fmla="*/ 650751 h 888187"/>
              <a:gd name="connsiteX1761" fmla="*/ 265294 w 1180740"/>
              <a:gd name="connsiteY1761" fmla="*/ 650751 h 888187"/>
              <a:gd name="connsiteX1762" fmla="*/ 270146 w 1180740"/>
              <a:gd name="connsiteY1762" fmla="*/ 652492 h 888187"/>
              <a:gd name="connsiteX1763" fmla="*/ 268663 w 1180740"/>
              <a:gd name="connsiteY1763" fmla="*/ 656223 h 888187"/>
              <a:gd name="connsiteX1764" fmla="*/ 264553 w 1180740"/>
              <a:gd name="connsiteY1764" fmla="*/ 656596 h 888187"/>
              <a:gd name="connsiteX1765" fmla="*/ 263407 w 1180740"/>
              <a:gd name="connsiteY1765" fmla="*/ 655228 h 888187"/>
              <a:gd name="connsiteX1766" fmla="*/ 263070 w 1180740"/>
              <a:gd name="connsiteY1766" fmla="*/ 651746 h 888187"/>
              <a:gd name="connsiteX1767" fmla="*/ 265294 w 1180740"/>
              <a:gd name="connsiteY1767" fmla="*/ 650751 h 888187"/>
              <a:gd name="connsiteX1768" fmla="*/ 227266 w 1180740"/>
              <a:gd name="connsiteY1768" fmla="*/ 650751 h 888187"/>
              <a:gd name="connsiteX1769" fmla="*/ 228772 w 1180740"/>
              <a:gd name="connsiteY1769" fmla="*/ 651437 h 888187"/>
              <a:gd name="connsiteX1770" fmla="*/ 229525 w 1180740"/>
              <a:gd name="connsiteY1770" fmla="*/ 656239 h 888187"/>
              <a:gd name="connsiteX1771" fmla="*/ 224185 w 1180740"/>
              <a:gd name="connsiteY1771" fmla="*/ 657674 h 888187"/>
              <a:gd name="connsiteX1772" fmla="*/ 222678 w 1180740"/>
              <a:gd name="connsiteY1772" fmla="*/ 656613 h 888187"/>
              <a:gd name="connsiteX1773" fmla="*/ 221925 w 1180740"/>
              <a:gd name="connsiteY1773" fmla="*/ 654181 h 888187"/>
              <a:gd name="connsiteX1774" fmla="*/ 227266 w 1180740"/>
              <a:gd name="connsiteY1774" fmla="*/ 650751 h 888187"/>
              <a:gd name="connsiteX1775" fmla="*/ 467823 w 1180740"/>
              <a:gd name="connsiteY1775" fmla="*/ 650194 h 888187"/>
              <a:gd name="connsiteX1776" fmla="*/ 468567 w 1180740"/>
              <a:gd name="connsiteY1776" fmla="*/ 650194 h 888187"/>
              <a:gd name="connsiteX1777" fmla="*/ 473101 w 1180740"/>
              <a:gd name="connsiteY1777" fmla="*/ 655434 h 888187"/>
              <a:gd name="connsiteX1778" fmla="*/ 472695 w 1180740"/>
              <a:gd name="connsiteY1778" fmla="*/ 656824 h 888187"/>
              <a:gd name="connsiteX1779" fmla="*/ 470124 w 1180740"/>
              <a:gd name="connsiteY1779" fmla="*/ 659602 h 888187"/>
              <a:gd name="connsiteX1780" fmla="*/ 465589 w 1180740"/>
              <a:gd name="connsiteY1780" fmla="*/ 659286 h 888187"/>
              <a:gd name="connsiteX1781" fmla="*/ 462951 w 1180740"/>
              <a:gd name="connsiteY1781" fmla="*/ 657203 h 888187"/>
              <a:gd name="connsiteX1782" fmla="*/ 467823 w 1180740"/>
              <a:gd name="connsiteY1782" fmla="*/ 650194 h 888187"/>
              <a:gd name="connsiteX1783" fmla="*/ 941870 w 1180740"/>
              <a:gd name="connsiteY1783" fmla="*/ 649780 h 888187"/>
              <a:gd name="connsiteX1784" fmla="*/ 945999 w 1180740"/>
              <a:gd name="connsiteY1784" fmla="*/ 649780 h 888187"/>
              <a:gd name="connsiteX1785" fmla="*/ 948638 w 1180740"/>
              <a:gd name="connsiteY1785" fmla="*/ 652964 h 888187"/>
              <a:gd name="connsiteX1786" fmla="*/ 945999 w 1180740"/>
              <a:gd name="connsiteY1786" fmla="*/ 657548 h 888187"/>
              <a:gd name="connsiteX1787" fmla="*/ 944916 w 1180740"/>
              <a:gd name="connsiteY1787" fmla="*/ 657930 h 888187"/>
              <a:gd name="connsiteX1788" fmla="*/ 941870 w 1180740"/>
              <a:gd name="connsiteY1788" fmla="*/ 656466 h 888187"/>
              <a:gd name="connsiteX1789" fmla="*/ 940381 w 1180740"/>
              <a:gd name="connsiteY1789" fmla="*/ 653346 h 888187"/>
              <a:gd name="connsiteX1790" fmla="*/ 941870 w 1180740"/>
              <a:gd name="connsiteY1790" fmla="*/ 649780 h 888187"/>
              <a:gd name="connsiteX1791" fmla="*/ 1078187 w 1180740"/>
              <a:gd name="connsiteY1791" fmla="*/ 649358 h 888187"/>
              <a:gd name="connsiteX1792" fmla="*/ 1081977 w 1180740"/>
              <a:gd name="connsiteY1792" fmla="*/ 651795 h 888187"/>
              <a:gd name="connsiteX1793" fmla="*/ 1082721 w 1180740"/>
              <a:gd name="connsiteY1793" fmla="*/ 653591 h 888187"/>
              <a:gd name="connsiteX1794" fmla="*/ 1077105 w 1180740"/>
              <a:gd name="connsiteY1794" fmla="*/ 657182 h 888187"/>
              <a:gd name="connsiteX1795" fmla="*/ 1072571 w 1180740"/>
              <a:gd name="connsiteY1795" fmla="*/ 655001 h 888187"/>
              <a:gd name="connsiteX1796" fmla="*/ 1071826 w 1180740"/>
              <a:gd name="connsiteY1796" fmla="*/ 652885 h 888187"/>
              <a:gd name="connsiteX1797" fmla="*/ 1072232 w 1180740"/>
              <a:gd name="connsiteY1797" fmla="*/ 652180 h 888187"/>
              <a:gd name="connsiteX1798" fmla="*/ 1078187 w 1180740"/>
              <a:gd name="connsiteY1798" fmla="*/ 649358 h 888187"/>
              <a:gd name="connsiteX1799" fmla="*/ 971276 w 1180740"/>
              <a:gd name="connsiteY1799" fmla="*/ 649358 h 888187"/>
              <a:gd name="connsiteX1800" fmla="*/ 972765 w 1180740"/>
              <a:gd name="connsiteY1800" fmla="*/ 650048 h 888187"/>
              <a:gd name="connsiteX1801" fmla="*/ 974254 w 1180740"/>
              <a:gd name="connsiteY1801" fmla="*/ 652118 h 888187"/>
              <a:gd name="connsiteX1802" fmla="*/ 972020 w 1180740"/>
              <a:gd name="connsiteY1802" fmla="*/ 655946 h 888187"/>
              <a:gd name="connsiteX1803" fmla="*/ 967146 w 1180740"/>
              <a:gd name="connsiteY1803" fmla="*/ 652809 h 888187"/>
              <a:gd name="connsiteX1804" fmla="*/ 971276 w 1180740"/>
              <a:gd name="connsiteY1804" fmla="*/ 649358 h 888187"/>
              <a:gd name="connsiteX1805" fmla="*/ 629438 w 1180740"/>
              <a:gd name="connsiteY1805" fmla="*/ 649358 h 888187"/>
              <a:gd name="connsiteX1806" fmla="*/ 631242 w 1180740"/>
              <a:gd name="connsiteY1806" fmla="*/ 650045 h 888187"/>
              <a:gd name="connsiteX1807" fmla="*/ 631242 w 1180740"/>
              <a:gd name="connsiteY1807" fmla="*/ 657983 h 888187"/>
              <a:gd name="connsiteX1808" fmla="*/ 627567 w 1180740"/>
              <a:gd name="connsiteY1808" fmla="*/ 659045 h 888187"/>
              <a:gd name="connsiteX1809" fmla="*/ 622754 w 1180740"/>
              <a:gd name="connsiteY1809" fmla="*/ 654545 h 888187"/>
              <a:gd name="connsiteX1810" fmla="*/ 625361 w 1180740"/>
              <a:gd name="connsiteY1810" fmla="*/ 650733 h 888187"/>
              <a:gd name="connsiteX1811" fmla="*/ 629438 w 1180740"/>
              <a:gd name="connsiteY1811" fmla="*/ 649358 h 888187"/>
              <a:gd name="connsiteX1812" fmla="*/ 445363 w 1180740"/>
              <a:gd name="connsiteY1812" fmla="*/ 649358 h 888187"/>
              <a:gd name="connsiteX1813" fmla="*/ 450917 w 1180740"/>
              <a:gd name="connsiteY1813" fmla="*/ 652527 h 888187"/>
              <a:gd name="connsiteX1814" fmla="*/ 449044 w 1180740"/>
              <a:gd name="connsiteY1814" fmla="*/ 658486 h 888187"/>
              <a:gd name="connsiteX1815" fmla="*/ 444226 w 1180740"/>
              <a:gd name="connsiteY1815" fmla="*/ 659880 h 888187"/>
              <a:gd name="connsiteX1816" fmla="*/ 438672 w 1180740"/>
              <a:gd name="connsiteY1816" fmla="*/ 654936 h 888187"/>
              <a:gd name="connsiteX1817" fmla="*/ 439007 w 1180740"/>
              <a:gd name="connsiteY1817" fmla="*/ 652147 h 888187"/>
              <a:gd name="connsiteX1818" fmla="*/ 442018 w 1180740"/>
              <a:gd name="connsiteY1818" fmla="*/ 649675 h 888187"/>
              <a:gd name="connsiteX1819" fmla="*/ 445363 w 1180740"/>
              <a:gd name="connsiteY1819" fmla="*/ 649358 h 888187"/>
              <a:gd name="connsiteX1820" fmla="*/ 673848 w 1180740"/>
              <a:gd name="connsiteY1820" fmla="*/ 649299 h 888187"/>
              <a:gd name="connsiteX1821" fmla="*/ 675424 w 1180740"/>
              <a:gd name="connsiteY1821" fmla="*/ 650462 h 888187"/>
              <a:gd name="connsiteX1822" fmla="*/ 676973 w 1180740"/>
              <a:gd name="connsiteY1822" fmla="*/ 651845 h 888187"/>
              <a:gd name="connsiteX1823" fmla="*/ 675086 w 1180740"/>
              <a:gd name="connsiteY1823" fmla="*/ 660205 h 888187"/>
              <a:gd name="connsiteX1824" fmla="*/ 668012 w 1180740"/>
              <a:gd name="connsiteY1824" fmla="*/ 660205 h 888187"/>
              <a:gd name="connsiteX1825" fmla="*/ 663498 w 1180740"/>
              <a:gd name="connsiteY1825" fmla="*/ 653982 h 888187"/>
              <a:gd name="connsiteX1826" fmla="*/ 663902 w 1180740"/>
              <a:gd name="connsiteY1826" fmla="*/ 652599 h 888187"/>
              <a:gd name="connsiteX1827" fmla="*/ 671718 w 1180740"/>
              <a:gd name="connsiteY1827" fmla="*/ 649456 h 888187"/>
              <a:gd name="connsiteX1828" fmla="*/ 673848 w 1180740"/>
              <a:gd name="connsiteY1828" fmla="*/ 649299 h 888187"/>
              <a:gd name="connsiteX1829" fmla="*/ 997885 w 1180740"/>
              <a:gd name="connsiteY1829" fmla="*/ 649079 h 888187"/>
              <a:gd name="connsiteX1830" fmla="*/ 1001535 w 1180740"/>
              <a:gd name="connsiteY1830" fmla="*/ 652949 h 888187"/>
              <a:gd name="connsiteX1831" fmla="*/ 998947 w 1180740"/>
              <a:gd name="connsiteY1831" fmla="*/ 655423 h 888187"/>
              <a:gd name="connsiteX1832" fmla="*/ 994565 w 1180740"/>
              <a:gd name="connsiteY1832" fmla="*/ 652251 h 888187"/>
              <a:gd name="connsiteX1833" fmla="*/ 997885 w 1180740"/>
              <a:gd name="connsiteY1833" fmla="*/ 649079 h 888187"/>
              <a:gd name="connsiteX1834" fmla="*/ 648610 w 1180740"/>
              <a:gd name="connsiteY1834" fmla="*/ 649079 h 888187"/>
              <a:gd name="connsiteX1835" fmla="*/ 653155 w 1180740"/>
              <a:gd name="connsiteY1835" fmla="*/ 649456 h 888187"/>
              <a:gd name="connsiteX1836" fmla="*/ 655055 w 1180740"/>
              <a:gd name="connsiteY1836" fmla="*/ 650838 h 888187"/>
              <a:gd name="connsiteX1837" fmla="*/ 655801 w 1180740"/>
              <a:gd name="connsiteY1837" fmla="*/ 651843 h 888187"/>
              <a:gd name="connsiteX1838" fmla="*/ 656887 w 1180740"/>
              <a:gd name="connsiteY1838" fmla="*/ 654668 h 888187"/>
              <a:gd name="connsiteX1839" fmla="*/ 650509 w 1180740"/>
              <a:gd name="connsiteY1839" fmla="*/ 659190 h 888187"/>
              <a:gd name="connsiteX1840" fmla="*/ 643725 w 1180740"/>
              <a:gd name="connsiteY1840" fmla="*/ 653287 h 888187"/>
              <a:gd name="connsiteX1841" fmla="*/ 648610 w 1180740"/>
              <a:gd name="connsiteY1841" fmla="*/ 649079 h 888187"/>
              <a:gd name="connsiteX1842" fmla="*/ 605960 w 1180740"/>
              <a:gd name="connsiteY1842" fmla="*/ 649079 h 888187"/>
              <a:gd name="connsiteX1843" fmla="*/ 609005 w 1180740"/>
              <a:gd name="connsiteY1843" fmla="*/ 652294 h 888187"/>
              <a:gd name="connsiteX1844" fmla="*/ 608599 w 1180740"/>
              <a:gd name="connsiteY1844" fmla="*/ 654094 h 888187"/>
              <a:gd name="connsiteX1845" fmla="*/ 605960 w 1180740"/>
              <a:gd name="connsiteY1845" fmla="*/ 656215 h 888187"/>
              <a:gd name="connsiteX1846" fmla="*/ 602982 w 1180740"/>
              <a:gd name="connsiteY1846" fmla="*/ 654801 h 888187"/>
              <a:gd name="connsiteX1847" fmla="*/ 601085 w 1180740"/>
              <a:gd name="connsiteY1847" fmla="*/ 652294 h 888187"/>
              <a:gd name="connsiteX1848" fmla="*/ 601491 w 1180740"/>
              <a:gd name="connsiteY1848" fmla="*/ 650494 h 888187"/>
              <a:gd name="connsiteX1849" fmla="*/ 605960 w 1180740"/>
              <a:gd name="connsiteY1849" fmla="*/ 649079 h 888187"/>
              <a:gd name="connsiteX1850" fmla="*/ 583538 w 1180740"/>
              <a:gd name="connsiteY1850" fmla="*/ 649079 h 888187"/>
              <a:gd name="connsiteX1851" fmla="*/ 586209 w 1180740"/>
              <a:gd name="connsiteY1851" fmla="*/ 649079 h 888187"/>
              <a:gd name="connsiteX1852" fmla="*/ 588878 w 1180740"/>
              <a:gd name="connsiteY1852" fmla="*/ 654094 h 888187"/>
              <a:gd name="connsiteX1853" fmla="*/ 586209 w 1180740"/>
              <a:gd name="connsiteY1853" fmla="*/ 656215 h 888187"/>
              <a:gd name="connsiteX1854" fmla="*/ 582375 w 1180740"/>
              <a:gd name="connsiteY1854" fmla="*/ 654415 h 888187"/>
              <a:gd name="connsiteX1855" fmla="*/ 581623 w 1180740"/>
              <a:gd name="connsiteY1855" fmla="*/ 652294 h 888187"/>
              <a:gd name="connsiteX1856" fmla="*/ 583538 w 1180740"/>
              <a:gd name="connsiteY1856" fmla="*/ 649079 h 888187"/>
              <a:gd name="connsiteX1857" fmla="*/ 204882 w 1180740"/>
              <a:gd name="connsiteY1857" fmla="*/ 648801 h 888187"/>
              <a:gd name="connsiteX1858" fmla="*/ 207536 w 1180740"/>
              <a:gd name="connsiteY1858" fmla="*/ 651180 h 888187"/>
              <a:gd name="connsiteX1859" fmla="*/ 207536 w 1180740"/>
              <a:gd name="connsiteY1859" fmla="*/ 653310 h 888187"/>
              <a:gd name="connsiteX1860" fmla="*/ 207196 w 1180740"/>
              <a:gd name="connsiteY1860" fmla="*/ 654687 h 888187"/>
              <a:gd name="connsiteX1861" fmla="*/ 205290 w 1180740"/>
              <a:gd name="connsiteY1861" fmla="*/ 656065 h 888187"/>
              <a:gd name="connsiteX1862" fmla="*/ 200731 w 1180740"/>
              <a:gd name="connsiteY1862" fmla="*/ 655001 h 888187"/>
              <a:gd name="connsiteX1863" fmla="*/ 200731 w 1180740"/>
              <a:gd name="connsiteY1863" fmla="*/ 650492 h 888187"/>
              <a:gd name="connsiteX1864" fmla="*/ 204882 w 1180740"/>
              <a:gd name="connsiteY1864" fmla="*/ 648801 h 888187"/>
              <a:gd name="connsiteX1865" fmla="*/ 1155070 w 1180740"/>
              <a:gd name="connsiteY1865" fmla="*/ 648738 h 888187"/>
              <a:gd name="connsiteX1866" fmla="*/ 1159208 w 1180740"/>
              <a:gd name="connsiteY1866" fmla="*/ 650002 h 888187"/>
              <a:gd name="connsiteX1867" fmla="*/ 1158469 w 1180740"/>
              <a:gd name="connsiteY1867" fmla="*/ 657664 h 888187"/>
              <a:gd name="connsiteX1868" fmla="*/ 1153634 w 1180740"/>
              <a:gd name="connsiteY1868" fmla="*/ 659045 h 888187"/>
              <a:gd name="connsiteX1869" fmla="*/ 1148396 w 1180740"/>
              <a:gd name="connsiteY1869" fmla="*/ 656219 h 888187"/>
              <a:gd name="connsiteX1870" fmla="*/ 1149135 w 1180740"/>
              <a:gd name="connsiteY1870" fmla="*/ 650316 h 888187"/>
              <a:gd name="connsiteX1871" fmla="*/ 1150680 w 1180740"/>
              <a:gd name="connsiteY1871" fmla="*/ 649311 h 888187"/>
              <a:gd name="connsiteX1872" fmla="*/ 1155070 w 1180740"/>
              <a:gd name="connsiteY1872" fmla="*/ 648738 h 888187"/>
              <a:gd name="connsiteX1873" fmla="*/ 182031 w 1180740"/>
              <a:gd name="connsiteY1873" fmla="*/ 648624 h 888187"/>
              <a:gd name="connsiteX1874" fmla="*/ 186567 w 1180740"/>
              <a:gd name="connsiteY1874" fmla="*/ 650716 h 888187"/>
              <a:gd name="connsiteX1875" fmla="*/ 186161 w 1180740"/>
              <a:gd name="connsiteY1875" fmla="*/ 654900 h 888187"/>
              <a:gd name="connsiteX1876" fmla="*/ 185077 w 1180740"/>
              <a:gd name="connsiteY1876" fmla="*/ 655978 h 888187"/>
              <a:gd name="connsiteX1877" fmla="*/ 181692 w 1180740"/>
              <a:gd name="connsiteY1877" fmla="*/ 656676 h 888187"/>
              <a:gd name="connsiteX1878" fmla="*/ 179052 w 1180740"/>
              <a:gd name="connsiteY1878" fmla="*/ 653189 h 888187"/>
              <a:gd name="connsiteX1879" fmla="*/ 179390 w 1180740"/>
              <a:gd name="connsiteY1879" fmla="*/ 651731 h 888187"/>
              <a:gd name="connsiteX1880" fmla="*/ 182031 w 1180740"/>
              <a:gd name="connsiteY1880" fmla="*/ 648624 h 888187"/>
              <a:gd name="connsiteX1881" fmla="*/ 728132 w 1180740"/>
              <a:gd name="connsiteY1881" fmla="*/ 648385 h 888187"/>
              <a:gd name="connsiteX1882" fmla="*/ 732995 w 1180740"/>
              <a:gd name="connsiteY1882" fmla="*/ 650163 h 888187"/>
              <a:gd name="connsiteX1883" fmla="*/ 735224 w 1180740"/>
              <a:gd name="connsiteY1883" fmla="*/ 656452 h 888187"/>
              <a:gd name="connsiteX1884" fmla="*/ 734143 w 1180740"/>
              <a:gd name="connsiteY1884" fmla="*/ 658929 h 888187"/>
              <a:gd name="connsiteX1885" fmla="*/ 727727 w 1180740"/>
              <a:gd name="connsiteY1885" fmla="*/ 663502 h 888187"/>
              <a:gd name="connsiteX1886" fmla="*/ 726241 w 1180740"/>
              <a:gd name="connsiteY1886" fmla="*/ 663502 h 888187"/>
              <a:gd name="connsiteX1887" fmla="*/ 718027 w 1180740"/>
              <a:gd name="connsiteY1887" fmla="*/ 660008 h 888187"/>
              <a:gd name="connsiteX1888" fmla="*/ 719918 w 1180740"/>
              <a:gd name="connsiteY1888" fmla="*/ 651878 h 888187"/>
              <a:gd name="connsiteX1889" fmla="*/ 722552 w 1180740"/>
              <a:gd name="connsiteY1889" fmla="*/ 650481 h 888187"/>
              <a:gd name="connsiteX1890" fmla="*/ 728132 w 1180740"/>
              <a:gd name="connsiteY1890" fmla="*/ 648385 h 888187"/>
              <a:gd name="connsiteX1891" fmla="*/ 1027035 w 1180740"/>
              <a:gd name="connsiteY1891" fmla="*/ 648243 h 888187"/>
              <a:gd name="connsiteX1892" fmla="*/ 1028930 w 1180740"/>
              <a:gd name="connsiteY1892" fmla="*/ 648617 h 888187"/>
              <a:gd name="connsiteX1893" fmla="*/ 1030419 w 1180740"/>
              <a:gd name="connsiteY1893" fmla="*/ 649301 h 888187"/>
              <a:gd name="connsiteX1894" fmla="*/ 1031164 w 1180740"/>
              <a:gd name="connsiteY1894" fmla="*/ 651353 h 888187"/>
              <a:gd name="connsiteX1895" fmla="*/ 1027441 w 1180740"/>
              <a:gd name="connsiteY1895" fmla="*/ 654462 h 888187"/>
              <a:gd name="connsiteX1896" fmla="*/ 1023311 w 1180740"/>
              <a:gd name="connsiteY1896" fmla="*/ 652410 h 888187"/>
              <a:gd name="connsiteX1897" fmla="*/ 1027035 w 1180740"/>
              <a:gd name="connsiteY1897" fmla="*/ 648243 h 888187"/>
              <a:gd name="connsiteX1898" fmla="*/ 503810 w 1180740"/>
              <a:gd name="connsiteY1898" fmla="*/ 648072 h 888187"/>
              <a:gd name="connsiteX1899" fmla="*/ 505725 w 1180740"/>
              <a:gd name="connsiteY1899" fmla="*/ 649101 h 888187"/>
              <a:gd name="connsiteX1900" fmla="*/ 506460 w 1180740"/>
              <a:gd name="connsiteY1900" fmla="*/ 653408 h 888187"/>
              <a:gd name="connsiteX1901" fmla="*/ 503518 w 1180740"/>
              <a:gd name="connsiteY1901" fmla="*/ 654822 h 888187"/>
              <a:gd name="connsiteX1902" fmla="*/ 502048 w 1180740"/>
              <a:gd name="connsiteY1902" fmla="*/ 654437 h 888187"/>
              <a:gd name="connsiteX1903" fmla="*/ 499039 w 1180740"/>
              <a:gd name="connsiteY1903" fmla="*/ 651929 h 888187"/>
              <a:gd name="connsiteX1904" fmla="*/ 501646 w 1180740"/>
              <a:gd name="connsiteY1904" fmla="*/ 648394 h 888187"/>
              <a:gd name="connsiteX1905" fmla="*/ 503810 w 1180740"/>
              <a:gd name="connsiteY1905" fmla="*/ 648072 h 888187"/>
              <a:gd name="connsiteX1906" fmla="*/ 546531 w 1180740"/>
              <a:gd name="connsiteY1906" fmla="*/ 647965 h 888187"/>
              <a:gd name="connsiteX1907" fmla="*/ 549206 w 1180740"/>
              <a:gd name="connsiteY1907" fmla="*/ 649412 h 888187"/>
              <a:gd name="connsiteX1908" fmla="*/ 550715 w 1180740"/>
              <a:gd name="connsiteY1908" fmla="*/ 651802 h 888187"/>
              <a:gd name="connsiteX1909" fmla="*/ 549206 w 1180740"/>
              <a:gd name="connsiteY1909" fmla="*/ 654947 h 888187"/>
              <a:gd name="connsiteX1910" fmla="*/ 545022 w 1180740"/>
              <a:gd name="connsiteY1910" fmla="*/ 654633 h 888187"/>
              <a:gd name="connsiteX1911" fmla="*/ 543101 w 1180740"/>
              <a:gd name="connsiteY1911" fmla="*/ 651802 h 888187"/>
              <a:gd name="connsiteX1912" fmla="*/ 543856 w 1180740"/>
              <a:gd name="connsiteY1912" fmla="*/ 649726 h 888187"/>
              <a:gd name="connsiteX1913" fmla="*/ 546531 w 1180740"/>
              <a:gd name="connsiteY1913" fmla="*/ 647965 h 888187"/>
              <a:gd name="connsiteX1914" fmla="*/ 565951 w 1180740"/>
              <a:gd name="connsiteY1914" fmla="*/ 647827 h 888187"/>
              <a:gd name="connsiteX1915" fmla="*/ 567518 w 1180740"/>
              <a:gd name="connsiteY1915" fmla="*/ 649285 h 888187"/>
              <a:gd name="connsiteX1916" fmla="*/ 567109 w 1180740"/>
              <a:gd name="connsiteY1916" fmla="*/ 653851 h 888187"/>
              <a:gd name="connsiteX1917" fmla="*/ 562954 w 1180740"/>
              <a:gd name="connsiteY1917" fmla="*/ 654168 h 888187"/>
              <a:gd name="connsiteX1918" fmla="*/ 560298 w 1180740"/>
              <a:gd name="connsiteY1918" fmla="*/ 651378 h 888187"/>
              <a:gd name="connsiteX1919" fmla="*/ 565951 w 1180740"/>
              <a:gd name="connsiteY1919" fmla="*/ 647827 h 888187"/>
              <a:gd name="connsiteX1920" fmla="*/ 524689 w 1180740"/>
              <a:gd name="connsiteY1920" fmla="*/ 647686 h 888187"/>
              <a:gd name="connsiteX1921" fmla="*/ 528414 w 1180740"/>
              <a:gd name="connsiteY1921" fmla="*/ 651872 h 888187"/>
              <a:gd name="connsiteX1922" fmla="*/ 524689 w 1180740"/>
              <a:gd name="connsiteY1922" fmla="*/ 655423 h 888187"/>
              <a:gd name="connsiteX1923" fmla="*/ 520563 w 1180740"/>
              <a:gd name="connsiteY1923" fmla="*/ 651174 h 888187"/>
              <a:gd name="connsiteX1924" fmla="*/ 524689 w 1180740"/>
              <a:gd name="connsiteY1924" fmla="*/ 647686 h 888187"/>
              <a:gd name="connsiteX1925" fmla="*/ 423813 w 1180740"/>
              <a:gd name="connsiteY1925" fmla="*/ 647686 h 888187"/>
              <a:gd name="connsiteX1926" fmla="*/ 428702 w 1180740"/>
              <a:gd name="connsiteY1926" fmla="*/ 649081 h 888187"/>
              <a:gd name="connsiteX1927" fmla="*/ 431351 w 1180740"/>
              <a:gd name="connsiteY1927" fmla="*/ 651552 h 888187"/>
              <a:gd name="connsiteX1928" fmla="*/ 427616 w 1180740"/>
              <a:gd name="connsiteY1928" fmla="*/ 658905 h 888187"/>
              <a:gd name="connsiteX1929" fmla="*/ 417836 w 1180740"/>
              <a:gd name="connsiteY1929" fmla="*/ 658207 h 888187"/>
              <a:gd name="connsiteX1930" fmla="*/ 414441 w 1180740"/>
              <a:gd name="connsiteY1930" fmla="*/ 651869 h 888187"/>
              <a:gd name="connsiteX1931" fmla="*/ 417022 w 1180740"/>
              <a:gd name="connsiteY1931" fmla="*/ 649081 h 888187"/>
              <a:gd name="connsiteX1932" fmla="*/ 423813 w 1180740"/>
              <a:gd name="connsiteY1932" fmla="*/ 647686 h 888187"/>
              <a:gd name="connsiteX1933" fmla="*/ 400038 w 1180740"/>
              <a:gd name="connsiteY1933" fmla="*/ 647183 h 888187"/>
              <a:gd name="connsiteX1934" fmla="*/ 403800 w 1180740"/>
              <a:gd name="connsiteY1934" fmla="*/ 647548 h 888187"/>
              <a:gd name="connsiteX1935" fmla="*/ 407935 w 1180740"/>
              <a:gd name="connsiteY1935" fmla="*/ 651730 h 888187"/>
              <a:gd name="connsiteX1936" fmla="*/ 404952 w 1180740"/>
              <a:gd name="connsiteY1936" fmla="*/ 658068 h 888187"/>
              <a:gd name="connsiteX1937" fmla="*/ 397022 w 1180740"/>
              <a:gd name="connsiteY1937" fmla="*/ 659462 h 888187"/>
              <a:gd name="connsiteX1938" fmla="*/ 391396 w 1180740"/>
              <a:gd name="connsiteY1938" fmla="*/ 656293 h 888187"/>
              <a:gd name="connsiteX1939" fmla="*/ 396276 w 1180740"/>
              <a:gd name="connsiteY1939" fmla="*/ 647865 h 888187"/>
              <a:gd name="connsiteX1940" fmla="*/ 400038 w 1180740"/>
              <a:gd name="connsiteY1940" fmla="*/ 647183 h 888187"/>
              <a:gd name="connsiteX1941" fmla="*/ 754472 w 1180740"/>
              <a:gd name="connsiteY1941" fmla="*/ 646850 h 888187"/>
              <a:gd name="connsiteX1942" fmla="*/ 756547 w 1180740"/>
              <a:gd name="connsiteY1942" fmla="*/ 646953 h 888187"/>
              <a:gd name="connsiteX1943" fmla="*/ 763974 w 1180740"/>
              <a:gd name="connsiteY1943" fmla="*/ 650449 h 888187"/>
              <a:gd name="connsiteX1944" fmla="*/ 764376 w 1180740"/>
              <a:gd name="connsiteY1944" fmla="*/ 653627 h 888187"/>
              <a:gd name="connsiteX1945" fmla="*/ 761365 w 1180740"/>
              <a:gd name="connsiteY1945" fmla="*/ 658203 h 888187"/>
              <a:gd name="connsiteX1946" fmla="*/ 758420 w 1180740"/>
              <a:gd name="connsiteY1946" fmla="*/ 659602 h 888187"/>
              <a:gd name="connsiteX1947" fmla="*/ 752465 w 1180740"/>
              <a:gd name="connsiteY1947" fmla="*/ 658902 h 888187"/>
              <a:gd name="connsiteX1948" fmla="*/ 749521 w 1180740"/>
              <a:gd name="connsiteY1948" fmla="*/ 655407 h 888187"/>
              <a:gd name="connsiteX1949" fmla="*/ 753201 w 1180740"/>
              <a:gd name="connsiteY1949" fmla="*/ 647271 h 888187"/>
              <a:gd name="connsiteX1950" fmla="*/ 754472 w 1180740"/>
              <a:gd name="connsiteY1950" fmla="*/ 646850 h 888187"/>
              <a:gd name="connsiteX1951" fmla="*/ 896456 w 1180740"/>
              <a:gd name="connsiteY1951" fmla="*/ 646821 h 888187"/>
              <a:gd name="connsiteX1952" fmla="*/ 902764 w 1180740"/>
              <a:gd name="connsiteY1952" fmla="*/ 650713 h 888187"/>
              <a:gd name="connsiteX1953" fmla="*/ 902764 w 1180740"/>
              <a:gd name="connsiteY1953" fmla="*/ 654606 h 888187"/>
              <a:gd name="connsiteX1954" fmla="*/ 900549 w 1180740"/>
              <a:gd name="connsiteY1954" fmla="*/ 656711 h 888187"/>
              <a:gd name="connsiteX1955" fmla="*/ 897194 w 1180740"/>
              <a:gd name="connsiteY1955" fmla="*/ 657094 h 888187"/>
              <a:gd name="connsiteX1956" fmla="*/ 893839 w 1180740"/>
              <a:gd name="connsiteY1956" fmla="*/ 656711 h 888187"/>
              <a:gd name="connsiteX1957" fmla="*/ 891222 w 1180740"/>
              <a:gd name="connsiteY1957" fmla="*/ 651032 h 888187"/>
              <a:gd name="connsiteX1958" fmla="*/ 896456 w 1180740"/>
              <a:gd name="connsiteY1958" fmla="*/ 646821 h 888187"/>
              <a:gd name="connsiteX1959" fmla="*/ 144777 w 1180740"/>
              <a:gd name="connsiteY1959" fmla="*/ 646572 h 888187"/>
              <a:gd name="connsiteX1960" fmla="*/ 147428 w 1180740"/>
              <a:gd name="connsiteY1960" fmla="*/ 648737 h 888187"/>
              <a:gd name="connsiteX1961" fmla="*/ 147428 w 1180740"/>
              <a:gd name="connsiteY1961" fmla="*/ 654022 h 888187"/>
              <a:gd name="connsiteX1962" fmla="*/ 145117 w 1180740"/>
              <a:gd name="connsiteY1962" fmla="*/ 655423 h 888187"/>
              <a:gd name="connsiteX1963" fmla="*/ 139475 w 1180740"/>
              <a:gd name="connsiteY1963" fmla="*/ 648737 h 888187"/>
              <a:gd name="connsiteX1964" fmla="*/ 141038 w 1180740"/>
              <a:gd name="connsiteY1964" fmla="*/ 647655 h 888187"/>
              <a:gd name="connsiteX1965" fmla="*/ 142874 w 1180740"/>
              <a:gd name="connsiteY1965" fmla="*/ 647273 h 888187"/>
              <a:gd name="connsiteX1966" fmla="*/ 144777 w 1180740"/>
              <a:gd name="connsiteY1966" fmla="*/ 646572 h 888187"/>
              <a:gd name="connsiteX1967" fmla="*/ 921240 w 1180740"/>
              <a:gd name="connsiteY1967" fmla="*/ 646436 h 888187"/>
              <a:gd name="connsiteX1968" fmla="*/ 927232 w 1180740"/>
              <a:gd name="connsiteY1968" fmla="*/ 649615 h 888187"/>
              <a:gd name="connsiteX1969" fmla="*/ 925010 w 1180740"/>
              <a:gd name="connsiteY1969" fmla="*/ 655974 h 888187"/>
              <a:gd name="connsiteX1970" fmla="*/ 919422 w 1180740"/>
              <a:gd name="connsiteY1970" fmla="*/ 657373 h 888187"/>
              <a:gd name="connsiteX1971" fmla="*/ 915651 w 1180740"/>
              <a:gd name="connsiteY1971" fmla="*/ 655593 h 888187"/>
              <a:gd name="connsiteX1972" fmla="*/ 919018 w 1180740"/>
              <a:gd name="connsiteY1972" fmla="*/ 647135 h 888187"/>
              <a:gd name="connsiteX1973" fmla="*/ 921240 w 1180740"/>
              <a:gd name="connsiteY1973" fmla="*/ 646436 h 888187"/>
              <a:gd name="connsiteX1974" fmla="*/ 787097 w 1180740"/>
              <a:gd name="connsiteY1974" fmla="*/ 646294 h 888187"/>
              <a:gd name="connsiteX1975" fmla="*/ 787842 w 1180740"/>
              <a:gd name="connsiteY1975" fmla="*/ 646294 h 888187"/>
              <a:gd name="connsiteX1976" fmla="*/ 792319 w 1180740"/>
              <a:gd name="connsiteY1976" fmla="*/ 651569 h 888187"/>
              <a:gd name="connsiteX1977" fmla="*/ 789335 w 1180740"/>
              <a:gd name="connsiteY1977" fmla="*/ 657543 h 888187"/>
              <a:gd name="connsiteX1978" fmla="*/ 784451 w 1180740"/>
              <a:gd name="connsiteY1978" fmla="*/ 658942 h 888187"/>
              <a:gd name="connsiteX1979" fmla="*/ 780314 w 1180740"/>
              <a:gd name="connsiteY1979" fmla="*/ 657226 h 888187"/>
              <a:gd name="connsiteX1980" fmla="*/ 778822 w 1180740"/>
              <a:gd name="connsiteY1980" fmla="*/ 650488 h 888187"/>
              <a:gd name="connsiteX1981" fmla="*/ 787097 w 1180740"/>
              <a:gd name="connsiteY1981" fmla="*/ 646294 h 888187"/>
              <a:gd name="connsiteX1982" fmla="*/ 870066 w 1180740"/>
              <a:gd name="connsiteY1982" fmla="*/ 645736 h 888187"/>
              <a:gd name="connsiteX1983" fmla="*/ 874568 w 1180740"/>
              <a:gd name="connsiteY1983" fmla="*/ 646808 h 888187"/>
              <a:gd name="connsiteX1984" fmla="*/ 877524 w 1180740"/>
              <a:gd name="connsiteY1984" fmla="*/ 650654 h 888187"/>
              <a:gd name="connsiteX1985" fmla="*/ 875307 w 1180740"/>
              <a:gd name="connsiteY1985" fmla="*/ 655193 h 888187"/>
              <a:gd name="connsiteX1986" fmla="*/ 869326 w 1180740"/>
              <a:gd name="connsiteY1986" fmla="*/ 657274 h 888187"/>
              <a:gd name="connsiteX1987" fmla="*/ 863346 w 1180740"/>
              <a:gd name="connsiteY1987" fmla="*/ 654815 h 888187"/>
              <a:gd name="connsiteX1988" fmla="*/ 863346 w 1180740"/>
              <a:gd name="connsiteY1988" fmla="*/ 647817 h 888187"/>
              <a:gd name="connsiteX1989" fmla="*/ 865631 w 1180740"/>
              <a:gd name="connsiteY1989" fmla="*/ 646430 h 888187"/>
              <a:gd name="connsiteX1990" fmla="*/ 870066 w 1180740"/>
              <a:gd name="connsiteY1990" fmla="*/ 645736 h 888187"/>
              <a:gd name="connsiteX1991" fmla="*/ 815211 w 1180740"/>
              <a:gd name="connsiteY1991" fmla="*/ 645511 h 888187"/>
              <a:gd name="connsiteX1992" fmla="*/ 817180 w 1180740"/>
              <a:gd name="connsiteY1992" fmla="*/ 646992 h 888187"/>
              <a:gd name="connsiteX1993" fmla="*/ 818654 w 1180740"/>
              <a:gd name="connsiteY1993" fmla="*/ 655039 h 888187"/>
              <a:gd name="connsiteX1994" fmla="*/ 810813 w 1180740"/>
              <a:gd name="connsiteY1994" fmla="*/ 659602 h 888187"/>
              <a:gd name="connsiteX1995" fmla="*/ 805250 w 1180740"/>
              <a:gd name="connsiteY1995" fmla="*/ 658208 h 888187"/>
              <a:gd name="connsiteX1996" fmla="*/ 805652 w 1180740"/>
              <a:gd name="connsiteY1996" fmla="*/ 648386 h 888187"/>
              <a:gd name="connsiteX1997" fmla="*/ 812689 w 1180740"/>
              <a:gd name="connsiteY1997" fmla="*/ 645598 h 888187"/>
              <a:gd name="connsiteX1998" fmla="*/ 815211 w 1180740"/>
              <a:gd name="connsiteY1998" fmla="*/ 645511 h 888187"/>
              <a:gd name="connsiteX1999" fmla="*/ 702228 w 1180740"/>
              <a:gd name="connsiteY1999" fmla="*/ 645458 h 888187"/>
              <a:gd name="connsiteX2000" fmla="*/ 705597 w 1180740"/>
              <a:gd name="connsiteY2000" fmla="*/ 647850 h 888187"/>
              <a:gd name="connsiteX2001" fmla="*/ 706742 w 1180740"/>
              <a:gd name="connsiteY2001" fmla="*/ 653829 h 888187"/>
              <a:gd name="connsiteX2002" fmla="*/ 704856 w 1180740"/>
              <a:gd name="connsiteY2002" fmla="*/ 657291 h 888187"/>
              <a:gd name="connsiteX2003" fmla="*/ 697781 w 1180740"/>
              <a:gd name="connsiteY2003" fmla="*/ 659745 h 888187"/>
              <a:gd name="connsiteX2004" fmla="*/ 691784 w 1180740"/>
              <a:gd name="connsiteY2004" fmla="*/ 656976 h 888187"/>
              <a:gd name="connsiteX2005" fmla="*/ 689965 w 1180740"/>
              <a:gd name="connsiteY2005" fmla="*/ 653137 h 888187"/>
              <a:gd name="connsiteX2006" fmla="*/ 690302 w 1180740"/>
              <a:gd name="connsiteY2006" fmla="*/ 650682 h 888187"/>
              <a:gd name="connsiteX2007" fmla="*/ 692526 w 1180740"/>
              <a:gd name="connsiteY2007" fmla="*/ 649297 h 888187"/>
              <a:gd name="connsiteX2008" fmla="*/ 697781 w 1180740"/>
              <a:gd name="connsiteY2008" fmla="*/ 647157 h 888187"/>
              <a:gd name="connsiteX2009" fmla="*/ 702228 w 1180740"/>
              <a:gd name="connsiteY2009" fmla="*/ 645458 h 888187"/>
              <a:gd name="connsiteX2010" fmla="*/ 167529 w 1180740"/>
              <a:gd name="connsiteY2010" fmla="*/ 645458 h 888187"/>
              <a:gd name="connsiteX2011" fmla="*/ 169424 w 1180740"/>
              <a:gd name="connsiteY2011" fmla="*/ 647163 h 888187"/>
              <a:gd name="connsiteX2012" fmla="*/ 168679 w 1180740"/>
              <a:gd name="connsiteY2012" fmla="*/ 654172 h 888187"/>
              <a:gd name="connsiteX2013" fmla="*/ 165633 w 1180740"/>
              <a:gd name="connsiteY2013" fmla="*/ 654550 h 888187"/>
              <a:gd name="connsiteX2014" fmla="*/ 161911 w 1180740"/>
              <a:gd name="connsiteY2014" fmla="*/ 653161 h 888187"/>
              <a:gd name="connsiteX2015" fmla="*/ 161911 w 1180740"/>
              <a:gd name="connsiteY2015" fmla="*/ 651014 h 888187"/>
              <a:gd name="connsiteX2016" fmla="*/ 165633 w 1180740"/>
              <a:gd name="connsiteY2016" fmla="*/ 645773 h 888187"/>
              <a:gd name="connsiteX2017" fmla="*/ 167529 w 1180740"/>
              <a:gd name="connsiteY2017" fmla="*/ 645458 h 888187"/>
              <a:gd name="connsiteX2018" fmla="*/ 346678 w 1180740"/>
              <a:gd name="connsiteY2018" fmla="*/ 644748 h 888187"/>
              <a:gd name="connsiteX2019" fmla="*/ 350027 w 1180740"/>
              <a:gd name="connsiteY2019" fmla="*/ 645041 h 888187"/>
              <a:gd name="connsiteX2020" fmla="*/ 353020 w 1180740"/>
              <a:gd name="connsiteY2020" fmla="*/ 646118 h 888187"/>
              <a:gd name="connsiteX2021" fmla="*/ 354516 w 1180740"/>
              <a:gd name="connsiteY2021" fmla="*/ 652076 h 888187"/>
              <a:gd name="connsiteX2022" fmla="*/ 350027 w 1180740"/>
              <a:gd name="connsiteY2022" fmla="*/ 655245 h 888187"/>
              <a:gd name="connsiteX2023" fmla="*/ 342070 w 1180740"/>
              <a:gd name="connsiteY2023" fmla="*/ 652773 h 888187"/>
              <a:gd name="connsiteX2024" fmla="*/ 341730 w 1180740"/>
              <a:gd name="connsiteY2024" fmla="*/ 650998 h 888187"/>
              <a:gd name="connsiteX2025" fmla="*/ 341730 w 1180740"/>
              <a:gd name="connsiteY2025" fmla="*/ 649984 h 888187"/>
              <a:gd name="connsiteX2026" fmla="*/ 343634 w 1180740"/>
              <a:gd name="connsiteY2026" fmla="*/ 645738 h 888187"/>
              <a:gd name="connsiteX2027" fmla="*/ 346678 w 1180740"/>
              <a:gd name="connsiteY2027" fmla="*/ 644748 h 888187"/>
              <a:gd name="connsiteX2028" fmla="*/ 377649 w 1180740"/>
              <a:gd name="connsiteY2028" fmla="*/ 644589 h 888187"/>
              <a:gd name="connsiteX2029" fmla="*/ 382894 w 1180740"/>
              <a:gd name="connsiteY2029" fmla="*/ 651286 h 888187"/>
              <a:gd name="connsiteX2030" fmla="*/ 382159 w 1180740"/>
              <a:gd name="connsiteY2030" fmla="*/ 653071 h 888187"/>
              <a:gd name="connsiteX2031" fmla="*/ 378483 w 1180740"/>
              <a:gd name="connsiteY2031" fmla="*/ 655557 h 888187"/>
              <a:gd name="connsiteX2032" fmla="*/ 369927 w 1180740"/>
              <a:gd name="connsiteY2032" fmla="*/ 653071 h 888187"/>
              <a:gd name="connsiteX2033" fmla="*/ 369192 w 1180740"/>
              <a:gd name="connsiteY2033" fmla="*/ 650266 h 888187"/>
              <a:gd name="connsiteX2034" fmla="*/ 371799 w 1180740"/>
              <a:gd name="connsiteY2034" fmla="*/ 645675 h 888187"/>
              <a:gd name="connsiteX2035" fmla="*/ 374405 w 1180740"/>
              <a:gd name="connsiteY2035" fmla="*/ 644592 h 888187"/>
              <a:gd name="connsiteX2036" fmla="*/ 377649 w 1180740"/>
              <a:gd name="connsiteY2036" fmla="*/ 644589 h 888187"/>
              <a:gd name="connsiteX2037" fmla="*/ 840519 w 1180740"/>
              <a:gd name="connsiteY2037" fmla="*/ 642712 h 888187"/>
              <a:gd name="connsiteX2038" fmla="*/ 846079 w 1180740"/>
              <a:gd name="connsiteY2038" fmla="*/ 643795 h 888187"/>
              <a:gd name="connsiteX2039" fmla="*/ 850165 w 1180740"/>
              <a:gd name="connsiteY2039" fmla="*/ 649083 h 888187"/>
              <a:gd name="connsiteX2040" fmla="*/ 844270 w 1180740"/>
              <a:gd name="connsiteY2040" fmla="*/ 656155 h 888187"/>
              <a:gd name="connsiteX2041" fmla="*/ 839448 w 1180740"/>
              <a:gd name="connsiteY2041" fmla="*/ 655072 h 888187"/>
              <a:gd name="connsiteX2042" fmla="*/ 835362 w 1180740"/>
              <a:gd name="connsiteY2042" fmla="*/ 648000 h 888187"/>
              <a:gd name="connsiteX2043" fmla="*/ 836099 w 1180740"/>
              <a:gd name="connsiteY2043" fmla="*/ 645197 h 888187"/>
              <a:gd name="connsiteX2044" fmla="*/ 840519 w 1180740"/>
              <a:gd name="connsiteY2044" fmla="*/ 642712 h 888187"/>
              <a:gd name="connsiteX2045" fmla="*/ 696773 w 1180740"/>
              <a:gd name="connsiteY2045" fmla="*/ 618993 h 888187"/>
              <a:gd name="connsiteX2046" fmla="*/ 702368 w 1180740"/>
              <a:gd name="connsiteY2046" fmla="*/ 623212 h 888187"/>
              <a:gd name="connsiteX2047" fmla="*/ 697515 w 1180740"/>
              <a:gd name="connsiteY2047" fmla="*/ 627745 h 888187"/>
              <a:gd name="connsiteX2048" fmla="*/ 692324 w 1180740"/>
              <a:gd name="connsiteY2048" fmla="*/ 622519 h 888187"/>
              <a:gd name="connsiteX2049" fmla="*/ 696773 w 1180740"/>
              <a:gd name="connsiteY2049" fmla="*/ 618993 h 888187"/>
              <a:gd name="connsiteX2050" fmla="*/ 734732 w 1180740"/>
              <a:gd name="connsiteY2050" fmla="*/ 618211 h 888187"/>
              <a:gd name="connsiteX2051" fmla="*/ 737112 w 1180740"/>
              <a:gd name="connsiteY2051" fmla="*/ 619730 h 888187"/>
              <a:gd name="connsiteX2052" fmla="*/ 737453 w 1180740"/>
              <a:gd name="connsiteY2052" fmla="*/ 621796 h 888187"/>
              <a:gd name="connsiteX2053" fmla="*/ 735952 w 1180740"/>
              <a:gd name="connsiteY2053" fmla="*/ 624552 h 888187"/>
              <a:gd name="connsiteX2054" fmla="*/ 733358 w 1180740"/>
              <a:gd name="connsiteY2054" fmla="*/ 625241 h 888187"/>
              <a:gd name="connsiteX2055" fmla="*/ 730287 w 1180740"/>
              <a:gd name="connsiteY2055" fmla="*/ 624552 h 888187"/>
              <a:gd name="connsiteX2056" fmla="*/ 729536 w 1180740"/>
              <a:gd name="connsiteY2056" fmla="*/ 622485 h 888187"/>
              <a:gd name="connsiteX2057" fmla="*/ 731788 w 1180740"/>
              <a:gd name="connsiteY2057" fmla="*/ 618289 h 888187"/>
              <a:gd name="connsiteX2058" fmla="*/ 734732 w 1180740"/>
              <a:gd name="connsiteY2058" fmla="*/ 618211 h 888187"/>
              <a:gd name="connsiteX2059" fmla="*/ 677270 w 1180740"/>
              <a:gd name="connsiteY2059" fmla="*/ 618195 h 888187"/>
              <a:gd name="connsiteX2060" fmla="*/ 683292 w 1180740"/>
              <a:gd name="connsiteY2060" fmla="*/ 619647 h 888187"/>
              <a:gd name="connsiteX2061" fmla="*/ 684375 w 1180740"/>
              <a:gd name="connsiteY2061" fmla="*/ 624193 h 888187"/>
              <a:gd name="connsiteX2062" fmla="*/ 680653 w 1180740"/>
              <a:gd name="connsiteY2062" fmla="*/ 626972 h 888187"/>
              <a:gd name="connsiteX2063" fmla="*/ 678759 w 1180740"/>
              <a:gd name="connsiteY2063" fmla="*/ 627287 h 888187"/>
              <a:gd name="connsiteX2064" fmla="*/ 675781 w 1180740"/>
              <a:gd name="connsiteY2064" fmla="*/ 625582 h 888187"/>
              <a:gd name="connsiteX2065" fmla="*/ 674631 w 1180740"/>
              <a:gd name="connsiteY2065" fmla="*/ 623120 h 888187"/>
              <a:gd name="connsiteX2066" fmla="*/ 677270 w 1180740"/>
              <a:gd name="connsiteY2066" fmla="*/ 618195 h 888187"/>
              <a:gd name="connsiteX2067" fmla="*/ 714229 w 1180740"/>
              <a:gd name="connsiteY2067" fmla="*/ 618179 h 888187"/>
              <a:gd name="connsiteX2068" fmla="*/ 717558 w 1180740"/>
              <a:gd name="connsiteY2068" fmla="*/ 619756 h 888187"/>
              <a:gd name="connsiteX2069" fmla="*/ 719022 w 1180740"/>
              <a:gd name="connsiteY2069" fmla="*/ 623243 h 888187"/>
              <a:gd name="connsiteX2070" fmla="*/ 714961 w 1180740"/>
              <a:gd name="connsiteY2070" fmla="*/ 626730 h 888187"/>
              <a:gd name="connsiteX2071" fmla="*/ 711632 w 1180740"/>
              <a:gd name="connsiteY2071" fmla="*/ 624321 h 888187"/>
              <a:gd name="connsiteX2072" fmla="*/ 710900 w 1180740"/>
              <a:gd name="connsiteY2072" fmla="*/ 622545 h 888187"/>
              <a:gd name="connsiteX2073" fmla="*/ 710900 w 1180740"/>
              <a:gd name="connsiteY2073" fmla="*/ 620073 h 888187"/>
              <a:gd name="connsiteX2074" fmla="*/ 714229 w 1180740"/>
              <a:gd name="connsiteY2074" fmla="*/ 618179 h 888187"/>
              <a:gd name="connsiteX2075" fmla="*/ 834304 w 1180740"/>
              <a:gd name="connsiteY2075" fmla="*/ 617879 h 888187"/>
              <a:gd name="connsiteX2076" fmla="*/ 838046 w 1180740"/>
              <a:gd name="connsiteY2076" fmla="*/ 620000 h 888187"/>
              <a:gd name="connsiteX2077" fmla="*/ 837298 w 1180740"/>
              <a:gd name="connsiteY2077" fmla="*/ 624629 h 888187"/>
              <a:gd name="connsiteX2078" fmla="*/ 836209 w 1180740"/>
              <a:gd name="connsiteY2078" fmla="*/ 625336 h 888187"/>
              <a:gd name="connsiteX2079" fmla="*/ 833555 w 1180740"/>
              <a:gd name="connsiteY2079" fmla="*/ 625015 h 888187"/>
              <a:gd name="connsiteX2080" fmla="*/ 831650 w 1180740"/>
              <a:gd name="connsiteY2080" fmla="*/ 621800 h 888187"/>
              <a:gd name="connsiteX2081" fmla="*/ 834304 w 1180740"/>
              <a:gd name="connsiteY2081" fmla="*/ 617879 h 888187"/>
              <a:gd name="connsiteX2082" fmla="*/ 853788 w 1180740"/>
              <a:gd name="connsiteY2082" fmla="*/ 617600 h 888187"/>
              <a:gd name="connsiteX2083" fmla="*/ 856033 w 1180740"/>
              <a:gd name="connsiteY2083" fmla="*/ 619376 h 888187"/>
              <a:gd name="connsiteX2084" fmla="*/ 856441 w 1180740"/>
              <a:gd name="connsiteY2084" fmla="*/ 623244 h 888187"/>
              <a:gd name="connsiteX2085" fmla="*/ 855284 w 1180740"/>
              <a:gd name="connsiteY2085" fmla="*/ 624322 h 888187"/>
              <a:gd name="connsiteX2086" fmla="*/ 853447 w 1180740"/>
              <a:gd name="connsiteY2086" fmla="*/ 625337 h 888187"/>
              <a:gd name="connsiteX2087" fmla="*/ 850793 w 1180740"/>
              <a:gd name="connsiteY2087" fmla="*/ 623942 h 888187"/>
              <a:gd name="connsiteX2088" fmla="*/ 849637 w 1180740"/>
              <a:gd name="connsiteY2088" fmla="*/ 620454 h 888187"/>
              <a:gd name="connsiteX2089" fmla="*/ 851134 w 1180740"/>
              <a:gd name="connsiteY2089" fmla="*/ 618298 h 888187"/>
              <a:gd name="connsiteX2090" fmla="*/ 853788 w 1180740"/>
              <a:gd name="connsiteY2090" fmla="*/ 617600 h 888187"/>
              <a:gd name="connsiteX2091" fmla="*/ 753270 w 1180740"/>
              <a:gd name="connsiteY2091" fmla="*/ 617600 h 888187"/>
              <a:gd name="connsiteX2092" fmla="*/ 755924 w 1180740"/>
              <a:gd name="connsiteY2092" fmla="*/ 618995 h 888187"/>
              <a:gd name="connsiteX2093" fmla="*/ 757081 w 1180740"/>
              <a:gd name="connsiteY2093" fmla="*/ 622547 h 888187"/>
              <a:gd name="connsiteX2094" fmla="*/ 755584 w 1180740"/>
              <a:gd name="connsiteY2094" fmla="*/ 624639 h 888187"/>
              <a:gd name="connsiteX2095" fmla="*/ 752930 w 1180740"/>
              <a:gd name="connsiteY2095" fmla="*/ 625337 h 888187"/>
              <a:gd name="connsiteX2096" fmla="*/ 750616 w 1180740"/>
              <a:gd name="connsiteY2096" fmla="*/ 623625 h 888187"/>
              <a:gd name="connsiteX2097" fmla="*/ 750276 w 1180740"/>
              <a:gd name="connsiteY2097" fmla="*/ 619756 h 888187"/>
              <a:gd name="connsiteX2098" fmla="*/ 751433 w 1180740"/>
              <a:gd name="connsiteY2098" fmla="*/ 618678 h 888187"/>
              <a:gd name="connsiteX2099" fmla="*/ 753270 w 1180740"/>
              <a:gd name="connsiteY2099" fmla="*/ 617600 h 888187"/>
              <a:gd name="connsiteX2100" fmla="*/ 630986 w 1180740"/>
              <a:gd name="connsiteY2100" fmla="*/ 617360 h 888187"/>
              <a:gd name="connsiteX2101" fmla="*/ 633202 w 1180740"/>
              <a:gd name="connsiteY2101" fmla="*/ 617360 h 888187"/>
              <a:gd name="connsiteX2102" fmla="*/ 637298 w 1180740"/>
              <a:gd name="connsiteY2102" fmla="*/ 618755 h 888187"/>
              <a:gd name="connsiteX2103" fmla="*/ 635418 w 1180740"/>
              <a:gd name="connsiteY2103" fmla="*/ 626488 h 888187"/>
              <a:gd name="connsiteX2104" fmla="*/ 628367 w 1180740"/>
              <a:gd name="connsiteY2104" fmla="*/ 625791 h 888187"/>
              <a:gd name="connsiteX2105" fmla="*/ 627628 w 1180740"/>
              <a:gd name="connsiteY2105" fmla="*/ 618755 h 888187"/>
              <a:gd name="connsiteX2106" fmla="*/ 630986 w 1180740"/>
              <a:gd name="connsiteY2106" fmla="*/ 617360 h 888187"/>
              <a:gd name="connsiteX2107" fmla="*/ 779048 w 1180740"/>
              <a:gd name="connsiteY2107" fmla="*/ 617300 h 888187"/>
              <a:gd name="connsiteX2108" fmla="*/ 781317 w 1180740"/>
              <a:gd name="connsiteY2108" fmla="*/ 618072 h 888187"/>
              <a:gd name="connsiteX2109" fmla="*/ 782062 w 1180740"/>
              <a:gd name="connsiteY2109" fmla="*/ 620258 h 888187"/>
              <a:gd name="connsiteX2110" fmla="*/ 781723 w 1180740"/>
              <a:gd name="connsiteY2110" fmla="*/ 622700 h 888187"/>
              <a:gd name="connsiteX2111" fmla="*/ 779421 w 1180740"/>
              <a:gd name="connsiteY2111" fmla="*/ 624179 h 888187"/>
              <a:gd name="connsiteX2112" fmla="*/ 777186 w 1180740"/>
              <a:gd name="connsiteY2112" fmla="*/ 623472 h 888187"/>
              <a:gd name="connsiteX2113" fmla="*/ 776035 w 1180740"/>
              <a:gd name="connsiteY2113" fmla="*/ 621993 h 888187"/>
              <a:gd name="connsiteX2114" fmla="*/ 776780 w 1180740"/>
              <a:gd name="connsiteY2114" fmla="*/ 618072 h 888187"/>
              <a:gd name="connsiteX2115" fmla="*/ 779048 w 1180740"/>
              <a:gd name="connsiteY2115" fmla="*/ 617300 h 888187"/>
              <a:gd name="connsiteX2116" fmla="*/ 871531 w 1180740"/>
              <a:gd name="connsiteY2116" fmla="*/ 617209 h 888187"/>
              <a:gd name="connsiteX2117" fmla="*/ 873096 w 1180740"/>
              <a:gd name="connsiteY2117" fmla="*/ 617359 h 888187"/>
              <a:gd name="connsiteX2118" fmla="*/ 876143 w 1180740"/>
              <a:gd name="connsiteY2118" fmla="*/ 618053 h 888187"/>
              <a:gd name="connsiteX2119" fmla="*/ 876888 w 1180740"/>
              <a:gd name="connsiteY2119" fmla="*/ 620199 h 888187"/>
              <a:gd name="connsiteX2120" fmla="*/ 874653 w 1180740"/>
              <a:gd name="connsiteY2120" fmla="*/ 624364 h 888187"/>
              <a:gd name="connsiteX2121" fmla="*/ 869373 w 1180740"/>
              <a:gd name="connsiteY2121" fmla="*/ 622976 h 888187"/>
              <a:gd name="connsiteX2122" fmla="*/ 868967 w 1180740"/>
              <a:gd name="connsiteY2122" fmla="*/ 620893 h 888187"/>
              <a:gd name="connsiteX2123" fmla="*/ 870524 w 1180740"/>
              <a:gd name="connsiteY2123" fmla="*/ 618053 h 888187"/>
              <a:gd name="connsiteX2124" fmla="*/ 871531 w 1180740"/>
              <a:gd name="connsiteY2124" fmla="*/ 617209 h 888187"/>
              <a:gd name="connsiteX2125" fmla="*/ 891764 w 1180740"/>
              <a:gd name="connsiteY2125" fmla="*/ 616584 h 888187"/>
              <a:gd name="connsiteX2126" fmla="*/ 895026 w 1180740"/>
              <a:gd name="connsiteY2126" fmla="*/ 618967 h 888187"/>
              <a:gd name="connsiteX2127" fmla="*/ 895825 w 1180740"/>
              <a:gd name="connsiteY2127" fmla="*/ 620724 h 888187"/>
              <a:gd name="connsiteX2128" fmla="*/ 895825 w 1180740"/>
              <a:gd name="connsiteY2128" fmla="*/ 623170 h 888187"/>
              <a:gd name="connsiteX2129" fmla="*/ 889167 w 1180740"/>
              <a:gd name="connsiteY2129" fmla="*/ 623546 h 888187"/>
              <a:gd name="connsiteX2130" fmla="*/ 887702 w 1180740"/>
              <a:gd name="connsiteY2130" fmla="*/ 620034 h 888187"/>
              <a:gd name="connsiteX2131" fmla="*/ 891764 w 1180740"/>
              <a:gd name="connsiteY2131" fmla="*/ 616584 h 888187"/>
              <a:gd name="connsiteX2132" fmla="*/ 659286 w 1180740"/>
              <a:gd name="connsiteY2132" fmla="*/ 615947 h 888187"/>
              <a:gd name="connsiteX2133" fmla="*/ 662692 w 1180740"/>
              <a:gd name="connsiteY2133" fmla="*/ 617023 h 888187"/>
              <a:gd name="connsiteX2134" fmla="*/ 664191 w 1180740"/>
              <a:gd name="connsiteY2134" fmla="*/ 620144 h 888187"/>
              <a:gd name="connsiteX2135" fmla="*/ 663441 w 1180740"/>
              <a:gd name="connsiteY2135" fmla="*/ 623265 h 888187"/>
              <a:gd name="connsiteX2136" fmla="*/ 658537 w 1180740"/>
              <a:gd name="connsiteY2136" fmla="*/ 626697 h 888187"/>
              <a:gd name="connsiteX2137" fmla="*/ 654382 w 1180740"/>
              <a:gd name="connsiteY2137" fmla="*/ 624638 h 888187"/>
              <a:gd name="connsiteX2138" fmla="*/ 652883 w 1180740"/>
              <a:gd name="connsiteY2138" fmla="*/ 621143 h 888187"/>
              <a:gd name="connsiteX2139" fmla="*/ 655880 w 1180740"/>
              <a:gd name="connsiteY2139" fmla="*/ 616649 h 888187"/>
              <a:gd name="connsiteX2140" fmla="*/ 659286 w 1180740"/>
              <a:gd name="connsiteY2140" fmla="*/ 615947 h 888187"/>
              <a:gd name="connsiteX2141" fmla="*/ 792224 w 1180740"/>
              <a:gd name="connsiteY2141" fmla="*/ 615912 h 888187"/>
              <a:gd name="connsiteX2142" fmla="*/ 793824 w 1180740"/>
              <a:gd name="connsiteY2142" fmla="*/ 617046 h 888187"/>
              <a:gd name="connsiteX2143" fmla="*/ 794645 w 1180740"/>
              <a:gd name="connsiteY2143" fmla="*/ 622309 h 888187"/>
              <a:gd name="connsiteX2144" fmla="*/ 793482 w 1180740"/>
              <a:gd name="connsiteY2144" fmla="*/ 623007 h 888187"/>
              <a:gd name="connsiteX2145" fmla="*/ 788142 w 1180740"/>
              <a:gd name="connsiteY2145" fmla="*/ 621928 h 888187"/>
              <a:gd name="connsiteX2146" fmla="*/ 787388 w 1180740"/>
              <a:gd name="connsiteY2146" fmla="*/ 619138 h 888187"/>
              <a:gd name="connsiteX2147" fmla="*/ 790058 w 1180740"/>
              <a:gd name="connsiteY2147" fmla="*/ 616348 h 888187"/>
              <a:gd name="connsiteX2148" fmla="*/ 792224 w 1180740"/>
              <a:gd name="connsiteY2148" fmla="*/ 615912 h 888187"/>
              <a:gd name="connsiteX2149" fmla="*/ 605177 w 1180740"/>
              <a:gd name="connsiteY2149" fmla="*/ 615506 h 888187"/>
              <a:gd name="connsiteX2150" fmla="*/ 608569 w 1180740"/>
              <a:gd name="connsiteY2150" fmla="*/ 616197 h 888187"/>
              <a:gd name="connsiteX2151" fmla="*/ 611216 w 1180740"/>
              <a:gd name="connsiteY2151" fmla="*/ 620723 h 888187"/>
              <a:gd name="connsiteX2152" fmla="*/ 609316 w 1180740"/>
              <a:gd name="connsiteY2152" fmla="*/ 624558 h 888187"/>
              <a:gd name="connsiteX2153" fmla="*/ 602598 w 1180740"/>
              <a:gd name="connsiteY2153" fmla="*/ 625940 h 888187"/>
              <a:gd name="connsiteX2154" fmla="*/ 598799 w 1180740"/>
              <a:gd name="connsiteY2154" fmla="*/ 623175 h 888187"/>
              <a:gd name="connsiteX2155" fmla="*/ 598052 w 1180740"/>
              <a:gd name="connsiteY2155" fmla="*/ 620409 h 888187"/>
              <a:gd name="connsiteX2156" fmla="*/ 605177 w 1180740"/>
              <a:gd name="connsiteY2156" fmla="*/ 615506 h 888187"/>
              <a:gd name="connsiteX2157" fmla="*/ 908947 w 1180740"/>
              <a:gd name="connsiteY2157" fmla="*/ 615410 h 888187"/>
              <a:gd name="connsiteX2158" fmla="*/ 914103 w 1180740"/>
              <a:gd name="connsiteY2158" fmla="*/ 620672 h 888187"/>
              <a:gd name="connsiteX2159" fmla="*/ 909683 w 1180740"/>
              <a:gd name="connsiteY2159" fmla="*/ 624223 h 888187"/>
              <a:gd name="connsiteX2160" fmla="*/ 904059 w 1180740"/>
              <a:gd name="connsiteY2160" fmla="*/ 619975 h 888187"/>
              <a:gd name="connsiteX2161" fmla="*/ 908947 w 1180740"/>
              <a:gd name="connsiteY2161" fmla="*/ 615410 h 888187"/>
              <a:gd name="connsiteX2162" fmla="*/ 927966 w 1180740"/>
              <a:gd name="connsiteY2162" fmla="*/ 615372 h 888187"/>
              <a:gd name="connsiteX2163" fmla="*/ 931011 w 1180740"/>
              <a:gd name="connsiteY2163" fmla="*/ 617128 h 888187"/>
              <a:gd name="connsiteX2164" fmla="*/ 932093 w 1180740"/>
              <a:gd name="connsiteY2164" fmla="*/ 619574 h 888187"/>
              <a:gd name="connsiteX2165" fmla="*/ 929454 w 1180740"/>
              <a:gd name="connsiteY2165" fmla="*/ 624404 h 888187"/>
              <a:gd name="connsiteX2166" fmla="*/ 923499 w 1180740"/>
              <a:gd name="connsiteY2166" fmla="*/ 623024 h 888187"/>
              <a:gd name="connsiteX2167" fmla="*/ 922349 w 1180740"/>
              <a:gd name="connsiteY2167" fmla="*/ 618508 h 888187"/>
              <a:gd name="connsiteX2168" fmla="*/ 926071 w 1180740"/>
              <a:gd name="connsiteY2168" fmla="*/ 615748 h 888187"/>
              <a:gd name="connsiteX2169" fmla="*/ 927966 w 1180740"/>
              <a:gd name="connsiteY2169" fmla="*/ 615372 h 888187"/>
              <a:gd name="connsiteX2170" fmla="*/ 1141035 w 1180740"/>
              <a:gd name="connsiteY2170" fmla="*/ 614815 h 888187"/>
              <a:gd name="connsiteX2171" fmla="*/ 1146660 w 1180740"/>
              <a:gd name="connsiteY2171" fmla="*/ 618999 h 888187"/>
              <a:gd name="connsiteX2172" fmla="*/ 1141839 w 1180740"/>
              <a:gd name="connsiteY2172" fmla="*/ 623627 h 888187"/>
              <a:gd name="connsiteX2173" fmla="*/ 1136616 w 1180740"/>
              <a:gd name="connsiteY2173" fmla="*/ 618302 h 888187"/>
              <a:gd name="connsiteX2174" fmla="*/ 1141035 w 1180740"/>
              <a:gd name="connsiteY2174" fmla="*/ 614815 h 888187"/>
              <a:gd name="connsiteX2175" fmla="*/ 225790 w 1180740"/>
              <a:gd name="connsiteY2175" fmla="*/ 614815 h 888187"/>
              <a:gd name="connsiteX2176" fmla="*/ 232928 w 1180740"/>
              <a:gd name="connsiteY2176" fmla="*/ 617264 h 888187"/>
              <a:gd name="connsiteX2177" fmla="*/ 231024 w 1180740"/>
              <a:gd name="connsiteY2177" fmla="*/ 624549 h 888187"/>
              <a:gd name="connsiteX2178" fmla="*/ 222731 w 1180740"/>
              <a:gd name="connsiteY2178" fmla="*/ 624235 h 888187"/>
              <a:gd name="connsiteX2179" fmla="*/ 220896 w 1180740"/>
              <a:gd name="connsiteY2179" fmla="*/ 616573 h 888187"/>
              <a:gd name="connsiteX2180" fmla="*/ 221983 w 1180740"/>
              <a:gd name="connsiteY2180" fmla="*/ 615882 h 888187"/>
              <a:gd name="connsiteX2181" fmla="*/ 225790 w 1180740"/>
              <a:gd name="connsiteY2181" fmla="*/ 614815 h 888187"/>
              <a:gd name="connsiteX2182" fmla="*/ 814591 w 1180740"/>
              <a:gd name="connsiteY2182" fmla="*/ 614640 h 888187"/>
              <a:gd name="connsiteX2183" fmla="*/ 818434 w 1180740"/>
              <a:gd name="connsiteY2183" fmla="*/ 616425 h 888187"/>
              <a:gd name="connsiteX2184" fmla="*/ 819532 w 1180740"/>
              <a:gd name="connsiteY2184" fmla="*/ 619612 h 888187"/>
              <a:gd name="connsiteX2185" fmla="*/ 815757 w 1180740"/>
              <a:gd name="connsiteY2185" fmla="*/ 621715 h 888187"/>
              <a:gd name="connsiteX2186" fmla="*/ 811571 w 1180740"/>
              <a:gd name="connsiteY2186" fmla="*/ 617827 h 888187"/>
              <a:gd name="connsiteX2187" fmla="*/ 814591 w 1180740"/>
              <a:gd name="connsiteY2187" fmla="*/ 614640 h 888187"/>
              <a:gd name="connsiteX2188" fmla="*/ 404178 w 1180740"/>
              <a:gd name="connsiteY2188" fmla="*/ 614330 h 888187"/>
              <a:gd name="connsiteX2189" fmla="*/ 409142 w 1180740"/>
              <a:gd name="connsiteY2189" fmla="*/ 616572 h 888187"/>
              <a:gd name="connsiteX2190" fmla="*/ 410292 w 1180740"/>
              <a:gd name="connsiteY2190" fmla="*/ 617975 h 888187"/>
              <a:gd name="connsiteX2191" fmla="*/ 407248 w 1180740"/>
              <a:gd name="connsiteY2191" fmla="*/ 624675 h 888187"/>
              <a:gd name="connsiteX2192" fmla="*/ 403866 w 1180740"/>
              <a:gd name="connsiteY2192" fmla="*/ 625058 h 888187"/>
              <a:gd name="connsiteX2193" fmla="*/ 399401 w 1180740"/>
              <a:gd name="connsiteY2193" fmla="*/ 623973 h 888187"/>
              <a:gd name="connsiteX2194" fmla="*/ 396424 w 1180740"/>
              <a:gd name="connsiteY2194" fmla="*/ 620464 h 888187"/>
              <a:gd name="connsiteX2195" fmla="*/ 398657 w 1180740"/>
              <a:gd name="connsiteY2195" fmla="*/ 615870 h 888187"/>
              <a:gd name="connsiteX2196" fmla="*/ 404178 w 1180740"/>
              <a:gd name="connsiteY2196" fmla="*/ 614330 h 888187"/>
              <a:gd name="connsiteX2197" fmla="*/ 307488 w 1180740"/>
              <a:gd name="connsiteY2197" fmla="*/ 614297 h 888187"/>
              <a:gd name="connsiteX2198" fmla="*/ 308297 w 1180740"/>
              <a:gd name="connsiteY2198" fmla="*/ 614297 h 888187"/>
              <a:gd name="connsiteX2199" fmla="*/ 315709 w 1180740"/>
              <a:gd name="connsiteY2199" fmla="*/ 615759 h 888187"/>
              <a:gd name="connsiteX2200" fmla="*/ 319483 w 1180740"/>
              <a:gd name="connsiteY2200" fmla="*/ 619257 h 888187"/>
              <a:gd name="connsiteX2201" fmla="*/ 319820 w 1180740"/>
              <a:gd name="connsiteY2201" fmla="*/ 621037 h 888187"/>
              <a:gd name="connsiteX2202" fmla="*/ 315709 w 1180740"/>
              <a:gd name="connsiteY2202" fmla="*/ 625615 h 888187"/>
              <a:gd name="connsiteX2203" fmla="*/ 313486 w 1180740"/>
              <a:gd name="connsiteY2203" fmla="*/ 625615 h 888187"/>
              <a:gd name="connsiteX2204" fmla="*/ 311599 w 1180740"/>
              <a:gd name="connsiteY2204" fmla="*/ 625615 h 888187"/>
              <a:gd name="connsiteX2205" fmla="*/ 307488 w 1180740"/>
              <a:gd name="connsiteY2205" fmla="*/ 623835 h 888187"/>
              <a:gd name="connsiteX2206" fmla="*/ 304523 w 1180740"/>
              <a:gd name="connsiteY2206" fmla="*/ 621737 h 888187"/>
              <a:gd name="connsiteX2207" fmla="*/ 303781 w 1180740"/>
              <a:gd name="connsiteY2207" fmla="*/ 615759 h 888187"/>
              <a:gd name="connsiteX2208" fmla="*/ 307488 w 1180740"/>
              <a:gd name="connsiteY2208" fmla="*/ 614297 h 888187"/>
              <a:gd name="connsiteX2209" fmla="*/ 257077 w 1180740"/>
              <a:gd name="connsiteY2209" fmla="*/ 614297 h 888187"/>
              <a:gd name="connsiteX2210" fmla="*/ 264265 w 1180740"/>
              <a:gd name="connsiteY2210" fmla="*/ 616459 h 888187"/>
              <a:gd name="connsiteX2211" fmla="*/ 266841 w 1180740"/>
              <a:gd name="connsiteY2211" fmla="*/ 619638 h 888187"/>
              <a:gd name="connsiteX2212" fmla="*/ 264265 w 1180740"/>
              <a:gd name="connsiteY2212" fmla="*/ 624217 h 888187"/>
              <a:gd name="connsiteX2213" fmla="*/ 254433 w 1180740"/>
              <a:gd name="connsiteY2213" fmla="*/ 623835 h 888187"/>
              <a:gd name="connsiteX2214" fmla="*/ 250703 w 1180740"/>
              <a:gd name="connsiteY2214" fmla="*/ 619638 h 888187"/>
              <a:gd name="connsiteX2215" fmla="*/ 254093 w 1180740"/>
              <a:gd name="connsiteY2215" fmla="*/ 614678 h 888187"/>
              <a:gd name="connsiteX2216" fmla="*/ 257077 w 1180740"/>
              <a:gd name="connsiteY2216" fmla="*/ 614297 h 888187"/>
              <a:gd name="connsiteX2217" fmla="*/ 437694 w 1180740"/>
              <a:gd name="connsiteY2217" fmla="*/ 614296 h 888187"/>
              <a:gd name="connsiteX2218" fmla="*/ 445920 w 1180740"/>
              <a:gd name="connsiteY2218" fmla="*/ 616070 h 888187"/>
              <a:gd name="connsiteX2219" fmla="*/ 447066 w 1180740"/>
              <a:gd name="connsiteY2219" fmla="*/ 623105 h 888187"/>
              <a:gd name="connsiteX2220" fmla="*/ 441065 w 1180740"/>
              <a:gd name="connsiteY2220" fmla="*/ 626590 h 888187"/>
              <a:gd name="connsiteX2221" fmla="*/ 432839 w 1180740"/>
              <a:gd name="connsiteY2221" fmla="*/ 626590 h 888187"/>
              <a:gd name="connsiteX2222" fmla="*/ 429130 w 1180740"/>
              <a:gd name="connsiteY2222" fmla="*/ 624879 h 888187"/>
              <a:gd name="connsiteX2223" fmla="*/ 430613 w 1180740"/>
              <a:gd name="connsiteY2223" fmla="*/ 616451 h 888187"/>
              <a:gd name="connsiteX2224" fmla="*/ 437694 w 1180740"/>
              <a:gd name="connsiteY2224" fmla="*/ 614296 h 888187"/>
              <a:gd name="connsiteX2225" fmla="*/ 557613 w 1180740"/>
              <a:gd name="connsiteY2225" fmla="*/ 614257 h 888187"/>
              <a:gd name="connsiteX2226" fmla="*/ 560252 w 1180740"/>
              <a:gd name="connsiteY2226" fmla="*/ 614639 h 888187"/>
              <a:gd name="connsiteX2227" fmla="*/ 564042 w 1180740"/>
              <a:gd name="connsiteY2227" fmla="*/ 621316 h 888187"/>
              <a:gd name="connsiteX2228" fmla="*/ 561403 w 1180740"/>
              <a:gd name="connsiteY2228" fmla="*/ 624495 h 888187"/>
              <a:gd name="connsiteX2229" fmla="*/ 557275 w 1180740"/>
              <a:gd name="connsiteY2229" fmla="*/ 625576 h 888187"/>
              <a:gd name="connsiteX2230" fmla="*/ 551661 w 1180740"/>
              <a:gd name="connsiteY2230" fmla="*/ 618136 h 888187"/>
              <a:gd name="connsiteX2231" fmla="*/ 557613 w 1180740"/>
              <a:gd name="connsiteY2231" fmla="*/ 614257 h 888187"/>
              <a:gd name="connsiteX2232" fmla="*/ 178328 w 1180740"/>
              <a:gd name="connsiteY2232" fmla="*/ 614197 h 888187"/>
              <a:gd name="connsiteX2233" fmla="*/ 182278 w 1180740"/>
              <a:gd name="connsiteY2233" fmla="*/ 615466 h 888187"/>
              <a:gd name="connsiteX2234" fmla="*/ 184101 w 1180740"/>
              <a:gd name="connsiteY2234" fmla="*/ 620383 h 888187"/>
              <a:gd name="connsiteX2235" fmla="*/ 183764 w 1180740"/>
              <a:gd name="connsiteY2235" fmla="*/ 621077 h 888187"/>
              <a:gd name="connsiteX2236" fmla="*/ 177417 w 1180740"/>
              <a:gd name="connsiteY2236" fmla="*/ 624923 h 888187"/>
              <a:gd name="connsiteX2237" fmla="*/ 173635 w 1180740"/>
              <a:gd name="connsiteY2237" fmla="*/ 624229 h 888187"/>
              <a:gd name="connsiteX2238" fmla="*/ 171002 w 1180740"/>
              <a:gd name="connsiteY2238" fmla="*/ 620005 h 888187"/>
              <a:gd name="connsiteX2239" fmla="*/ 174378 w 1180740"/>
              <a:gd name="connsiteY2239" fmla="*/ 614772 h 888187"/>
              <a:gd name="connsiteX2240" fmla="*/ 178328 w 1180740"/>
              <a:gd name="connsiteY2240" fmla="*/ 614197 h 888187"/>
              <a:gd name="connsiteX2241" fmla="*/ 1121521 w 1180740"/>
              <a:gd name="connsiteY2241" fmla="*/ 614077 h 888187"/>
              <a:gd name="connsiteX2242" fmla="*/ 1127473 w 1180740"/>
              <a:gd name="connsiteY2242" fmla="*/ 615457 h 888187"/>
              <a:gd name="connsiteX2243" fmla="*/ 1128609 w 1180740"/>
              <a:gd name="connsiteY2243" fmla="*/ 619973 h 888187"/>
              <a:gd name="connsiteX2244" fmla="*/ 1124865 w 1180740"/>
              <a:gd name="connsiteY2244" fmla="*/ 622733 h 888187"/>
              <a:gd name="connsiteX2245" fmla="*/ 1122992 w 1180740"/>
              <a:gd name="connsiteY2245" fmla="*/ 623109 h 888187"/>
              <a:gd name="connsiteX2246" fmla="*/ 1120050 w 1180740"/>
              <a:gd name="connsiteY2246" fmla="*/ 621353 h 888187"/>
              <a:gd name="connsiteX2247" fmla="*/ 1118914 w 1180740"/>
              <a:gd name="connsiteY2247" fmla="*/ 618907 h 888187"/>
              <a:gd name="connsiteX2248" fmla="*/ 1121521 w 1180740"/>
              <a:gd name="connsiteY2248" fmla="*/ 614077 h 888187"/>
              <a:gd name="connsiteX2249" fmla="*/ 1179010 w 1180740"/>
              <a:gd name="connsiteY2249" fmla="*/ 614029 h 888187"/>
              <a:gd name="connsiteX2250" fmla="*/ 1180740 w 1180740"/>
              <a:gd name="connsiteY2250" fmla="*/ 615122 h 888187"/>
              <a:gd name="connsiteX2251" fmla="*/ 1180740 w 1180740"/>
              <a:gd name="connsiteY2251" fmla="*/ 619431 h 888187"/>
              <a:gd name="connsiteX2252" fmla="*/ 1180194 w 1180740"/>
              <a:gd name="connsiteY2252" fmla="*/ 620427 h 888187"/>
              <a:gd name="connsiteX2253" fmla="*/ 1177622 w 1180740"/>
              <a:gd name="connsiteY2253" fmla="*/ 621122 h 888187"/>
              <a:gd name="connsiteX2254" fmla="*/ 1174575 w 1180740"/>
              <a:gd name="connsiteY2254" fmla="*/ 620427 h 888187"/>
              <a:gd name="connsiteX2255" fmla="*/ 1173830 w 1180740"/>
              <a:gd name="connsiteY2255" fmla="*/ 618281 h 888187"/>
              <a:gd name="connsiteX2256" fmla="*/ 1176065 w 1180740"/>
              <a:gd name="connsiteY2256" fmla="*/ 614116 h 888187"/>
              <a:gd name="connsiteX2257" fmla="*/ 1179010 w 1180740"/>
              <a:gd name="connsiteY2257" fmla="*/ 614029 h 888187"/>
              <a:gd name="connsiteX2258" fmla="*/ 1158520 w 1180740"/>
              <a:gd name="connsiteY2258" fmla="*/ 613992 h 888187"/>
              <a:gd name="connsiteX2259" fmla="*/ 1161850 w 1180740"/>
              <a:gd name="connsiteY2259" fmla="*/ 615514 h 888187"/>
              <a:gd name="connsiteX2260" fmla="*/ 1163314 w 1180740"/>
              <a:gd name="connsiteY2260" fmla="*/ 619001 h 888187"/>
              <a:gd name="connsiteX2261" fmla="*/ 1159253 w 1180740"/>
              <a:gd name="connsiteY2261" fmla="*/ 622551 h 888187"/>
              <a:gd name="connsiteX2262" fmla="*/ 1155924 w 1180740"/>
              <a:gd name="connsiteY2262" fmla="*/ 620079 h 888187"/>
              <a:gd name="connsiteX2263" fmla="*/ 1155192 w 1180740"/>
              <a:gd name="connsiteY2263" fmla="*/ 618304 h 888187"/>
              <a:gd name="connsiteX2264" fmla="*/ 1155192 w 1180740"/>
              <a:gd name="connsiteY2264" fmla="*/ 615894 h 888187"/>
              <a:gd name="connsiteX2265" fmla="*/ 1158520 w 1180740"/>
              <a:gd name="connsiteY2265" fmla="*/ 613992 h 888187"/>
              <a:gd name="connsiteX2266" fmla="*/ 1058045 w 1180740"/>
              <a:gd name="connsiteY2266" fmla="*/ 613842 h 888187"/>
              <a:gd name="connsiteX2267" fmla="*/ 1060797 w 1180740"/>
              <a:gd name="connsiteY2267" fmla="*/ 614436 h 888187"/>
              <a:gd name="connsiteX2268" fmla="*/ 1064544 w 1180740"/>
              <a:gd name="connsiteY2268" fmla="*/ 618999 h 888187"/>
              <a:gd name="connsiteX2269" fmla="*/ 1061934 w 1180740"/>
              <a:gd name="connsiteY2269" fmla="*/ 623943 h 888187"/>
              <a:gd name="connsiteX2270" fmla="*/ 1057117 w 1180740"/>
              <a:gd name="connsiteY2270" fmla="*/ 625337 h 888187"/>
              <a:gd name="connsiteX2271" fmla="*/ 1053771 w 1180740"/>
              <a:gd name="connsiteY2271" fmla="*/ 624640 h 888187"/>
              <a:gd name="connsiteX2272" fmla="*/ 1051898 w 1180740"/>
              <a:gd name="connsiteY2272" fmla="*/ 620077 h 888187"/>
              <a:gd name="connsiteX2273" fmla="*/ 1055243 w 1180740"/>
              <a:gd name="connsiteY2273" fmla="*/ 614816 h 888187"/>
              <a:gd name="connsiteX2274" fmla="*/ 1058045 w 1180740"/>
              <a:gd name="connsiteY2274" fmla="*/ 613842 h 888187"/>
              <a:gd name="connsiteX2275" fmla="*/ 532593 w 1180740"/>
              <a:gd name="connsiteY2275" fmla="*/ 613838 h 888187"/>
              <a:gd name="connsiteX2276" fmla="*/ 536740 w 1180740"/>
              <a:gd name="connsiteY2276" fmla="*/ 614803 h 888187"/>
              <a:gd name="connsiteX2277" fmla="*/ 538643 w 1180740"/>
              <a:gd name="connsiteY2277" fmla="*/ 622465 h 888187"/>
              <a:gd name="connsiteX2278" fmla="*/ 537487 w 1180740"/>
              <a:gd name="connsiteY2278" fmla="*/ 623156 h 888187"/>
              <a:gd name="connsiteX2279" fmla="*/ 533749 w 1180740"/>
              <a:gd name="connsiteY2279" fmla="*/ 624223 h 888187"/>
              <a:gd name="connsiteX2280" fmla="*/ 526544 w 1180740"/>
              <a:gd name="connsiteY2280" fmla="*/ 621774 h 888187"/>
              <a:gd name="connsiteX2281" fmla="*/ 528447 w 1180740"/>
              <a:gd name="connsiteY2281" fmla="*/ 614427 h 888187"/>
              <a:gd name="connsiteX2282" fmla="*/ 532593 w 1180740"/>
              <a:gd name="connsiteY2282" fmla="*/ 613838 h 888187"/>
              <a:gd name="connsiteX2283" fmla="*/ 1102920 w 1180740"/>
              <a:gd name="connsiteY2283" fmla="*/ 613422 h 888187"/>
              <a:gd name="connsiteX2284" fmla="*/ 1107416 w 1180740"/>
              <a:gd name="connsiteY2284" fmla="*/ 615175 h 888187"/>
              <a:gd name="connsiteX2285" fmla="*/ 1108892 w 1180740"/>
              <a:gd name="connsiteY2285" fmla="*/ 618242 h 888187"/>
              <a:gd name="connsiteX2286" fmla="*/ 1108154 w 1180740"/>
              <a:gd name="connsiteY2286" fmla="*/ 621372 h 888187"/>
              <a:gd name="connsiteX2287" fmla="*/ 1103322 w 1180740"/>
              <a:gd name="connsiteY2287" fmla="*/ 624189 h 888187"/>
              <a:gd name="connsiteX2288" fmla="*/ 1096209 w 1180740"/>
              <a:gd name="connsiteY2288" fmla="*/ 620683 h 888187"/>
              <a:gd name="connsiteX2289" fmla="*/ 1096612 w 1180740"/>
              <a:gd name="connsiteY2289" fmla="*/ 618618 h 888187"/>
              <a:gd name="connsiteX2290" fmla="*/ 1100303 w 1180740"/>
              <a:gd name="connsiteY2290" fmla="*/ 615488 h 888187"/>
              <a:gd name="connsiteX2291" fmla="*/ 1102920 w 1180740"/>
              <a:gd name="connsiteY2291" fmla="*/ 613422 h 888187"/>
              <a:gd name="connsiteX2292" fmla="*/ 1002136 w 1180740"/>
              <a:gd name="connsiteY2292" fmla="*/ 613422 h 888187"/>
              <a:gd name="connsiteX2293" fmla="*/ 1003968 w 1180740"/>
              <a:gd name="connsiteY2293" fmla="*/ 613422 h 888187"/>
              <a:gd name="connsiteX2294" fmla="*/ 1010007 w 1180740"/>
              <a:gd name="connsiteY2294" fmla="*/ 617268 h 888187"/>
              <a:gd name="connsiteX2295" fmla="*/ 1009260 w 1180740"/>
              <a:gd name="connsiteY2295" fmla="*/ 622816 h 888187"/>
              <a:gd name="connsiteX2296" fmla="*/ 1007360 w 1180740"/>
              <a:gd name="connsiteY2296" fmla="*/ 624266 h 888187"/>
              <a:gd name="connsiteX2297" fmla="*/ 998744 w 1180740"/>
              <a:gd name="connsiteY2297" fmla="*/ 622500 h 888187"/>
              <a:gd name="connsiteX2298" fmla="*/ 997590 w 1180740"/>
              <a:gd name="connsiteY2298" fmla="*/ 616889 h 888187"/>
              <a:gd name="connsiteX2299" fmla="*/ 1002136 w 1180740"/>
              <a:gd name="connsiteY2299" fmla="*/ 613422 h 888187"/>
              <a:gd name="connsiteX2300" fmla="*/ 946227 w 1180740"/>
              <a:gd name="connsiteY2300" fmla="*/ 613422 h 888187"/>
              <a:gd name="connsiteX2301" fmla="*/ 948127 w 1180740"/>
              <a:gd name="connsiteY2301" fmla="*/ 613422 h 888187"/>
              <a:gd name="connsiteX2302" fmla="*/ 954098 w 1180740"/>
              <a:gd name="connsiteY2302" fmla="*/ 617268 h 888187"/>
              <a:gd name="connsiteX2303" fmla="*/ 953352 w 1180740"/>
              <a:gd name="connsiteY2303" fmla="*/ 622816 h 888187"/>
              <a:gd name="connsiteX2304" fmla="*/ 951452 w 1180740"/>
              <a:gd name="connsiteY2304" fmla="*/ 624266 h 888187"/>
              <a:gd name="connsiteX2305" fmla="*/ 942835 w 1180740"/>
              <a:gd name="connsiteY2305" fmla="*/ 622500 h 888187"/>
              <a:gd name="connsiteX2306" fmla="*/ 941681 w 1180740"/>
              <a:gd name="connsiteY2306" fmla="*/ 616889 h 888187"/>
              <a:gd name="connsiteX2307" fmla="*/ 946227 w 1180740"/>
              <a:gd name="connsiteY2307" fmla="*/ 613422 h 888187"/>
              <a:gd name="connsiteX2308" fmla="*/ 287953 w 1180740"/>
              <a:gd name="connsiteY2308" fmla="*/ 613422 h 888187"/>
              <a:gd name="connsiteX2309" fmla="*/ 291320 w 1180740"/>
              <a:gd name="connsiteY2309" fmla="*/ 614820 h 888187"/>
              <a:gd name="connsiteX2310" fmla="*/ 294351 w 1180740"/>
              <a:gd name="connsiteY2310" fmla="*/ 621875 h 888187"/>
              <a:gd name="connsiteX2311" fmla="*/ 289098 w 1180740"/>
              <a:gd name="connsiteY2311" fmla="*/ 626070 h 888187"/>
              <a:gd name="connsiteX2312" fmla="*/ 282025 w 1180740"/>
              <a:gd name="connsiteY2312" fmla="*/ 623972 h 888187"/>
              <a:gd name="connsiteX2313" fmla="*/ 278995 w 1180740"/>
              <a:gd name="connsiteY2313" fmla="*/ 617998 h 888187"/>
              <a:gd name="connsiteX2314" fmla="*/ 283103 w 1180740"/>
              <a:gd name="connsiteY2314" fmla="*/ 614121 h 888187"/>
              <a:gd name="connsiteX2315" fmla="*/ 287953 w 1180740"/>
              <a:gd name="connsiteY2315" fmla="*/ 613422 h 888187"/>
              <a:gd name="connsiteX2316" fmla="*/ 500157 w 1180740"/>
              <a:gd name="connsiteY2316" fmla="*/ 613405 h 888187"/>
              <a:gd name="connsiteX2317" fmla="*/ 505039 w 1180740"/>
              <a:gd name="connsiteY2317" fmla="*/ 614645 h 888187"/>
              <a:gd name="connsiteX2318" fmla="*/ 508768 w 1180740"/>
              <a:gd name="connsiteY2318" fmla="*/ 618842 h 888187"/>
              <a:gd name="connsiteX2319" fmla="*/ 505446 w 1180740"/>
              <a:gd name="connsiteY2319" fmla="*/ 623802 h 888187"/>
              <a:gd name="connsiteX2320" fmla="*/ 502395 w 1180740"/>
              <a:gd name="connsiteY2320" fmla="*/ 624183 h 888187"/>
              <a:gd name="connsiteX2321" fmla="*/ 495275 w 1180740"/>
              <a:gd name="connsiteY2321" fmla="*/ 622021 h 888187"/>
              <a:gd name="connsiteX2322" fmla="*/ 492632 w 1180740"/>
              <a:gd name="connsiteY2322" fmla="*/ 618842 h 888187"/>
              <a:gd name="connsiteX2323" fmla="*/ 495275 w 1180740"/>
              <a:gd name="connsiteY2323" fmla="*/ 614263 h 888187"/>
              <a:gd name="connsiteX2324" fmla="*/ 500157 w 1180740"/>
              <a:gd name="connsiteY2324" fmla="*/ 613405 h 888187"/>
              <a:gd name="connsiteX2325" fmla="*/ 583323 w 1180740"/>
              <a:gd name="connsiteY2325" fmla="*/ 613267 h 888187"/>
              <a:gd name="connsiteX2326" fmla="*/ 585209 w 1180740"/>
              <a:gd name="connsiteY2326" fmla="*/ 614252 h 888187"/>
              <a:gd name="connsiteX2327" fmla="*/ 587768 w 1180740"/>
              <a:gd name="connsiteY2327" fmla="*/ 618476 h 888187"/>
              <a:gd name="connsiteX2328" fmla="*/ 584468 w 1180740"/>
              <a:gd name="connsiteY2328" fmla="*/ 623708 h 888187"/>
              <a:gd name="connsiteX2329" fmla="*/ 576590 w 1180740"/>
              <a:gd name="connsiteY2329" fmla="*/ 623015 h 888187"/>
              <a:gd name="connsiteX2330" fmla="*/ 574705 w 1180740"/>
              <a:gd name="connsiteY2330" fmla="*/ 618097 h 888187"/>
              <a:gd name="connsiteX2331" fmla="*/ 575109 w 1180740"/>
              <a:gd name="connsiteY2331" fmla="*/ 617404 h 888187"/>
              <a:gd name="connsiteX2332" fmla="*/ 581439 w 1180740"/>
              <a:gd name="connsiteY2332" fmla="*/ 613558 h 888187"/>
              <a:gd name="connsiteX2333" fmla="*/ 583323 w 1180740"/>
              <a:gd name="connsiteY2333" fmla="*/ 613267 h 888187"/>
              <a:gd name="connsiteX2334" fmla="*/ 202161 w 1180740"/>
              <a:gd name="connsiteY2334" fmla="*/ 613246 h 888187"/>
              <a:gd name="connsiteX2335" fmla="*/ 207817 w 1180740"/>
              <a:gd name="connsiteY2335" fmla="*/ 620622 h 888187"/>
              <a:gd name="connsiteX2336" fmla="*/ 201824 w 1180740"/>
              <a:gd name="connsiteY2336" fmla="*/ 624501 h 888187"/>
              <a:gd name="connsiteX2337" fmla="*/ 199198 w 1180740"/>
              <a:gd name="connsiteY2337" fmla="*/ 624183 h 888187"/>
              <a:gd name="connsiteX2338" fmla="*/ 195494 w 1180740"/>
              <a:gd name="connsiteY2338" fmla="*/ 617443 h 888187"/>
              <a:gd name="connsiteX2339" fmla="*/ 198121 w 1180740"/>
              <a:gd name="connsiteY2339" fmla="*/ 614263 h 888187"/>
              <a:gd name="connsiteX2340" fmla="*/ 202161 w 1180740"/>
              <a:gd name="connsiteY2340" fmla="*/ 613246 h 888187"/>
              <a:gd name="connsiteX2341" fmla="*/ 1033691 w 1180740"/>
              <a:gd name="connsiteY2341" fmla="*/ 612900 h 888187"/>
              <a:gd name="connsiteX2342" fmla="*/ 1038862 w 1180740"/>
              <a:gd name="connsiteY2342" fmla="*/ 617803 h 888187"/>
              <a:gd name="connsiteX2343" fmla="*/ 1038862 w 1180740"/>
              <a:gd name="connsiteY2343" fmla="*/ 622329 h 888187"/>
              <a:gd name="connsiteX2344" fmla="*/ 1035907 w 1180740"/>
              <a:gd name="connsiteY2344" fmla="*/ 624089 h 888187"/>
              <a:gd name="connsiteX2345" fmla="*/ 1033691 w 1180740"/>
              <a:gd name="connsiteY2345" fmla="*/ 624403 h 888187"/>
              <a:gd name="connsiteX2346" fmla="*/ 1031072 w 1180740"/>
              <a:gd name="connsiteY2346" fmla="*/ 624780 h 888187"/>
              <a:gd name="connsiteX2347" fmla="*/ 1026237 w 1180740"/>
              <a:gd name="connsiteY2347" fmla="*/ 621952 h 888187"/>
              <a:gd name="connsiteX2348" fmla="*/ 1026573 w 1180740"/>
              <a:gd name="connsiteY2348" fmla="*/ 617112 h 888187"/>
              <a:gd name="connsiteX2349" fmla="*/ 1028856 w 1180740"/>
              <a:gd name="connsiteY2349" fmla="*/ 614283 h 888187"/>
              <a:gd name="connsiteX2350" fmla="*/ 1033691 w 1180740"/>
              <a:gd name="connsiteY2350" fmla="*/ 612900 h 888187"/>
              <a:gd name="connsiteX2351" fmla="*/ 1082970 w 1180740"/>
              <a:gd name="connsiteY2351" fmla="*/ 612689 h 888187"/>
              <a:gd name="connsiteX2352" fmla="*/ 1085595 w 1180740"/>
              <a:gd name="connsiteY2352" fmla="*/ 614088 h 888187"/>
              <a:gd name="connsiteX2353" fmla="*/ 1086336 w 1180740"/>
              <a:gd name="connsiteY2353" fmla="*/ 619747 h 888187"/>
              <a:gd name="connsiteX2354" fmla="*/ 1084518 w 1180740"/>
              <a:gd name="connsiteY2354" fmla="*/ 621846 h 888187"/>
              <a:gd name="connsiteX2355" fmla="*/ 1082634 w 1180740"/>
              <a:gd name="connsiteY2355" fmla="*/ 622545 h 888187"/>
              <a:gd name="connsiteX2356" fmla="*/ 1074759 w 1180740"/>
              <a:gd name="connsiteY2356" fmla="*/ 617585 h 888187"/>
              <a:gd name="connsiteX2357" fmla="*/ 1077788 w 1180740"/>
              <a:gd name="connsiteY2357" fmla="*/ 613706 h 888187"/>
              <a:gd name="connsiteX2358" fmla="*/ 1082970 w 1180740"/>
              <a:gd name="connsiteY2358" fmla="*/ 612689 h 888187"/>
              <a:gd name="connsiteX2359" fmla="*/ 470077 w 1180740"/>
              <a:gd name="connsiteY2359" fmla="*/ 612689 h 888187"/>
              <a:gd name="connsiteX2360" fmla="*/ 477149 w 1180740"/>
              <a:gd name="connsiteY2360" fmla="*/ 614786 h 888187"/>
              <a:gd name="connsiteX2361" fmla="*/ 480113 w 1180740"/>
              <a:gd name="connsiteY2361" fmla="*/ 620761 h 888187"/>
              <a:gd name="connsiteX2362" fmla="*/ 476004 w 1180740"/>
              <a:gd name="connsiteY2362" fmla="*/ 624638 h 888187"/>
              <a:gd name="connsiteX2363" fmla="*/ 471155 w 1180740"/>
              <a:gd name="connsiteY2363" fmla="*/ 625337 h 888187"/>
              <a:gd name="connsiteX2364" fmla="*/ 467787 w 1180740"/>
              <a:gd name="connsiteY2364" fmla="*/ 623939 h 888187"/>
              <a:gd name="connsiteX2365" fmla="*/ 464823 w 1180740"/>
              <a:gd name="connsiteY2365" fmla="*/ 616884 h 888187"/>
              <a:gd name="connsiteX2366" fmla="*/ 470077 w 1180740"/>
              <a:gd name="connsiteY2366" fmla="*/ 612689 h 888187"/>
              <a:gd name="connsiteX2367" fmla="*/ 978845 w 1180740"/>
              <a:gd name="connsiteY2367" fmla="*/ 612540 h 888187"/>
              <a:gd name="connsiteX2368" fmla="*/ 984437 w 1180740"/>
              <a:gd name="connsiteY2368" fmla="*/ 615683 h 888187"/>
              <a:gd name="connsiteX2369" fmla="*/ 981472 w 1180740"/>
              <a:gd name="connsiteY2369" fmla="*/ 621906 h 888187"/>
              <a:gd name="connsiteX2370" fmla="*/ 975880 w 1180740"/>
              <a:gd name="connsiteY2370" fmla="*/ 623666 h 888187"/>
              <a:gd name="connsiteX2371" fmla="*/ 970288 w 1180740"/>
              <a:gd name="connsiteY2371" fmla="*/ 621906 h 888187"/>
              <a:gd name="connsiteX2372" fmla="*/ 970625 w 1180740"/>
              <a:gd name="connsiteY2372" fmla="*/ 615306 h 888187"/>
              <a:gd name="connsiteX2373" fmla="*/ 973994 w 1180740"/>
              <a:gd name="connsiteY2373" fmla="*/ 613923 h 888187"/>
              <a:gd name="connsiteX2374" fmla="*/ 978845 w 1180740"/>
              <a:gd name="connsiteY2374" fmla="*/ 612540 h 888187"/>
              <a:gd name="connsiteX2375" fmla="*/ 339717 w 1180740"/>
              <a:gd name="connsiteY2375" fmla="*/ 612343 h 888187"/>
              <a:gd name="connsiteX2376" fmla="*/ 347605 w 1180740"/>
              <a:gd name="connsiteY2376" fmla="*/ 614099 h 888187"/>
              <a:gd name="connsiteX2377" fmla="*/ 350167 w 1180740"/>
              <a:gd name="connsiteY2377" fmla="*/ 615856 h 888187"/>
              <a:gd name="connsiteX2378" fmla="*/ 355021 w 1180740"/>
              <a:gd name="connsiteY2378" fmla="*/ 623134 h 888187"/>
              <a:gd name="connsiteX2379" fmla="*/ 349088 w 1180740"/>
              <a:gd name="connsiteY2379" fmla="*/ 625895 h 888187"/>
              <a:gd name="connsiteX2380" fmla="*/ 339717 w 1180740"/>
              <a:gd name="connsiteY2380" fmla="*/ 624891 h 888187"/>
              <a:gd name="connsiteX2381" fmla="*/ 334863 w 1180740"/>
              <a:gd name="connsiteY2381" fmla="*/ 620374 h 888187"/>
              <a:gd name="connsiteX2382" fmla="*/ 339717 w 1180740"/>
              <a:gd name="connsiteY2382" fmla="*/ 612343 h 888187"/>
              <a:gd name="connsiteX2383" fmla="*/ 152766 w 1180740"/>
              <a:gd name="connsiteY2383" fmla="*/ 612171 h 888187"/>
              <a:gd name="connsiteX2384" fmla="*/ 156546 w 1180740"/>
              <a:gd name="connsiteY2384" fmla="*/ 612540 h 888187"/>
              <a:gd name="connsiteX2385" fmla="*/ 160335 w 1180740"/>
              <a:gd name="connsiteY2385" fmla="*/ 615306 h 888187"/>
              <a:gd name="connsiteX2386" fmla="*/ 161079 w 1180740"/>
              <a:gd name="connsiteY2386" fmla="*/ 618072 h 888187"/>
              <a:gd name="connsiteX2387" fmla="*/ 153908 w 1180740"/>
              <a:gd name="connsiteY2387" fmla="*/ 622975 h 888187"/>
              <a:gd name="connsiteX2388" fmla="*/ 150593 w 1180740"/>
              <a:gd name="connsiteY2388" fmla="*/ 622283 h 888187"/>
              <a:gd name="connsiteX2389" fmla="*/ 147955 w 1180740"/>
              <a:gd name="connsiteY2389" fmla="*/ 617757 h 888187"/>
              <a:gd name="connsiteX2390" fmla="*/ 149849 w 1180740"/>
              <a:gd name="connsiteY2390" fmla="*/ 613923 h 888187"/>
              <a:gd name="connsiteX2391" fmla="*/ 152766 w 1180740"/>
              <a:gd name="connsiteY2391" fmla="*/ 612171 h 888187"/>
              <a:gd name="connsiteX2392" fmla="*/ 127661 w 1180740"/>
              <a:gd name="connsiteY2392" fmla="*/ 611532 h 888187"/>
              <a:gd name="connsiteX2393" fmla="*/ 131036 w 1180740"/>
              <a:gd name="connsiteY2393" fmla="*/ 612689 h 888187"/>
              <a:gd name="connsiteX2394" fmla="*/ 131774 w 1180740"/>
              <a:gd name="connsiteY2394" fmla="*/ 619725 h 888187"/>
              <a:gd name="connsiteX2395" fmla="*/ 128484 w 1180740"/>
              <a:gd name="connsiteY2395" fmla="*/ 621120 h 888187"/>
              <a:gd name="connsiteX2396" fmla="*/ 126201 w 1180740"/>
              <a:gd name="connsiteY2396" fmla="*/ 621120 h 888187"/>
              <a:gd name="connsiteX2397" fmla="*/ 122104 w 1180740"/>
              <a:gd name="connsiteY2397" fmla="*/ 619725 h 888187"/>
              <a:gd name="connsiteX2398" fmla="*/ 123984 w 1180740"/>
              <a:gd name="connsiteY2398" fmla="*/ 611992 h 888187"/>
              <a:gd name="connsiteX2399" fmla="*/ 127661 w 1180740"/>
              <a:gd name="connsiteY2399" fmla="*/ 611532 h 888187"/>
              <a:gd name="connsiteX2400" fmla="*/ 377458 w 1180740"/>
              <a:gd name="connsiteY2400" fmla="*/ 611193 h 888187"/>
              <a:gd name="connsiteX2401" fmla="*/ 384517 w 1180740"/>
              <a:gd name="connsiteY2401" fmla="*/ 613253 h 888187"/>
              <a:gd name="connsiteX2402" fmla="*/ 386399 w 1180740"/>
              <a:gd name="connsiteY2402" fmla="*/ 617372 h 888187"/>
              <a:gd name="connsiteX2403" fmla="*/ 384920 w 1180740"/>
              <a:gd name="connsiteY2403" fmla="*/ 619120 h 888187"/>
              <a:gd name="connsiteX2404" fmla="*/ 376719 w 1180740"/>
              <a:gd name="connsiteY2404" fmla="*/ 622240 h 888187"/>
              <a:gd name="connsiteX2405" fmla="*/ 374097 w 1180740"/>
              <a:gd name="connsiteY2405" fmla="*/ 622552 h 888187"/>
              <a:gd name="connsiteX2406" fmla="*/ 369996 w 1180740"/>
              <a:gd name="connsiteY2406" fmla="*/ 618433 h 888187"/>
              <a:gd name="connsiteX2407" fmla="*/ 370736 w 1180740"/>
              <a:gd name="connsiteY2407" fmla="*/ 614626 h 888187"/>
              <a:gd name="connsiteX2408" fmla="*/ 377458 w 1180740"/>
              <a:gd name="connsiteY2408" fmla="*/ 611193 h 888187"/>
              <a:gd name="connsiteX2409" fmla="*/ 538951 w 1180740"/>
              <a:gd name="connsiteY2409" fmla="*/ 584392 h 888187"/>
              <a:gd name="connsiteX2410" fmla="*/ 541572 w 1180740"/>
              <a:gd name="connsiteY2410" fmla="*/ 584590 h 888187"/>
              <a:gd name="connsiteX2411" fmla="*/ 543038 w 1180740"/>
              <a:gd name="connsiteY2411" fmla="*/ 588839 h 888187"/>
              <a:gd name="connsiteX2412" fmla="*/ 537912 w 1180740"/>
              <a:gd name="connsiteY2412" fmla="*/ 591312 h 888187"/>
              <a:gd name="connsiteX2413" fmla="*/ 535315 w 1180740"/>
              <a:gd name="connsiteY2413" fmla="*/ 587761 h 888187"/>
              <a:gd name="connsiteX2414" fmla="*/ 537179 w 1180740"/>
              <a:gd name="connsiteY2414" fmla="*/ 586049 h 888187"/>
              <a:gd name="connsiteX2415" fmla="*/ 538951 w 1180740"/>
              <a:gd name="connsiteY2415" fmla="*/ 584392 h 888187"/>
              <a:gd name="connsiteX2416" fmla="*/ 121095 w 1180740"/>
              <a:gd name="connsiteY2416" fmla="*/ 583893 h 888187"/>
              <a:gd name="connsiteX2417" fmla="*/ 124764 w 1180740"/>
              <a:gd name="connsiteY2417" fmla="*/ 591876 h 888187"/>
              <a:gd name="connsiteX2418" fmla="*/ 119960 w 1180740"/>
              <a:gd name="connsiteY2418" fmla="*/ 592188 h 888187"/>
              <a:gd name="connsiteX2419" fmla="*/ 117025 w 1180740"/>
              <a:gd name="connsiteY2419" fmla="*/ 589755 h 888187"/>
              <a:gd name="connsiteX2420" fmla="*/ 117759 w 1180740"/>
              <a:gd name="connsiteY2420" fmla="*/ 586699 h 888187"/>
              <a:gd name="connsiteX2421" fmla="*/ 121095 w 1180740"/>
              <a:gd name="connsiteY2421" fmla="*/ 583893 h 888187"/>
              <a:gd name="connsiteX2422" fmla="*/ 662713 w 1180740"/>
              <a:gd name="connsiteY2422" fmla="*/ 583756 h 888187"/>
              <a:gd name="connsiteX2423" fmla="*/ 666434 w 1180740"/>
              <a:gd name="connsiteY2423" fmla="*/ 584837 h 888187"/>
              <a:gd name="connsiteX2424" fmla="*/ 670561 w 1180740"/>
              <a:gd name="connsiteY2424" fmla="*/ 591193 h 888187"/>
              <a:gd name="connsiteX2425" fmla="*/ 669478 w 1180740"/>
              <a:gd name="connsiteY2425" fmla="*/ 593290 h 888187"/>
              <a:gd name="connsiteX2426" fmla="*/ 664201 w 1180740"/>
              <a:gd name="connsiteY2426" fmla="*/ 596087 h 888187"/>
              <a:gd name="connsiteX2427" fmla="*/ 658992 w 1180740"/>
              <a:gd name="connsiteY2427" fmla="*/ 592909 h 888187"/>
              <a:gd name="connsiteX2428" fmla="*/ 657436 w 1180740"/>
              <a:gd name="connsiteY2428" fmla="*/ 589413 h 888187"/>
              <a:gd name="connsiteX2429" fmla="*/ 662713 w 1180740"/>
              <a:gd name="connsiteY2429" fmla="*/ 583756 h 888187"/>
              <a:gd name="connsiteX2430" fmla="*/ 101971 w 1180740"/>
              <a:gd name="connsiteY2430" fmla="*/ 583614 h 888187"/>
              <a:gd name="connsiteX2431" fmla="*/ 104625 w 1180740"/>
              <a:gd name="connsiteY2431" fmla="*/ 586785 h 888187"/>
              <a:gd name="connsiteX2432" fmla="*/ 103876 w 1180740"/>
              <a:gd name="connsiteY2432" fmla="*/ 589575 h 888187"/>
              <a:gd name="connsiteX2433" fmla="*/ 100474 w 1180740"/>
              <a:gd name="connsiteY2433" fmla="*/ 590970 h 888187"/>
              <a:gd name="connsiteX2434" fmla="*/ 96663 w 1180740"/>
              <a:gd name="connsiteY2434" fmla="*/ 586785 h 888187"/>
              <a:gd name="connsiteX2435" fmla="*/ 98228 w 1180740"/>
              <a:gd name="connsiteY2435" fmla="*/ 584629 h 888187"/>
              <a:gd name="connsiteX2436" fmla="*/ 101971 w 1180740"/>
              <a:gd name="connsiteY2436" fmla="*/ 583614 h 888187"/>
              <a:gd name="connsiteX2437" fmla="*/ 614166 w 1180740"/>
              <a:gd name="connsiteY2437" fmla="*/ 583556 h 888187"/>
              <a:gd name="connsiteX2438" fmla="*/ 618687 w 1180740"/>
              <a:gd name="connsiteY2438" fmla="*/ 584281 h 888187"/>
              <a:gd name="connsiteX2439" fmla="*/ 622079 w 1180740"/>
              <a:gd name="connsiteY2439" fmla="*/ 587714 h 888187"/>
              <a:gd name="connsiteX2440" fmla="*/ 619026 w 1180740"/>
              <a:gd name="connsiteY2440" fmla="*/ 593581 h 888187"/>
              <a:gd name="connsiteX2441" fmla="*/ 617195 w 1180740"/>
              <a:gd name="connsiteY2441" fmla="*/ 593581 h 888187"/>
              <a:gd name="connsiteX2442" fmla="*/ 614140 w 1180740"/>
              <a:gd name="connsiteY2442" fmla="*/ 593581 h 888187"/>
              <a:gd name="connsiteX2443" fmla="*/ 610817 w 1180740"/>
              <a:gd name="connsiteY2443" fmla="*/ 586715 h 888187"/>
              <a:gd name="connsiteX2444" fmla="*/ 614166 w 1180740"/>
              <a:gd name="connsiteY2444" fmla="*/ 583556 h 888187"/>
              <a:gd name="connsiteX2445" fmla="*/ 561186 w 1180740"/>
              <a:gd name="connsiteY2445" fmla="*/ 583433 h 888187"/>
              <a:gd name="connsiteX2446" fmla="*/ 565249 w 1180740"/>
              <a:gd name="connsiteY2446" fmla="*/ 584811 h 888187"/>
              <a:gd name="connsiteX2447" fmla="*/ 565582 w 1180740"/>
              <a:gd name="connsiteY2447" fmla="*/ 586564 h 888187"/>
              <a:gd name="connsiteX2448" fmla="*/ 562651 w 1180740"/>
              <a:gd name="connsiteY2448" fmla="*/ 590384 h 888187"/>
              <a:gd name="connsiteX2449" fmla="*/ 559720 w 1180740"/>
              <a:gd name="connsiteY2449" fmla="*/ 590697 h 888187"/>
              <a:gd name="connsiteX2450" fmla="*/ 557122 w 1180740"/>
              <a:gd name="connsiteY2450" fmla="*/ 586564 h 888187"/>
              <a:gd name="connsiteX2451" fmla="*/ 561186 w 1180740"/>
              <a:gd name="connsiteY2451" fmla="*/ 583433 h 888187"/>
              <a:gd name="connsiteX2452" fmla="*/ 750596 w 1180740"/>
              <a:gd name="connsiteY2452" fmla="*/ 583093 h 888187"/>
              <a:gd name="connsiteX2453" fmla="*/ 755547 w 1180740"/>
              <a:gd name="connsiteY2453" fmla="*/ 585922 h 888187"/>
              <a:gd name="connsiteX2454" fmla="*/ 756633 w 1180740"/>
              <a:gd name="connsiteY2454" fmla="*/ 587996 h 888187"/>
              <a:gd name="connsiteX2455" fmla="*/ 750257 w 1180740"/>
              <a:gd name="connsiteY2455" fmla="*/ 594973 h 888187"/>
              <a:gd name="connsiteX2456" fmla="*/ 748765 w 1180740"/>
              <a:gd name="connsiteY2456" fmla="*/ 594596 h 888187"/>
              <a:gd name="connsiteX2457" fmla="*/ 743135 w 1180740"/>
              <a:gd name="connsiteY2457" fmla="*/ 590761 h 888187"/>
              <a:gd name="connsiteX2458" fmla="*/ 743135 w 1180740"/>
              <a:gd name="connsiteY2458" fmla="*/ 587304 h 888187"/>
              <a:gd name="connsiteX2459" fmla="*/ 745374 w 1180740"/>
              <a:gd name="connsiteY2459" fmla="*/ 584853 h 888187"/>
              <a:gd name="connsiteX2460" fmla="*/ 750596 w 1180740"/>
              <a:gd name="connsiteY2460" fmla="*/ 583093 h 888187"/>
              <a:gd name="connsiteX2461" fmla="*/ 1073556 w 1180740"/>
              <a:gd name="connsiteY2461" fmla="*/ 583057 h 888187"/>
              <a:gd name="connsiteX2462" fmla="*/ 1074287 w 1180740"/>
              <a:gd name="connsiteY2462" fmla="*/ 583431 h 888187"/>
              <a:gd name="connsiteX2463" fmla="*/ 1076477 w 1180740"/>
              <a:gd name="connsiteY2463" fmla="*/ 587922 h 888187"/>
              <a:gd name="connsiteX2464" fmla="*/ 1075747 w 1180740"/>
              <a:gd name="connsiteY2464" fmla="*/ 589294 h 888187"/>
              <a:gd name="connsiteX2465" fmla="*/ 1073888 w 1180740"/>
              <a:gd name="connsiteY2465" fmla="*/ 590354 h 888187"/>
              <a:gd name="connsiteX2466" fmla="*/ 1069109 w 1180740"/>
              <a:gd name="connsiteY2466" fmla="*/ 587236 h 888187"/>
              <a:gd name="connsiteX2467" fmla="*/ 1073556 w 1180740"/>
              <a:gd name="connsiteY2467" fmla="*/ 583057 h 888187"/>
              <a:gd name="connsiteX2468" fmla="*/ 707203 w 1180740"/>
              <a:gd name="connsiteY2468" fmla="*/ 583057 h 888187"/>
              <a:gd name="connsiteX2469" fmla="*/ 712386 w 1180740"/>
              <a:gd name="connsiteY2469" fmla="*/ 588353 h 888187"/>
              <a:gd name="connsiteX2470" fmla="*/ 706395 w 1180740"/>
              <a:gd name="connsiteY2470" fmla="*/ 594032 h 888187"/>
              <a:gd name="connsiteX2471" fmla="*/ 700069 w 1180740"/>
              <a:gd name="connsiteY2471" fmla="*/ 588736 h 888187"/>
              <a:gd name="connsiteX2472" fmla="*/ 707203 w 1180740"/>
              <a:gd name="connsiteY2472" fmla="*/ 583057 h 888187"/>
              <a:gd name="connsiteX2473" fmla="*/ 581933 w 1180740"/>
              <a:gd name="connsiteY2473" fmla="*/ 583057 h 888187"/>
              <a:gd name="connsiteX2474" fmla="*/ 584910 w 1180740"/>
              <a:gd name="connsiteY2474" fmla="*/ 584840 h 888187"/>
              <a:gd name="connsiteX2475" fmla="*/ 586061 w 1180740"/>
              <a:gd name="connsiteY2475" fmla="*/ 587642 h 888187"/>
              <a:gd name="connsiteX2476" fmla="*/ 583421 w 1180740"/>
              <a:gd name="connsiteY2476" fmla="*/ 591908 h 888187"/>
              <a:gd name="connsiteX2477" fmla="*/ 579700 w 1180740"/>
              <a:gd name="connsiteY2477" fmla="*/ 591207 h 888187"/>
              <a:gd name="connsiteX2478" fmla="*/ 579294 w 1180740"/>
              <a:gd name="connsiteY2478" fmla="*/ 584458 h 888187"/>
              <a:gd name="connsiteX2479" fmla="*/ 581933 w 1180740"/>
              <a:gd name="connsiteY2479" fmla="*/ 583057 h 888187"/>
              <a:gd name="connsiteX2480" fmla="*/ 257815 w 1180740"/>
              <a:gd name="connsiteY2480" fmla="*/ 582949 h 888187"/>
              <a:gd name="connsiteX2481" fmla="*/ 263880 w 1180740"/>
              <a:gd name="connsiteY2481" fmla="*/ 583912 h 888187"/>
              <a:gd name="connsiteX2482" fmla="*/ 262387 w 1180740"/>
              <a:gd name="connsiteY2482" fmla="*/ 593302 h 888187"/>
              <a:gd name="connsiteX2483" fmla="*/ 259401 w 1180740"/>
              <a:gd name="connsiteY2483" fmla="*/ 593302 h 888187"/>
              <a:gd name="connsiteX2484" fmla="*/ 253362 w 1180740"/>
              <a:gd name="connsiteY2484" fmla="*/ 589796 h 888187"/>
              <a:gd name="connsiteX2485" fmla="*/ 252616 w 1180740"/>
              <a:gd name="connsiteY2485" fmla="*/ 586353 h 888187"/>
              <a:gd name="connsiteX2486" fmla="*/ 257815 w 1180740"/>
              <a:gd name="connsiteY2486" fmla="*/ 582949 h 888187"/>
              <a:gd name="connsiteX2487" fmla="*/ 684873 w 1180740"/>
              <a:gd name="connsiteY2487" fmla="*/ 582911 h 888187"/>
              <a:gd name="connsiteX2488" fmla="*/ 690178 w 1180740"/>
              <a:gd name="connsiteY2488" fmla="*/ 591247 h 888187"/>
              <a:gd name="connsiteX2489" fmla="*/ 685622 w 1180740"/>
              <a:gd name="connsiteY2489" fmla="*/ 594381 h 888187"/>
              <a:gd name="connsiteX2490" fmla="*/ 678480 w 1180740"/>
              <a:gd name="connsiteY2490" fmla="*/ 591561 h 888187"/>
              <a:gd name="connsiteX2491" fmla="*/ 677732 w 1180740"/>
              <a:gd name="connsiteY2491" fmla="*/ 590182 h 888187"/>
              <a:gd name="connsiteX2492" fmla="*/ 684873 w 1180740"/>
              <a:gd name="connsiteY2492" fmla="*/ 582911 h 888187"/>
              <a:gd name="connsiteX2493" fmla="*/ 1108777 w 1180740"/>
              <a:gd name="connsiteY2493" fmla="*/ 582821 h 888187"/>
              <a:gd name="connsiteX2494" fmla="*/ 1112817 w 1180740"/>
              <a:gd name="connsiteY2494" fmla="*/ 583630 h 888187"/>
              <a:gd name="connsiteX2495" fmla="*/ 1115136 w 1180740"/>
              <a:gd name="connsiteY2495" fmla="*/ 586831 h 888187"/>
              <a:gd name="connsiteX2496" fmla="*/ 1108317 w 1180740"/>
              <a:gd name="connsiteY2496" fmla="*/ 591760 h 888187"/>
              <a:gd name="connsiteX2497" fmla="*/ 1104498 w 1180740"/>
              <a:gd name="connsiteY2497" fmla="*/ 587151 h 888187"/>
              <a:gd name="connsiteX2498" fmla="*/ 1104498 w 1180740"/>
              <a:gd name="connsiteY2498" fmla="*/ 585743 h 888187"/>
              <a:gd name="connsiteX2499" fmla="*/ 1105248 w 1180740"/>
              <a:gd name="connsiteY2499" fmla="*/ 584654 h 888187"/>
              <a:gd name="connsiteX2500" fmla="*/ 1108777 w 1180740"/>
              <a:gd name="connsiteY2500" fmla="*/ 582821 h 888187"/>
              <a:gd name="connsiteX2501" fmla="*/ 400288 w 1180740"/>
              <a:gd name="connsiteY2501" fmla="*/ 582778 h 888187"/>
              <a:gd name="connsiteX2502" fmla="*/ 406669 w 1180740"/>
              <a:gd name="connsiteY2502" fmla="*/ 588039 h 888187"/>
              <a:gd name="connsiteX2503" fmla="*/ 405583 w 1180740"/>
              <a:gd name="connsiteY2503" fmla="*/ 593615 h 888187"/>
              <a:gd name="connsiteX2504" fmla="*/ 401781 w 1180740"/>
              <a:gd name="connsiteY2504" fmla="*/ 595390 h 888187"/>
              <a:gd name="connsiteX2505" fmla="*/ 396555 w 1180740"/>
              <a:gd name="connsiteY2505" fmla="*/ 594376 h 888187"/>
              <a:gd name="connsiteX2506" fmla="*/ 394994 w 1180740"/>
              <a:gd name="connsiteY2506" fmla="*/ 589749 h 888187"/>
              <a:gd name="connsiteX2507" fmla="*/ 396555 w 1180740"/>
              <a:gd name="connsiteY2507" fmla="*/ 585187 h 888187"/>
              <a:gd name="connsiteX2508" fmla="*/ 400288 w 1180740"/>
              <a:gd name="connsiteY2508" fmla="*/ 582778 h 888187"/>
              <a:gd name="connsiteX2509" fmla="*/ 1088794 w 1180740"/>
              <a:gd name="connsiteY2509" fmla="*/ 582500 h 888187"/>
              <a:gd name="connsiteX2510" fmla="*/ 1090991 w 1180740"/>
              <a:gd name="connsiteY2510" fmla="*/ 582874 h 888187"/>
              <a:gd name="connsiteX2511" fmla="*/ 1092456 w 1180740"/>
              <a:gd name="connsiteY2511" fmla="*/ 589423 h 888187"/>
              <a:gd name="connsiteX2512" fmla="*/ 1087995 w 1180740"/>
              <a:gd name="connsiteY2512" fmla="*/ 590109 h 888187"/>
              <a:gd name="connsiteX2513" fmla="*/ 1085465 w 1180740"/>
              <a:gd name="connsiteY2513" fmla="*/ 587364 h 888187"/>
              <a:gd name="connsiteX2514" fmla="*/ 1088794 w 1180740"/>
              <a:gd name="connsiteY2514" fmla="*/ 582500 h 888187"/>
              <a:gd name="connsiteX2515" fmla="*/ 980959 w 1180740"/>
              <a:gd name="connsiteY2515" fmla="*/ 582221 h 888187"/>
              <a:gd name="connsiteX2516" fmla="*/ 983989 w 1180740"/>
              <a:gd name="connsiteY2516" fmla="*/ 584618 h 888187"/>
              <a:gd name="connsiteX2517" fmla="*/ 980622 w 1180740"/>
              <a:gd name="connsiteY2517" fmla="*/ 588844 h 888187"/>
              <a:gd name="connsiteX2518" fmla="*/ 978333 w 1180740"/>
              <a:gd name="connsiteY2518" fmla="*/ 588150 h 888187"/>
              <a:gd name="connsiteX2519" fmla="*/ 977255 w 1180740"/>
              <a:gd name="connsiteY2519" fmla="*/ 584303 h 888187"/>
              <a:gd name="connsiteX2520" fmla="*/ 980959 w 1180740"/>
              <a:gd name="connsiteY2520" fmla="*/ 582221 h 888187"/>
              <a:gd name="connsiteX2521" fmla="*/ 600891 w 1180740"/>
              <a:gd name="connsiteY2521" fmla="*/ 582221 h 888187"/>
              <a:gd name="connsiteX2522" fmla="*/ 602423 w 1180740"/>
              <a:gd name="connsiteY2522" fmla="*/ 588808 h 888187"/>
              <a:gd name="connsiteX2523" fmla="*/ 599093 w 1180740"/>
              <a:gd name="connsiteY2523" fmla="*/ 591254 h 888187"/>
              <a:gd name="connsiteX2524" fmla="*/ 595765 w 1180740"/>
              <a:gd name="connsiteY2524" fmla="*/ 589811 h 888187"/>
              <a:gd name="connsiteX2525" fmla="*/ 594300 w 1180740"/>
              <a:gd name="connsiteY2525" fmla="*/ 587051 h 888187"/>
              <a:gd name="connsiteX2526" fmla="*/ 595033 w 1180740"/>
              <a:gd name="connsiteY2526" fmla="*/ 584605 h 888187"/>
              <a:gd name="connsiteX2527" fmla="*/ 600891 w 1180740"/>
              <a:gd name="connsiteY2527" fmla="*/ 582221 h 888187"/>
              <a:gd name="connsiteX2528" fmla="*/ 948542 w 1180740"/>
              <a:gd name="connsiteY2528" fmla="*/ 582054 h 888187"/>
              <a:gd name="connsiteX2529" fmla="*/ 950996 w 1180740"/>
              <a:gd name="connsiteY2529" fmla="*/ 583500 h 888187"/>
              <a:gd name="connsiteX2530" fmla="*/ 951753 w 1180740"/>
              <a:gd name="connsiteY2530" fmla="*/ 586236 h 888187"/>
              <a:gd name="connsiteX2531" fmla="*/ 948379 w 1180740"/>
              <a:gd name="connsiteY2531" fmla="*/ 588288 h 888187"/>
              <a:gd name="connsiteX2532" fmla="*/ 947552 w 1180740"/>
              <a:gd name="connsiteY2532" fmla="*/ 587604 h 888187"/>
              <a:gd name="connsiteX2533" fmla="*/ 945693 w 1180740"/>
              <a:gd name="connsiteY2533" fmla="*/ 585179 h 888187"/>
              <a:gd name="connsiteX2534" fmla="*/ 946037 w 1180740"/>
              <a:gd name="connsiteY2534" fmla="*/ 583500 h 888187"/>
              <a:gd name="connsiteX2535" fmla="*/ 948542 w 1180740"/>
              <a:gd name="connsiteY2535" fmla="*/ 582054 h 888187"/>
              <a:gd name="connsiteX2536" fmla="*/ 1051969 w 1180740"/>
              <a:gd name="connsiteY2536" fmla="*/ 582045 h 888187"/>
              <a:gd name="connsiteX2537" fmla="*/ 1057147 w 1180740"/>
              <a:gd name="connsiteY2537" fmla="*/ 586230 h 888187"/>
              <a:gd name="connsiteX2538" fmla="*/ 1055687 w 1180740"/>
              <a:gd name="connsiteY2538" fmla="*/ 589021 h 888187"/>
              <a:gd name="connsiteX2539" fmla="*/ 1053828 w 1180740"/>
              <a:gd name="connsiteY2539" fmla="*/ 589401 h 888187"/>
              <a:gd name="connsiteX2540" fmla="*/ 1049779 w 1180740"/>
              <a:gd name="connsiteY2540" fmla="*/ 585913 h 888187"/>
              <a:gd name="connsiteX2541" fmla="*/ 1050177 w 1180740"/>
              <a:gd name="connsiteY2541" fmla="*/ 583757 h 888187"/>
              <a:gd name="connsiteX2542" fmla="*/ 1051969 w 1180740"/>
              <a:gd name="connsiteY2542" fmla="*/ 582045 h 888187"/>
              <a:gd name="connsiteX2543" fmla="*/ 501275 w 1180740"/>
              <a:gd name="connsiteY2543" fmla="*/ 581768 h 888187"/>
              <a:gd name="connsiteX2544" fmla="*/ 505049 w 1180740"/>
              <a:gd name="connsiteY2544" fmla="*/ 583872 h 888187"/>
              <a:gd name="connsiteX2545" fmla="*/ 503882 w 1180740"/>
              <a:gd name="connsiteY2545" fmla="*/ 586357 h 888187"/>
              <a:gd name="connsiteX2546" fmla="*/ 502784 w 1180740"/>
              <a:gd name="connsiteY2546" fmla="*/ 587441 h 888187"/>
              <a:gd name="connsiteX2547" fmla="*/ 498186 w 1180740"/>
              <a:gd name="connsiteY2547" fmla="*/ 585656 h 888187"/>
              <a:gd name="connsiteX2548" fmla="*/ 497843 w 1180740"/>
              <a:gd name="connsiteY2548" fmla="*/ 582469 h 888187"/>
              <a:gd name="connsiteX2549" fmla="*/ 501275 w 1180740"/>
              <a:gd name="connsiteY2549" fmla="*/ 581768 h 888187"/>
              <a:gd name="connsiteX2550" fmla="*/ 964511 w 1180740"/>
              <a:gd name="connsiteY2550" fmla="*/ 581664 h 888187"/>
              <a:gd name="connsiteX2551" fmla="*/ 967498 w 1180740"/>
              <a:gd name="connsiteY2551" fmla="*/ 583405 h 888187"/>
              <a:gd name="connsiteX2552" fmla="*/ 967100 w 1180740"/>
              <a:gd name="connsiteY2552" fmla="*/ 586141 h 888187"/>
              <a:gd name="connsiteX2553" fmla="*/ 964511 w 1180740"/>
              <a:gd name="connsiteY2553" fmla="*/ 588566 h 888187"/>
              <a:gd name="connsiteX2554" fmla="*/ 961590 w 1180740"/>
              <a:gd name="connsiteY2554" fmla="*/ 586514 h 888187"/>
              <a:gd name="connsiteX2555" fmla="*/ 960860 w 1180740"/>
              <a:gd name="connsiteY2555" fmla="*/ 584089 h 888187"/>
              <a:gd name="connsiteX2556" fmla="*/ 962718 w 1180740"/>
              <a:gd name="connsiteY2556" fmla="*/ 582037 h 888187"/>
              <a:gd name="connsiteX2557" fmla="*/ 964511 w 1180740"/>
              <a:gd name="connsiteY2557" fmla="*/ 581664 h 888187"/>
              <a:gd name="connsiteX2558" fmla="*/ 522834 w 1180740"/>
              <a:gd name="connsiteY2558" fmla="*/ 581664 h 888187"/>
              <a:gd name="connsiteX2559" fmla="*/ 526621 w 1180740"/>
              <a:gd name="connsiteY2559" fmla="*/ 585133 h 888187"/>
              <a:gd name="connsiteX2560" fmla="*/ 522834 w 1180740"/>
              <a:gd name="connsiteY2560" fmla="*/ 588287 h 888187"/>
              <a:gd name="connsiteX2561" fmla="*/ 520149 w 1180740"/>
              <a:gd name="connsiteY2561" fmla="*/ 584818 h 888187"/>
              <a:gd name="connsiteX2562" fmla="*/ 522834 w 1180740"/>
              <a:gd name="connsiteY2562" fmla="*/ 581664 h 888187"/>
              <a:gd name="connsiteX2563" fmla="*/ 373809 w 1180740"/>
              <a:gd name="connsiteY2563" fmla="*/ 581664 h 888187"/>
              <a:gd name="connsiteX2564" fmla="*/ 383444 w 1180740"/>
              <a:gd name="connsiteY2564" fmla="*/ 589736 h 888187"/>
              <a:gd name="connsiteX2565" fmla="*/ 379697 w 1180740"/>
              <a:gd name="connsiteY2565" fmla="*/ 594694 h 888187"/>
              <a:gd name="connsiteX2566" fmla="*/ 378225 w 1180740"/>
              <a:gd name="connsiteY2566" fmla="*/ 594694 h 888187"/>
              <a:gd name="connsiteX2567" fmla="*/ 375281 w 1180740"/>
              <a:gd name="connsiteY2567" fmla="*/ 593994 h 888187"/>
              <a:gd name="connsiteX2568" fmla="*/ 368924 w 1180740"/>
              <a:gd name="connsiteY2568" fmla="*/ 586939 h 888187"/>
              <a:gd name="connsiteX2569" fmla="*/ 373809 w 1180740"/>
              <a:gd name="connsiteY2569" fmla="*/ 581664 h 888187"/>
              <a:gd name="connsiteX2570" fmla="*/ 991182 w 1180740"/>
              <a:gd name="connsiteY2570" fmla="*/ 581639 h 888187"/>
              <a:gd name="connsiteX2571" fmla="*/ 993275 w 1180740"/>
              <a:gd name="connsiteY2571" fmla="*/ 582147 h 888187"/>
              <a:gd name="connsiteX2572" fmla="*/ 995128 w 1180740"/>
              <a:gd name="connsiteY2572" fmla="*/ 586332 h 888187"/>
              <a:gd name="connsiteX2573" fmla="*/ 990598 w 1180740"/>
              <a:gd name="connsiteY2573" fmla="*/ 588425 h 888187"/>
              <a:gd name="connsiteX2574" fmla="*/ 987922 w 1180740"/>
              <a:gd name="connsiteY2574" fmla="*/ 585634 h 888187"/>
              <a:gd name="connsiteX2575" fmla="*/ 987922 w 1180740"/>
              <a:gd name="connsiteY2575" fmla="*/ 583542 h 888187"/>
              <a:gd name="connsiteX2576" fmla="*/ 989089 w 1180740"/>
              <a:gd name="connsiteY2576" fmla="*/ 582464 h 888187"/>
              <a:gd name="connsiteX2577" fmla="*/ 991182 w 1180740"/>
              <a:gd name="connsiteY2577" fmla="*/ 581639 h 888187"/>
              <a:gd name="connsiteX2578" fmla="*/ 487148 w 1180740"/>
              <a:gd name="connsiteY2578" fmla="*/ 581480 h 888187"/>
              <a:gd name="connsiteX2579" fmla="*/ 489655 w 1180740"/>
              <a:gd name="connsiteY2579" fmla="*/ 581791 h 888187"/>
              <a:gd name="connsiteX2580" fmla="*/ 491454 w 1180740"/>
              <a:gd name="connsiteY2580" fmla="*/ 582848 h 888187"/>
              <a:gd name="connsiteX2581" fmla="*/ 491854 w 1180740"/>
              <a:gd name="connsiteY2581" fmla="*/ 586268 h 888187"/>
              <a:gd name="connsiteX2582" fmla="*/ 487790 w 1180740"/>
              <a:gd name="connsiteY2582" fmla="*/ 587636 h 888187"/>
              <a:gd name="connsiteX2583" fmla="*/ 485194 w 1180740"/>
              <a:gd name="connsiteY2583" fmla="*/ 586641 h 888187"/>
              <a:gd name="connsiteX2584" fmla="*/ 485194 w 1180740"/>
              <a:gd name="connsiteY2584" fmla="*/ 582475 h 888187"/>
              <a:gd name="connsiteX2585" fmla="*/ 487148 w 1180740"/>
              <a:gd name="connsiteY2585" fmla="*/ 581480 h 888187"/>
              <a:gd name="connsiteX2586" fmla="*/ 1128212 w 1180740"/>
              <a:gd name="connsiteY2586" fmla="*/ 581421 h 888187"/>
              <a:gd name="connsiteX2587" fmla="*/ 1132712 w 1180740"/>
              <a:gd name="connsiteY2587" fmla="*/ 583179 h 888187"/>
              <a:gd name="connsiteX2588" fmla="*/ 1134928 w 1180740"/>
              <a:gd name="connsiteY2588" fmla="*/ 584561 h 888187"/>
              <a:gd name="connsiteX2589" fmla="*/ 1136808 w 1180740"/>
              <a:gd name="connsiteY2589" fmla="*/ 587010 h 888187"/>
              <a:gd name="connsiteX2590" fmla="*/ 1134928 w 1180740"/>
              <a:gd name="connsiteY2590" fmla="*/ 590527 h 888187"/>
              <a:gd name="connsiteX2591" fmla="*/ 1130093 w 1180740"/>
              <a:gd name="connsiteY2591" fmla="*/ 591909 h 888187"/>
              <a:gd name="connsiteX2592" fmla="*/ 1127810 w 1180740"/>
              <a:gd name="connsiteY2592" fmla="*/ 591909 h 888187"/>
              <a:gd name="connsiteX2593" fmla="*/ 1123377 w 1180740"/>
              <a:gd name="connsiteY2593" fmla="*/ 588392 h 888187"/>
              <a:gd name="connsiteX2594" fmla="*/ 1124519 w 1180740"/>
              <a:gd name="connsiteY2594" fmla="*/ 583179 h 888187"/>
              <a:gd name="connsiteX2595" fmla="*/ 1125594 w 1180740"/>
              <a:gd name="connsiteY2595" fmla="*/ 582175 h 888187"/>
              <a:gd name="connsiteX2596" fmla="*/ 1128212 w 1180740"/>
              <a:gd name="connsiteY2596" fmla="*/ 581421 h 888187"/>
              <a:gd name="connsiteX2597" fmla="*/ 1022832 w 1180740"/>
              <a:gd name="connsiteY2597" fmla="*/ 581386 h 888187"/>
              <a:gd name="connsiteX2598" fmla="*/ 1025779 w 1180740"/>
              <a:gd name="connsiteY2598" fmla="*/ 584885 h 888187"/>
              <a:gd name="connsiteX2599" fmla="*/ 1023233 w 1180740"/>
              <a:gd name="connsiteY2599" fmla="*/ 588009 h 888187"/>
              <a:gd name="connsiteX2600" fmla="*/ 1021693 w 1180740"/>
              <a:gd name="connsiteY2600" fmla="*/ 588009 h 888187"/>
              <a:gd name="connsiteX2601" fmla="*/ 1019148 w 1180740"/>
              <a:gd name="connsiteY2601" fmla="*/ 584510 h 888187"/>
              <a:gd name="connsiteX2602" fmla="*/ 1022832 w 1180740"/>
              <a:gd name="connsiteY2602" fmla="*/ 581386 h 888187"/>
              <a:gd name="connsiteX2603" fmla="*/ 439960 w 1180740"/>
              <a:gd name="connsiteY2603" fmla="*/ 581211 h 888187"/>
              <a:gd name="connsiteX2604" fmla="*/ 443636 w 1180740"/>
              <a:gd name="connsiteY2604" fmla="*/ 581912 h 888187"/>
              <a:gd name="connsiteX2605" fmla="*/ 447313 w 1180740"/>
              <a:gd name="connsiteY2605" fmla="*/ 584717 h 888187"/>
              <a:gd name="connsiteX2606" fmla="*/ 448115 w 1180740"/>
              <a:gd name="connsiteY2606" fmla="*/ 587905 h 888187"/>
              <a:gd name="connsiteX2607" fmla="*/ 441765 w 1180740"/>
              <a:gd name="connsiteY2607" fmla="*/ 592495 h 888187"/>
              <a:gd name="connsiteX2608" fmla="*/ 439158 w 1180740"/>
              <a:gd name="connsiteY2608" fmla="*/ 591093 h 888187"/>
              <a:gd name="connsiteX2609" fmla="*/ 436952 w 1180740"/>
              <a:gd name="connsiteY2609" fmla="*/ 588989 h 888187"/>
              <a:gd name="connsiteX2610" fmla="*/ 435883 w 1180740"/>
              <a:gd name="connsiteY2610" fmla="*/ 582614 h 888187"/>
              <a:gd name="connsiteX2611" fmla="*/ 439960 w 1180740"/>
              <a:gd name="connsiteY2611" fmla="*/ 581211 h 888187"/>
              <a:gd name="connsiteX2612" fmla="*/ 347894 w 1180740"/>
              <a:gd name="connsiteY2612" fmla="*/ 581211 h 888187"/>
              <a:gd name="connsiteX2613" fmla="*/ 353471 w 1180740"/>
              <a:gd name="connsiteY2613" fmla="*/ 582995 h 888187"/>
              <a:gd name="connsiteX2614" fmla="*/ 356830 w 1180740"/>
              <a:gd name="connsiteY2614" fmla="*/ 587582 h 888187"/>
              <a:gd name="connsiteX2615" fmla="*/ 356494 w 1180740"/>
              <a:gd name="connsiteY2615" fmla="*/ 592487 h 888187"/>
              <a:gd name="connsiteX2616" fmla="*/ 351657 w 1180740"/>
              <a:gd name="connsiteY2616" fmla="*/ 594271 h 888187"/>
              <a:gd name="connsiteX2617" fmla="*/ 346013 w 1180740"/>
              <a:gd name="connsiteY2617" fmla="*/ 592487 h 888187"/>
              <a:gd name="connsiteX2618" fmla="*/ 343795 w 1180740"/>
              <a:gd name="connsiteY2618" fmla="*/ 584014 h 888187"/>
              <a:gd name="connsiteX2619" fmla="*/ 347894 w 1180740"/>
              <a:gd name="connsiteY2619" fmla="*/ 581211 h 888187"/>
              <a:gd name="connsiteX2620" fmla="*/ 638848 w 1180740"/>
              <a:gd name="connsiteY2620" fmla="*/ 581204 h 888187"/>
              <a:gd name="connsiteX2621" fmla="*/ 641070 w 1180740"/>
              <a:gd name="connsiteY2621" fmla="*/ 581204 h 888187"/>
              <a:gd name="connsiteX2622" fmla="*/ 645581 w 1180740"/>
              <a:gd name="connsiteY2622" fmla="*/ 587090 h 888187"/>
              <a:gd name="connsiteX2623" fmla="*/ 644436 w 1180740"/>
              <a:gd name="connsiteY2623" fmla="*/ 590910 h 888187"/>
              <a:gd name="connsiteX2624" fmla="*/ 635481 w 1180740"/>
              <a:gd name="connsiteY2624" fmla="*/ 591974 h 888187"/>
              <a:gd name="connsiteX2625" fmla="*/ 632518 w 1180740"/>
              <a:gd name="connsiteY2625" fmla="*/ 588155 h 888187"/>
              <a:gd name="connsiteX2626" fmla="*/ 633663 w 1180740"/>
              <a:gd name="connsiteY2626" fmla="*/ 583646 h 888187"/>
              <a:gd name="connsiteX2627" fmla="*/ 638848 w 1180740"/>
              <a:gd name="connsiteY2627" fmla="*/ 581204 h 888187"/>
              <a:gd name="connsiteX2628" fmla="*/ 1007623 w 1180740"/>
              <a:gd name="connsiteY2628" fmla="*/ 581107 h 888187"/>
              <a:gd name="connsiteX2629" fmla="*/ 1011009 w 1180740"/>
              <a:gd name="connsiteY2629" fmla="*/ 584279 h 888187"/>
              <a:gd name="connsiteX2630" fmla="*/ 1007623 w 1180740"/>
              <a:gd name="connsiteY2630" fmla="*/ 587451 h 888187"/>
              <a:gd name="connsiteX2631" fmla="*/ 1004576 w 1180740"/>
              <a:gd name="connsiteY2631" fmla="*/ 583898 h 888187"/>
              <a:gd name="connsiteX2632" fmla="*/ 1007623 w 1180740"/>
              <a:gd name="connsiteY2632" fmla="*/ 581107 h 888187"/>
              <a:gd name="connsiteX2633" fmla="*/ 137859 w 1180740"/>
              <a:gd name="connsiteY2633" fmla="*/ 581107 h 888187"/>
              <a:gd name="connsiteX2634" fmla="*/ 141988 w 1180740"/>
              <a:gd name="connsiteY2634" fmla="*/ 583907 h 888187"/>
              <a:gd name="connsiteX2635" fmla="*/ 143477 w 1180740"/>
              <a:gd name="connsiteY2635" fmla="*/ 588869 h 888187"/>
              <a:gd name="connsiteX2636" fmla="*/ 140499 w 1180740"/>
              <a:gd name="connsiteY2636" fmla="*/ 591351 h 888187"/>
              <a:gd name="connsiteX2637" fmla="*/ 134881 w 1180740"/>
              <a:gd name="connsiteY2637" fmla="*/ 589187 h 888187"/>
              <a:gd name="connsiteX2638" fmla="*/ 134136 w 1180740"/>
              <a:gd name="connsiteY2638" fmla="*/ 584988 h 888187"/>
              <a:gd name="connsiteX2639" fmla="*/ 135964 w 1180740"/>
              <a:gd name="connsiteY2639" fmla="*/ 581807 h 888187"/>
              <a:gd name="connsiteX2640" fmla="*/ 137859 w 1180740"/>
              <a:gd name="connsiteY2640" fmla="*/ 581107 h 888187"/>
              <a:gd name="connsiteX2641" fmla="*/ 727921 w 1180740"/>
              <a:gd name="connsiteY2641" fmla="*/ 580821 h 888187"/>
              <a:gd name="connsiteX2642" fmla="*/ 731153 w 1180740"/>
              <a:gd name="connsiteY2642" fmla="*/ 583148 h 888187"/>
              <a:gd name="connsiteX2643" fmla="*/ 732634 w 1180740"/>
              <a:gd name="connsiteY2643" fmla="*/ 585608 h 888187"/>
              <a:gd name="connsiteX2644" fmla="*/ 732298 w 1180740"/>
              <a:gd name="connsiteY2644" fmla="*/ 590530 h 888187"/>
              <a:gd name="connsiteX2645" fmla="*/ 728931 w 1180740"/>
              <a:gd name="connsiteY2645" fmla="*/ 593621 h 888187"/>
              <a:gd name="connsiteX2646" fmla="*/ 722957 w 1180740"/>
              <a:gd name="connsiteY2646" fmla="*/ 592927 h 888187"/>
              <a:gd name="connsiteX2647" fmla="*/ 719995 w 1180740"/>
              <a:gd name="connsiteY2647" fmla="*/ 587375 h 888187"/>
              <a:gd name="connsiteX2648" fmla="*/ 724083 w 1180740"/>
              <a:gd name="connsiteY2648" fmla="*/ 581381 h 888187"/>
              <a:gd name="connsiteX2649" fmla="*/ 727921 w 1180740"/>
              <a:gd name="connsiteY2649" fmla="*/ 580821 h 888187"/>
              <a:gd name="connsiteX2650" fmla="*/ 325772 w 1180740"/>
              <a:gd name="connsiteY2650" fmla="*/ 580585 h 888187"/>
              <a:gd name="connsiteX2651" fmla="*/ 327666 w 1180740"/>
              <a:gd name="connsiteY2651" fmla="*/ 580585 h 888187"/>
              <a:gd name="connsiteX2652" fmla="*/ 333287 w 1180740"/>
              <a:gd name="connsiteY2652" fmla="*/ 587229 h 888187"/>
              <a:gd name="connsiteX2653" fmla="*/ 330302 w 1180740"/>
              <a:gd name="connsiteY2653" fmla="*/ 591366 h 888187"/>
              <a:gd name="connsiteX2654" fmla="*/ 328410 w 1180740"/>
              <a:gd name="connsiteY2654" fmla="*/ 591742 h 888187"/>
              <a:gd name="connsiteX2655" fmla="*/ 321304 w 1180740"/>
              <a:gd name="connsiteY2655" fmla="*/ 589987 h 888187"/>
              <a:gd name="connsiteX2656" fmla="*/ 320493 w 1180740"/>
              <a:gd name="connsiteY2656" fmla="*/ 584095 h 888187"/>
              <a:gd name="connsiteX2657" fmla="*/ 325772 w 1180740"/>
              <a:gd name="connsiteY2657" fmla="*/ 580585 h 888187"/>
              <a:gd name="connsiteX2658" fmla="*/ 465866 w 1180740"/>
              <a:gd name="connsiteY2658" fmla="*/ 580584 h 888187"/>
              <a:gd name="connsiteX2659" fmla="*/ 470010 w 1180740"/>
              <a:gd name="connsiteY2659" fmla="*/ 584779 h 888187"/>
              <a:gd name="connsiteX2660" fmla="*/ 470010 w 1180740"/>
              <a:gd name="connsiteY2660" fmla="*/ 587533 h 888187"/>
              <a:gd name="connsiteX2661" fmla="*/ 465866 w 1180740"/>
              <a:gd name="connsiteY2661" fmla="*/ 591352 h 888187"/>
              <a:gd name="connsiteX2662" fmla="*/ 462471 w 1180740"/>
              <a:gd name="connsiteY2662" fmla="*/ 591352 h 888187"/>
              <a:gd name="connsiteX2663" fmla="*/ 461386 w 1180740"/>
              <a:gd name="connsiteY2663" fmla="*/ 589974 h 888187"/>
              <a:gd name="connsiteX2664" fmla="*/ 459822 w 1180740"/>
              <a:gd name="connsiteY2664" fmla="*/ 586156 h 888187"/>
              <a:gd name="connsiteX2665" fmla="*/ 460570 w 1180740"/>
              <a:gd name="connsiteY2665" fmla="*/ 583401 h 888187"/>
              <a:gd name="connsiteX2666" fmla="*/ 465866 w 1180740"/>
              <a:gd name="connsiteY2666" fmla="*/ 580584 h 888187"/>
              <a:gd name="connsiteX2667" fmla="*/ 1033897 w 1180740"/>
              <a:gd name="connsiteY2667" fmla="*/ 580421 h 888187"/>
              <a:gd name="connsiteX2668" fmla="*/ 1039922 w 1180740"/>
              <a:gd name="connsiteY2668" fmla="*/ 582929 h 888187"/>
              <a:gd name="connsiteX2669" fmla="*/ 1039580 w 1180740"/>
              <a:gd name="connsiteY2669" fmla="*/ 586143 h 888187"/>
              <a:gd name="connsiteX2670" fmla="*/ 1034993 w 1180740"/>
              <a:gd name="connsiteY2670" fmla="*/ 586850 h 888187"/>
              <a:gd name="connsiteX2671" fmla="*/ 1032734 w 1180740"/>
              <a:gd name="connsiteY2671" fmla="*/ 582221 h 888187"/>
              <a:gd name="connsiteX2672" fmla="*/ 1033897 w 1180740"/>
              <a:gd name="connsiteY2672" fmla="*/ 580421 h 888187"/>
              <a:gd name="connsiteX2673" fmla="*/ 211584 w 1180740"/>
              <a:gd name="connsiteY2673" fmla="*/ 580374 h 888187"/>
              <a:gd name="connsiteX2674" fmla="*/ 216421 w 1180740"/>
              <a:gd name="connsiteY2674" fmla="*/ 582854 h 888187"/>
              <a:gd name="connsiteX2675" fmla="*/ 217160 w 1180740"/>
              <a:gd name="connsiteY2675" fmla="*/ 584571 h 888187"/>
              <a:gd name="connsiteX2676" fmla="*/ 220520 w 1180740"/>
              <a:gd name="connsiteY2676" fmla="*/ 585652 h 888187"/>
              <a:gd name="connsiteX2677" fmla="*/ 221998 w 1180740"/>
              <a:gd name="connsiteY2677" fmla="*/ 587051 h 888187"/>
              <a:gd name="connsiteX2678" fmla="*/ 219378 w 1180740"/>
              <a:gd name="connsiteY2678" fmla="*/ 590612 h 888187"/>
              <a:gd name="connsiteX2679" fmla="*/ 214943 w 1180740"/>
              <a:gd name="connsiteY2679" fmla="*/ 590230 h 888187"/>
              <a:gd name="connsiteX2680" fmla="*/ 208224 w 1180740"/>
              <a:gd name="connsiteY2680" fmla="*/ 591629 h 888187"/>
              <a:gd name="connsiteX2681" fmla="*/ 203051 w 1180740"/>
              <a:gd name="connsiteY2681" fmla="*/ 587751 h 888187"/>
              <a:gd name="connsiteX2682" fmla="*/ 206746 w 1180740"/>
              <a:gd name="connsiteY2682" fmla="*/ 581392 h 888187"/>
              <a:gd name="connsiteX2683" fmla="*/ 211584 w 1180740"/>
              <a:gd name="connsiteY2683" fmla="*/ 580374 h 888187"/>
              <a:gd name="connsiteX2684" fmla="*/ 183328 w 1180740"/>
              <a:gd name="connsiteY2684" fmla="*/ 580305 h 888187"/>
              <a:gd name="connsiteX2685" fmla="*/ 185607 w 1180740"/>
              <a:gd name="connsiteY2685" fmla="*/ 580617 h 888187"/>
              <a:gd name="connsiteX2686" fmla="*/ 187082 w 1180740"/>
              <a:gd name="connsiteY2686" fmla="*/ 581678 h 888187"/>
              <a:gd name="connsiteX2687" fmla="*/ 190032 w 1180740"/>
              <a:gd name="connsiteY2687" fmla="*/ 585111 h 888187"/>
              <a:gd name="connsiteX2688" fmla="*/ 188155 w 1180740"/>
              <a:gd name="connsiteY2688" fmla="*/ 590353 h 888187"/>
              <a:gd name="connsiteX2689" fmla="*/ 185205 w 1180740"/>
              <a:gd name="connsiteY2689" fmla="*/ 591352 h 888187"/>
              <a:gd name="connsiteX2690" fmla="*/ 183730 w 1180740"/>
              <a:gd name="connsiteY2690" fmla="*/ 590353 h 888187"/>
              <a:gd name="connsiteX2691" fmla="*/ 179975 w 1180740"/>
              <a:gd name="connsiteY2691" fmla="*/ 583425 h 888187"/>
              <a:gd name="connsiteX2692" fmla="*/ 180780 w 1180740"/>
              <a:gd name="connsiteY2692" fmla="*/ 581678 h 888187"/>
              <a:gd name="connsiteX2693" fmla="*/ 183328 w 1180740"/>
              <a:gd name="connsiteY2693" fmla="*/ 580305 h 888187"/>
              <a:gd name="connsiteX2694" fmla="*/ 1157721 w 1180740"/>
              <a:gd name="connsiteY2694" fmla="*/ 580271 h 888187"/>
              <a:gd name="connsiteX2695" fmla="*/ 1159202 w 1180740"/>
              <a:gd name="connsiteY2695" fmla="*/ 580971 h 888187"/>
              <a:gd name="connsiteX2696" fmla="*/ 1160682 w 1180740"/>
              <a:gd name="connsiteY2696" fmla="*/ 586630 h 888187"/>
              <a:gd name="connsiteX2697" fmla="*/ 1159942 w 1180740"/>
              <a:gd name="connsiteY2697" fmla="*/ 588029 h 888187"/>
              <a:gd name="connsiteX2698" fmla="*/ 1151395 w 1180740"/>
              <a:gd name="connsiteY2698" fmla="*/ 590127 h 888187"/>
              <a:gd name="connsiteX2699" fmla="*/ 1149106 w 1180740"/>
              <a:gd name="connsiteY2699" fmla="*/ 587330 h 888187"/>
              <a:gd name="connsiteX2700" fmla="*/ 1154356 w 1180740"/>
              <a:gd name="connsiteY2700" fmla="*/ 580971 h 888187"/>
              <a:gd name="connsiteX2701" fmla="*/ 1157721 w 1180740"/>
              <a:gd name="connsiteY2701" fmla="*/ 580271 h 888187"/>
              <a:gd name="connsiteX2702" fmla="*/ 421936 w 1180740"/>
              <a:gd name="connsiteY2702" fmla="*/ 580271 h 888187"/>
              <a:gd name="connsiteX2703" fmla="*/ 424931 w 1180740"/>
              <a:gd name="connsiteY2703" fmla="*/ 580964 h 888187"/>
              <a:gd name="connsiteX2704" fmla="*/ 428674 w 1180740"/>
              <a:gd name="connsiteY2704" fmla="*/ 589335 h 888187"/>
              <a:gd name="connsiteX2705" fmla="*/ 428334 w 1180740"/>
              <a:gd name="connsiteY2705" fmla="*/ 590405 h 888187"/>
              <a:gd name="connsiteX2706" fmla="*/ 423025 w 1180740"/>
              <a:gd name="connsiteY2706" fmla="*/ 594559 h 888187"/>
              <a:gd name="connsiteX2707" fmla="*/ 416628 w 1180740"/>
              <a:gd name="connsiteY2707" fmla="*/ 593174 h 888187"/>
              <a:gd name="connsiteX2708" fmla="*/ 416220 w 1180740"/>
              <a:gd name="connsiteY2708" fmla="*/ 590027 h 888187"/>
              <a:gd name="connsiteX2709" fmla="*/ 416628 w 1180740"/>
              <a:gd name="connsiteY2709" fmla="*/ 586880 h 888187"/>
              <a:gd name="connsiteX2710" fmla="*/ 419622 w 1180740"/>
              <a:gd name="connsiteY2710" fmla="*/ 581278 h 888187"/>
              <a:gd name="connsiteX2711" fmla="*/ 421936 w 1180740"/>
              <a:gd name="connsiteY2711" fmla="*/ 580271 h 888187"/>
              <a:gd name="connsiteX2712" fmla="*/ 160382 w 1180740"/>
              <a:gd name="connsiteY2712" fmla="*/ 579993 h 888187"/>
              <a:gd name="connsiteX2713" fmla="*/ 166337 w 1180740"/>
              <a:gd name="connsiteY2713" fmla="*/ 582484 h 888187"/>
              <a:gd name="connsiteX2714" fmla="*/ 164848 w 1180740"/>
              <a:gd name="connsiteY2714" fmla="*/ 588169 h 888187"/>
              <a:gd name="connsiteX2715" fmla="*/ 162615 w 1180740"/>
              <a:gd name="connsiteY2715" fmla="*/ 589574 h 888187"/>
              <a:gd name="connsiteX2716" fmla="*/ 160721 w 1180740"/>
              <a:gd name="connsiteY2716" fmla="*/ 589894 h 888187"/>
              <a:gd name="connsiteX2717" fmla="*/ 156255 w 1180740"/>
              <a:gd name="connsiteY2717" fmla="*/ 588169 h 888187"/>
              <a:gd name="connsiteX2718" fmla="*/ 154766 w 1180740"/>
              <a:gd name="connsiteY2718" fmla="*/ 585295 h 888187"/>
              <a:gd name="connsiteX2719" fmla="*/ 155849 w 1180740"/>
              <a:gd name="connsiteY2719" fmla="*/ 582867 h 888187"/>
              <a:gd name="connsiteX2720" fmla="*/ 160382 w 1180740"/>
              <a:gd name="connsiteY2720" fmla="*/ 579993 h 888187"/>
              <a:gd name="connsiteX2721" fmla="*/ 772282 w 1180740"/>
              <a:gd name="connsiteY2721" fmla="*/ 579754 h 888187"/>
              <a:gd name="connsiteX2722" fmla="*/ 774693 w 1180740"/>
              <a:gd name="connsiteY2722" fmla="*/ 580136 h 888187"/>
              <a:gd name="connsiteX2723" fmla="*/ 777304 w 1180740"/>
              <a:gd name="connsiteY2723" fmla="*/ 583322 h 888187"/>
              <a:gd name="connsiteX2724" fmla="*/ 776501 w 1180740"/>
              <a:gd name="connsiteY2724" fmla="*/ 587208 h 888187"/>
              <a:gd name="connsiteX2725" fmla="*/ 772416 w 1180740"/>
              <a:gd name="connsiteY2725" fmla="*/ 592496 h 888187"/>
              <a:gd name="connsiteX2726" fmla="*/ 768732 w 1180740"/>
              <a:gd name="connsiteY2726" fmla="*/ 593197 h 888187"/>
              <a:gd name="connsiteX2727" fmla="*/ 767594 w 1180740"/>
              <a:gd name="connsiteY2727" fmla="*/ 593197 h 888187"/>
              <a:gd name="connsiteX2728" fmla="*/ 762437 w 1180740"/>
              <a:gd name="connsiteY2728" fmla="*/ 584724 h 888187"/>
              <a:gd name="connsiteX2729" fmla="*/ 764647 w 1180740"/>
              <a:gd name="connsiteY2729" fmla="*/ 582621 h 888187"/>
              <a:gd name="connsiteX2730" fmla="*/ 769871 w 1180740"/>
              <a:gd name="connsiteY2730" fmla="*/ 580136 h 888187"/>
              <a:gd name="connsiteX2731" fmla="*/ 772282 w 1180740"/>
              <a:gd name="connsiteY2731" fmla="*/ 579754 h 888187"/>
              <a:gd name="connsiteX2732" fmla="*/ 1179220 w 1180740"/>
              <a:gd name="connsiteY2732" fmla="*/ 579664 h 888187"/>
              <a:gd name="connsiteX2733" fmla="*/ 1180740 w 1180740"/>
              <a:gd name="connsiteY2733" fmla="*/ 581353 h 888187"/>
              <a:gd name="connsiteX2734" fmla="*/ 1180740 w 1180740"/>
              <a:gd name="connsiteY2734" fmla="*/ 587711 h 888187"/>
              <a:gd name="connsiteX2735" fmla="*/ 1175093 w 1180740"/>
              <a:gd name="connsiteY2735" fmla="*/ 590747 h 888187"/>
              <a:gd name="connsiteX2736" fmla="*/ 1169816 w 1180740"/>
              <a:gd name="connsiteY2736" fmla="*/ 586928 h 888187"/>
              <a:gd name="connsiteX2737" fmla="*/ 1169816 w 1180740"/>
              <a:gd name="connsiteY2737" fmla="*/ 582419 h 888187"/>
              <a:gd name="connsiteX2738" fmla="*/ 1179220 w 1180740"/>
              <a:gd name="connsiteY2738" fmla="*/ 579664 h 888187"/>
              <a:gd name="connsiteX2739" fmla="*/ 308396 w 1180740"/>
              <a:gd name="connsiteY2739" fmla="*/ 579309 h 888187"/>
              <a:gd name="connsiteX2740" fmla="*/ 312050 w 1180740"/>
              <a:gd name="connsiteY2740" fmla="*/ 581085 h 888187"/>
              <a:gd name="connsiteX2741" fmla="*/ 314289 w 1180740"/>
              <a:gd name="connsiteY2741" fmla="*/ 585289 h 888187"/>
              <a:gd name="connsiteX2742" fmla="*/ 309812 w 1180740"/>
              <a:gd name="connsiteY2742" fmla="*/ 592361 h 888187"/>
              <a:gd name="connsiteX2743" fmla="*/ 308319 w 1180740"/>
              <a:gd name="connsiteY2743" fmla="*/ 592743 h 888187"/>
              <a:gd name="connsiteX2744" fmla="*/ 300382 w 1180740"/>
              <a:gd name="connsiteY2744" fmla="*/ 585672 h 888187"/>
              <a:gd name="connsiteX2745" fmla="*/ 300382 w 1180740"/>
              <a:gd name="connsiteY2745" fmla="*/ 584971 h 888187"/>
              <a:gd name="connsiteX2746" fmla="*/ 304181 w 1180740"/>
              <a:gd name="connsiteY2746" fmla="*/ 579683 h 888187"/>
              <a:gd name="connsiteX2747" fmla="*/ 308396 w 1180740"/>
              <a:gd name="connsiteY2747" fmla="*/ 579309 h 888187"/>
              <a:gd name="connsiteX2748" fmla="*/ 931736 w 1180740"/>
              <a:gd name="connsiteY2748" fmla="*/ 579216 h 888187"/>
              <a:gd name="connsiteX2749" fmla="*/ 933376 w 1180740"/>
              <a:gd name="connsiteY2749" fmla="*/ 579907 h 888187"/>
              <a:gd name="connsiteX2750" fmla="*/ 935972 w 1180740"/>
              <a:gd name="connsiteY2750" fmla="*/ 582800 h 888187"/>
              <a:gd name="connsiteX2751" fmla="*/ 934508 w 1180740"/>
              <a:gd name="connsiteY2751" fmla="*/ 586014 h 888187"/>
              <a:gd name="connsiteX2752" fmla="*/ 928582 w 1180740"/>
              <a:gd name="connsiteY2752" fmla="*/ 585243 h 888187"/>
              <a:gd name="connsiteX2753" fmla="*/ 928249 w 1180740"/>
              <a:gd name="connsiteY2753" fmla="*/ 583121 h 888187"/>
              <a:gd name="connsiteX2754" fmla="*/ 930047 w 1180740"/>
              <a:gd name="connsiteY2754" fmla="*/ 579586 h 888187"/>
              <a:gd name="connsiteX2755" fmla="*/ 931736 w 1180740"/>
              <a:gd name="connsiteY2755" fmla="*/ 579216 h 888187"/>
              <a:gd name="connsiteX2756" fmla="*/ 912855 w 1180740"/>
              <a:gd name="connsiteY2756" fmla="*/ 578878 h 888187"/>
              <a:gd name="connsiteX2757" fmla="*/ 915885 w 1180740"/>
              <a:gd name="connsiteY2757" fmla="*/ 582034 h 888187"/>
              <a:gd name="connsiteX2758" fmla="*/ 913613 w 1180740"/>
              <a:gd name="connsiteY2758" fmla="*/ 585884 h 888187"/>
              <a:gd name="connsiteX2759" fmla="*/ 910169 w 1180740"/>
              <a:gd name="connsiteY2759" fmla="*/ 585884 h 888187"/>
              <a:gd name="connsiteX2760" fmla="*/ 909412 w 1180740"/>
              <a:gd name="connsiteY2760" fmla="*/ 581655 h 888187"/>
              <a:gd name="connsiteX2761" fmla="*/ 912855 w 1180740"/>
              <a:gd name="connsiteY2761" fmla="*/ 578878 h 888187"/>
              <a:gd name="connsiteX2762" fmla="*/ 232881 w 1180740"/>
              <a:gd name="connsiteY2762" fmla="*/ 578736 h 888187"/>
              <a:gd name="connsiteX2763" fmla="*/ 235912 w 1180740"/>
              <a:gd name="connsiteY2763" fmla="*/ 578736 h 888187"/>
              <a:gd name="connsiteX2764" fmla="*/ 240031 w 1180740"/>
              <a:gd name="connsiteY2764" fmla="*/ 580818 h 888187"/>
              <a:gd name="connsiteX2765" fmla="*/ 241179 w 1180740"/>
              <a:gd name="connsiteY2765" fmla="*/ 582584 h 888187"/>
              <a:gd name="connsiteX2766" fmla="*/ 241517 w 1180740"/>
              <a:gd name="connsiteY2766" fmla="*/ 584665 h 888187"/>
              <a:gd name="connsiteX2767" fmla="*/ 239693 w 1180740"/>
              <a:gd name="connsiteY2767" fmla="*/ 589207 h 888187"/>
              <a:gd name="connsiteX2768" fmla="*/ 234831 w 1180740"/>
              <a:gd name="connsiteY2768" fmla="*/ 590657 h 888187"/>
              <a:gd name="connsiteX2769" fmla="*/ 232941 w 1180740"/>
              <a:gd name="connsiteY2769" fmla="*/ 590657 h 888187"/>
              <a:gd name="connsiteX2770" fmla="*/ 229226 w 1180740"/>
              <a:gd name="connsiteY2770" fmla="*/ 585044 h 888187"/>
              <a:gd name="connsiteX2771" fmla="*/ 230712 w 1180740"/>
              <a:gd name="connsiteY2771" fmla="*/ 580818 h 888187"/>
              <a:gd name="connsiteX2772" fmla="*/ 232881 w 1180740"/>
              <a:gd name="connsiteY2772" fmla="*/ 578736 h 888187"/>
              <a:gd name="connsiteX2773" fmla="*/ 811834 w 1180740"/>
              <a:gd name="connsiteY2773" fmla="*/ 578638 h 888187"/>
              <a:gd name="connsiteX2774" fmla="*/ 817143 w 1180740"/>
              <a:gd name="connsiteY2774" fmla="*/ 581427 h 888187"/>
              <a:gd name="connsiteX2775" fmla="*/ 818640 w 1180740"/>
              <a:gd name="connsiteY2775" fmla="*/ 584976 h 888187"/>
              <a:gd name="connsiteX2776" fmla="*/ 813740 w 1180740"/>
              <a:gd name="connsiteY2776" fmla="*/ 591313 h 888187"/>
              <a:gd name="connsiteX2777" fmla="*/ 810337 w 1180740"/>
              <a:gd name="connsiteY2777" fmla="*/ 590933 h 888187"/>
              <a:gd name="connsiteX2778" fmla="*/ 806185 w 1180740"/>
              <a:gd name="connsiteY2778" fmla="*/ 586370 h 888187"/>
              <a:gd name="connsiteX2779" fmla="*/ 806185 w 1180740"/>
              <a:gd name="connsiteY2779" fmla="*/ 581110 h 888187"/>
              <a:gd name="connsiteX2780" fmla="*/ 811834 w 1180740"/>
              <a:gd name="connsiteY2780" fmla="*/ 578638 h 888187"/>
              <a:gd name="connsiteX2781" fmla="*/ 872820 w 1180740"/>
              <a:gd name="connsiteY2781" fmla="*/ 578633 h 888187"/>
              <a:gd name="connsiteX2782" fmla="*/ 877710 w 1180740"/>
              <a:gd name="connsiteY2782" fmla="*/ 583814 h 888187"/>
              <a:gd name="connsiteX2783" fmla="*/ 873160 w 1180740"/>
              <a:gd name="connsiteY2783" fmla="*/ 589368 h 888187"/>
              <a:gd name="connsiteX2784" fmla="*/ 871665 w 1180740"/>
              <a:gd name="connsiteY2784" fmla="*/ 589368 h 888187"/>
              <a:gd name="connsiteX2785" fmla="*/ 867930 w 1180740"/>
              <a:gd name="connsiteY2785" fmla="*/ 585936 h 888187"/>
              <a:gd name="connsiteX2786" fmla="*/ 869016 w 1180740"/>
              <a:gd name="connsiteY2786" fmla="*/ 580381 h 888187"/>
              <a:gd name="connsiteX2787" fmla="*/ 872820 w 1180740"/>
              <a:gd name="connsiteY2787" fmla="*/ 578633 h 888187"/>
              <a:gd name="connsiteX2788" fmla="*/ 892535 w 1180740"/>
              <a:gd name="connsiteY2788" fmla="*/ 578600 h 888187"/>
              <a:gd name="connsiteX2789" fmla="*/ 896259 w 1180740"/>
              <a:gd name="connsiteY2789" fmla="*/ 582420 h 888187"/>
              <a:gd name="connsiteX2790" fmla="*/ 892129 w 1180740"/>
              <a:gd name="connsiteY2790" fmla="*/ 586616 h 888187"/>
              <a:gd name="connsiteX2791" fmla="*/ 888000 w 1180740"/>
              <a:gd name="connsiteY2791" fmla="*/ 582796 h 888187"/>
              <a:gd name="connsiteX2792" fmla="*/ 892535 w 1180740"/>
              <a:gd name="connsiteY2792" fmla="*/ 578600 h 888187"/>
              <a:gd name="connsiteX2793" fmla="*/ 790763 w 1180740"/>
              <a:gd name="connsiteY2793" fmla="*/ 578425 h 888187"/>
              <a:gd name="connsiteX2794" fmla="*/ 795598 w 1180740"/>
              <a:gd name="connsiteY2794" fmla="*/ 584737 h 888187"/>
              <a:gd name="connsiteX2795" fmla="*/ 794524 w 1180740"/>
              <a:gd name="connsiteY2795" fmla="*/ 587606 h 888187"/>
              <a:gd name="connsiteX2796" fmla="*/ 790025 w 1180740"/>
              <a:gd name="connsiteY2796" fmla="*/ 590411 h 888187"/>
              <a:gd name="connsiteX2797" fmla="*/ 783712 w 1180740"/>
              <a:gd name="connsiteY2797" fmla="*/ 586522 h 888187"/>
              <a:gd name="connsiteX2798" fmla="*/ 790763 w 1180740"/>
              <a:gd name="connsiteY2798" fmla="*/ 578425 h 888187"/>
              <a:gd name="connsiteX2799" fmla="*/ 282911 w 1180740"/>
              <a:gd name="connsiteY2799" fmla="*/ 578043 h 888187"/>
              <a:gd name="connsiteX2800" fmla="*/ 289642 w 1180740"/>
              <a:gd name="connsiteY2800" fmla="*/ 583009 h 888187"/>
              <a:gd name="connsiteX2801" fmla="*/ 290458 w 1180740"/>
              <a:gd name="connsiteY2801" fmla="*/ 586193 h 888187"/>
              <a:gd name="connsiteX2802" fmla="*/ 288894 w 1180740"/>
              <a:gd name="connsiteY2802" fmla="*/ 589695 h 888187"/>
              <a:gd name="connsiteX2803" fmla="*/ 276113 w 1180740"/>
              <a:gd name="connsiteY2803" fmla="*/ 584728 h 888187"/>
              <a:gd name="connsiteX2804" fmla="*/ 277269 w 1180740"/>
              <a:gd name="connsiteY2804" fmla="*/ 580144 h 888187"/>
              <a:gd name="connsiteX2805" fmla="*/ 282911 w 1180740"/>
              <a:gd name="connsiteY2805" fmla="*/ 578043 h 888187"/>
              <a:gd name="connsiteX2806" fmla="*/ 850257 w 1180740"/>
              <a:gd name="connsiteY2806" fmla="*/ 577207 h 888187"/>
              <a:gd name="connsiteX2807" fmla="*/ 856299 w 1180740"/>
              <a:gd name="connsiteY2807" fmla="*/ 582395 h 888187"/>
              <a:gd name="connsiteX2808" fmla="*/ 852565 w 1180740"/>
              <a:gd name="connsiteY2808" fmla="*/ 586895 h 888187"/>
              <a:gd name="connsiteX2809" fmla="*/ 846863 w 1180740"/>
              <a:gd name="connsiteY2809" fmla="*/ 585519 h 888187"/>
              <a:gd name="connsiteX2810" fmla="*/ 845777 w 1180740"/>
              <a:gd name="connsiteY2810" fmla="*/ 584832 h 888187"/>
              <a:gd name="connsiteX2811" fmla="*/ 845370 w 1180740"/>
              <a:gd name="connsiteY2811" fmla="*/ 583770 h 888187"/>
              <a:gd name="connsiteX2812" fmla="*/ 846116 w 1180740"/>
              <a:gd name="connsiteY2812" fmla="*/ 578957 h 888187"/>
              <a:gd name="connsiteX2813" fmla="*/ 850257 w 1180740"/>
              <a:gd name="connsiteY2813" fmla="*/ 577207 h 888187"/>
              <a:gd name="connsiteX2814" fmla="*/ 830252 w 1180740"/>
              <a:gd name="connsiteY2814" fmla="*/ 577207 h 888187"/>
              <a:gd name="connsiteX2815" fmla="*/ 832898 w 1180740"/>
              <a:gd name="connsiteY2815" fmla="*/ 577898 h 888187"/>
              <a:gd name="connsiteX2816" fmla="*/ 836290 w 1180740"/>
              <a:gd name="connsiteY2816" fmla="*/ 584492 h 888187"/>
              <a:gd name="connsiteX2817" fmla="*/ 834798 w 1180740"/>
              <a:gd name="connsiteY2817" fmla="*/ 586941 h 888187"/>
              <a:gd name="connsiteX2818" fmla="*/ 833644 w 1180740"/>
              <a:gd name="connsiteY2818" fmla="*/ 587632 h 888187"/>
              <a:gd name="connsiteX2819" fmla="*/ 828012 w 1180740"/>
              <a:gd name="connsiteY2819" fmla="*/ 587318 h 888187"/>
              <a:gd name="connsiteX2820" fmla="*/ 825774 w 1180740"/>
              <a:gd name="connsiteY2820" fmla="*/ 580661 h 888187"/>
              <a:gd name="connsiteX2821" fmla="*/ 830252 w 1180740"/>
              <a:gd name="connsiteY2821" fmla="*/ 577207 h 888187"/>
              <a:gd name="connsiteX2822" fmla="*/ 1168424 w 1180740"/>
              <a:gd name="connsiteY2822" fmla="*/ 552414 h 888187"/>
              <a:gd name="connsiteX2823" fmla="*/ 1172234 w 1180740"/>
              <a:gd name="connsiteY2823" fmla="*/ 555983 h 888187"/>
              <a:gd name="connsiteX2824" fmla="*/ 1168424 w 1180740"/>
              <a:gd name="connsiteY2824" fmla="*/ 559872 h 888187"/>
              <a:gd name="connsiteX2825" fmla="*/ 1164273 w 1180740"/>
              <a:gd name="connsiteY2825" fmla="*/ 556685 h 888187"/>
              <a:gd name="connsiteX2826" fmla="*/ 1168424 w 1180740"/>
              <a:gd name="connsiteY2826" fmla="*/ 552414 h 888187"/>
              <a:gd name="connsiteX2827" fmla="*/ 633480 w 1180740"/>
              <a:gd name="connsiteY2827" fmla="*/ 552135 h 888187"/>
              <a:gd name="connsiteX2828" fmla="*/ 637254 w 1180740"/>
              <a:gd name="connsiteY2828" fmla="*/ 555307 h 888187"/>
              <a:gd name="connsiteX2829" fmla="*/ 633480 w 1180740"/>
              <a:gd name="connsiteY2829" fmla="*/ 558479 h 888187"/>
              <a:gd name="connsiteX2830" fmla="*/ 629636 w 1180740"/>
              <a:gd name="connsiteY2830" fmla="*/ 555624 h 888187"/>
              <a:gd name="connsiteX2831" fmla="*/ 633480 w 1180740"/>
              <a:gd name="connsiteY2831" fmla="*/ 552135 h 888187"/>
              <a:gd name="connsiteX2832" fmla="*/ 102671 w 1180740"/>
              <a:gd name="connsiteY2832" fmla="*/ 551611 h 888187"/>
              <a:gd name="connsiteX2833" fmla="*/ 107600 w 1180740"/>
              <a:gd name="connsiteY2833" fmla="*/ 555416 h 888187"/>
              <a:gd name="connsiteX2834" fmla="*/ 104588 w 1180740"/>
              <a:gd name="connsiteY2834" fmla="*/ 558908 h 888187"/>
              <a:gd name="connsiteX2835" fmla="*/ 100001 w 1180740"/>
              <a:gd name="connsiteY2835" fmla="*/ 557848 h 888187"/>
              <a:gd name="connsiteX2836" fmla="*/ 100412 w 1180740"/>
              <a:gd name="connsiteY2836" fmla="*/ 552297 h 888187"/>
              <a:gd name="connsiteX2837" fmla="*/ 102671 w 1180740"/>
              <a:gd name="connsiteY2837" fmla="*/ 551611 h 888187"/>
              <a:gd name="connsiteX2838" fmla="*/ 78720 w 1180740"/>
              <a:gd name="connsiteY2838" fmla="*/ 551395 h 888187"/>
              <a:gd name="connsiteX2839" fmla="*/ 83514 w 1180740"/>
              <a:gd name="connsiteY2839" fmla="*/ 554825 h 888187"/>
              <a:gd name="connsiteX2840" fmla="*/ 79519 w 1180740"/>
              <a:gd name="connsiteY2840" fmla="*/ 559316 h 888187"/>
              <a:gd name="connsiteX2841" fmla="*/ 74659 w 1180740"/>
              <a:gd name="connsiteY2841" fmla="*/ 555512 h 888187"/>
              <a:gd name="connsiteX2842" fmla="*/ 78720 w 1180740"/>
              <a:gd name="connsiteY2842" fmla="*/ 551395 h 888187"/>
              <a:gd name="connsiteX2843" fmla="*/ 609839 w 1180740"/>
              <a:gd name="connsiteY2843" fmla="*/ 551299 h 888187"/>
              <a:gd name="connsiteX2844" fmla="*/ 613643 w 1180740"/>
              <a:gd name="connsiteY2844" fmla="*/ 551997 h 888187"/>
              <a:gd name="connsiteX2845" fmla="*/ 614390 w 1180740"/>
              <a:gd name="connsiteY2845" fmla="*/ 555169 h 888187"/>
              <a:gd name="connsiteX2846" fmla="*/ 608752 w 1180740"/>
              <a:gd name="connsiteY2846" fmla="*/ 557643 h 888187"/>
              <a:gd name="connsiteX2847" fmla="*/ 604951 w 1180740"/>
              <a:gd name="connsiteY2847" fmla="*/ 555169 h 888187"/>
              <a:gd name="connsiteX2848" fmla="*/ 606852 w 1180740"/>
              <a:gd name="connsiteY2848" fmla="*/ 551617 h 888187"/>
              <a:gd name="connsiteX2849" fmla="*/ 609839 w 1180740"/>
              <a:gd name="connsiteY2849" fmla="*/ 551299 h 888187"/>
              <a:gd name="connsiteX2850" fmla="*/ 334905 w 1180740"/>
              <a:gd name="connsiteY2850" fmla="*/ 551061 h 888187"/>
              <a:gd name="connsiteX2851" fmla="*/ 337876 w 1180740"/>
              <a:gd name="connsiteY2851" fmla="*/ 552143 h 888187"/>
              <a:gd name="connsiteX2852" fmla="*/ 340172 w 1180740"/>
              <a:gd name="connsiteY2852" fmla="*/ 554945 h 888187"/>
              <a:gd name="connsiteX2853" fmla="*/ 339429 w 1180740"/>
              <a:gd name="connsiteY2853" fmla="*/ 559912 h 888187"/>
              <a:gd name="connsiteX2854" fmla="*/ 328145 w 1180740"/>
              <a:gd name="connsiteY2854" fmla="*/ 563796 h 888187"/>
              <a:gd name="connsiteX2855" fmla="*/ 327403 w 1180740"/>
              <a:gd name="connsiteY2855" fmla="*/ 563095 h 888187"/>
              <a:gd name="connsiteX2856" fmla="*/ 326660 w 1180740"/>
              <a:gd name="connsiteY2856" fmla="*/ 554627 h 888187"/>
              <a:gd name="connsiteX2857" fmla="*/ 328887 w 1180740"/>
              <a:gd name="connsiteY2857" fmla="*/ 552461 h 888187"/>
              <a:gd name="connsiteX2858" fmla="*/ 334905 w 1180740"/>
              <a:gd name="connsiteY2858" fmla="*/ 551061 h 888187"/>
              <a:gd name="connsiteX2859" fmla="*/ 1149943 w 1180740"/>
              <a:gd name="connsiteY2859" fmla="*/ 551021 h 888187"/>
              <a:gd name="connsiteX2860" fmla="*/ 1155581 w 1180740"/>
              <a:gd name="connsiteY2860" fmla="*/ 555984 h 888187"/>
              <a:gd name="connsiteX2861" fmla="*/ 1148381 w 1180740"/>
              <a:gd name="connsiteY2861" fmla="*/ 561265 h 888187"/>
              <a:gd name="connsiteX2862" fmla="*/ 1147294 w 1180740"/>
              <a:gd name="connsiteY2862" fmla="*/ 560183 h 888187"/>
              <a:gd name="connsiteX2863" fmla="*/ 1144646 w 1180740"/>
              <a:gd name="connsiteY2863" fmla="*/ 555284 h 888187"/>
              <a:gd name="connsiteX2864" fmla="*/ 1146887 w 1180740"/>
              <a:gd name="connsiteY2864" fmla="*/ 552103 h 888187"/>
              <a:gd name="connsiteX2865" fmla="*/ 1149943 w 1180740"/>
              <a:gd name="connsiteY2865" fmla="*/ 551021 h 888187"/>
              <a:gd name="connsiteX2866" fmla="*/ 1010316 w 1180740"/>
              <a:gd name="connsiteY2866" fmla="*/ 550742 h 888187"/>
              <a:gd name="connsiteX2867" fmla="*/ 1012553 w 1180740"/>
              <a:gd name="connsiteY2867" fmla="*/ 551060 h 888187"/>
              <a:gd name="connsiteX2868" fmla="*/ 1021162 w 1180740"/>
              <a:gd name="connsiteY2868" fmla="*/ 557795 h 888187"/>
              <a:gd name="connsiteX2869" fmla="*/ 1020416 w 1180740"/>
              <a:gd name="connsiteY2869" fmla="*/ 559192 h 888187"/>
              <a:gd name="connsiteX2870" fmla="*/ 1016281 w 1180740"/>
              <a:gd name="connsiteY2870" fmla="*/ 563386 h 888187"/>
              <a:gd name="connsiteX2871" fmla="*/ 1009502 w 1180740"/>
              <a:gd name="connsiteY2871" fmla="*/ 564784 h 888187"/>
              <a:gd name="connsiteX2872" fmla="*/ 1005435 w 1180740"/>
              <a:gd name="connsiteY2872" fmla="*/ 563386 h 888187"/>
              <a:gd name="connsiteX2873" fmla="*/ 1002791 w 1180740"/>
              <a:gd name="connsiteY2873" fmla="*/ 557096 h 888187"/>
              <a:gd name="connsiteX2874" fmla="*/ 1008011 w 1180740"/>
              <a:gd name="connsiteY2874" fmla="*/ 551060 h 888187"/>
              <a:gd name="connsiteX2875" fmla="*/ 1010316 w 1180740"/>
              <a:gd name="connsiteY2875" fmla="*/ 550742 h 888187"/>
              <a:gd name="connsiteX2876" fmla="*/ 586307 w 1180740"/>
              <a:gd name="connsiteY2876" fmla="*/ 550742 h 888187"/>
              <a:gd name="connsiteX2877" fmla="*/ 588933 w 1180740"/>
              <a:gd name="connsiteY2877" fmla="*/ 551053 h 888187"/>
              <a:gd name="connsiteX2878" fmla="*/ 589673 w 1180740"/>
              <a:gd name="connsiteY2878" fmla="*/ 555220 h 888187"/>
              <a:gd name="connsiteX2879" fmla="*/ 587452 w 1180740"/>
              <a:gd name="connsiteY2879" fmla="*/ 556961 h 888187"/>
              <a:gd name="connsiteX2880" fmla="*/ 583343 w 1180740"/>
              <a:gd name="connsiteY2880" fmla="*/ 555220 h 888187"/>
              <a:gd name="connsiteX2881" fmla="*/ 586307 w 1180740"/>
              <a:gd name="connsiteY2881" fmla="*/ 550742 h 888187"/>
              <a:gd name="connsiteX2882" fmla="*/ 296270 w 1180740"/>
              <a:gd name="connsiteY2882" fmla="*/ 550604 h 888187"/>
              <a:gd name="connsiteX2883" fmla="*/ 298487 w 1180740"/>
              <a:gd name="connsiteY2883" fmla="*/ 551301 h 888187"/>
              <a:gd name="connsiteX2884" fmla="*/ 300770 w 1180740"/>
              <a:gd name="connsiteY2884" fmla="*/ 557954 h 888187"/>
              <a:gd name="connsiteX2885" fmla="*/ 297009 w 1180740"/>
              <a:gd name="connsiteY2885" fmla="*/ 563214 h 888187"/>
              <a:gd name="connsiteX2886" fmla="*/ 293314 w 1180740"/>
              <a:gd name="connsiteY2886" fmla="*/ 564291 h 888187"/>
              <a:gd name="connsiteX2887" fmla="*/ 288817 w 1180740"/>
              <a:gd name="connsiteY2887" fmla="*/ 561820 h 888187"/>
              <a:gd name="connsiteX2888" fmla="*/ 287341 w 1180740"/>
              <a:gd name="connsiteY2888" fmla="*/ 558334 h 888187"/>
              <a:gd name="connsiteX2889" fmla="*/ 287744 w 1180740"/>
              <a:gd name="connsiteY2889" fmla="*/ 557257 h 888187"/>
              <a:gd name="connsiteX2890" fmla="*/ 296270 w 1180740"/>
              <a:gd name="connsiteY2890" fmla="*/ 550604 h 888187"/>
              <a:gd name="connsiteX2891" fmla="*/ 547435 w 1180740"/>
              <a:gd name="connsiteY2891" fmla="*/ 550566 h 888187"/>
              <a:gd name="connsiteX2892" fmla="*/ 550818 w 1180740"/>
              <a:gd name="connsiteY2892" fmla="*/ 551962 h 888187"/>
              <a:gd name="connsiteX2893" fmla="*/ 551563 w 1180740"/>
              <a:gd name="connsiteY2893" fmla="*/ 554753 h 888187"/>
              <a:gd name="connsiteX2894" fmla="*/ 548924 w 1180740"/>
              <a:gd name="connsiteY2894" fmla="*/ 556529 h 888187"/>
              <a:gd name="connsiteX2895" fmla="*/ 544796 w 1180740"/>
              <a:gd name="connsiteY2895" fmla="*/ 556149 h 888187"/>
              <a:gd name="connsiteX2896" fmla="*/ 544796 w 1180740"/>
              <a:gd name="connsiteY2896" fmla="*/ 551962 h 888187"/>
              <a:gd name="connsiteX2897" fmla="*/ 547435 w 1180740"/>
              <a:gd name="connsiteY2897" fmla="*/ 550566 h 888187"/>
              <a:gd name="connsiteX2898" fmla="*/ 273340 w 1180740"/>
              <a:gd name="connsiteY2898" fmla="*/ 550406 h 888187"/>
              <a:gd name="connsiteX2899" fmla="*/ 275753 w 1180740"/>
              <a:gd name="connsiteY2899" fmla="*/ 550879 h 888187"/>
              <a:gd name="connsiteX2900" fmla="*/ 279504 w 1180740"/>
              <a:gd name="connsiteY2900" fmla="*/ 555418 h 888187"/>
              <a:gd name="connsiteX2901" fmla="*/ 279504 w 1180740"/>
              <a:gd name="connsiteY2901" fmla="*/ 558949 h 888187"/>
              <a:gd name="connsiteX2902" fmla="*/ 276893 w 1180740"/>
              <a:gd name="connsiteY2902" fmla="*/ 561029 h 888187"/>
              <a:gd name="connsiteX2903" fmla="*/ 272066 w 1180740"/>
              <a:gd name="connsiteY2903" fmla="*/ 561029 h 888187"/>
              <a:gd name="connsiteX2904" fmla="*/ 268714 w 1180740"/>
              <a:gd name="connsiteY2904" fmla="*/ 557183 h 888187"/>
              <a:gd name="connsiteX2905" fmla="*/ 270926 w 1180740"/>
              <a:gd name="connsiteY2905" fmla="*/ 551257 h 888187"/>
              <a:gd name="connsiteX2906" fmla="*/ 273340 w 1180740"/>
              <a:gd name="connsiteY2906" fmla="*/ 550406 h 888187"/>
              <a:gd name="connsiteX2907" fmla="*/ 730210 w 1180740"/>
              <a:gd name="connsiteY2907" fmla="*/ 550143 h 888187"/>
              <a:gd name="connsiteX2908" fmla="*/ 732457 w 1180740"/>
              <a:gd name="connsiteY2908" fmla="*/ 551000 h 888187"/>
              <a:gd name="connsiteX2909" fmla="*/ 733256 w 1180740"/>
              <a:gd name="connsiteY2909" fmla="*/ 553121 h 888187"/>
              <a:gd name="connsiteX2910" fmla="*/ 729195 w 1180740"/>
              <a:gd name="connsiteY2910" fmla="*/ 557237 h 888187"/>
              <a:gd name="connsiteX2911" fmla="*/ 725133 w 1180740"/>
              <a:gd name="connsiteY2911" fmla="*/ 555491 h 888187"/>
              <a:gd name="connsiteX2912" fmla="*/ 724734 w 1180740"/>
              <a:gd name="connsiteY2912" fmla="*/ 554119 h 888187"/>
              <a:gd name="connsiteX2913" fmla="*/ 727663 w 1180740"/>
              <a:gd name="connsiteY2913" fmla="*/ 550314 h 888187"/>
              <a:gd name="connsiteX2914" fmla="*/ 730210 w 1180740"/>
              <a:gd name="connsiteY2914" fmla="*/ 550143 h 888187"/>
              <a:gd name="connsiteX2915" fmla="*/ 256153 w 1180740"/>
              <a:gd name="connsiteY2915" fmla="*/ 549907 h 888187"/>
              <a:gd name="connsiteX2916" fmla="*/ 257980 w 1180740"/>
              <a:gd name="connsiteY2916" fmla="*/ 549907 h 888187"/>
              <a:gd name="connsiteX2917" fmla="*/ 259875 w 1180740"/>
              <a:gd name="connsiteY2917" fmla="*/ 557844 h 888187"/>
              <a:gd name="connsiteX2918" fmla="*/ 253853 w 1180740"/>
              <a:gd name="connsiteY2918" fmla="*/ 558907 h 888187"/>
              <a:gd name="connsiteX2919" fmla="*/ 250469 w 1180740"/>
              <a:gd name="connsiteY2919" fmla="*/ 553719 h 888187"/>
              <a:gd name="connsiteX2920" fmla="*/ 256153 w 1180740"/>
              <a:gd name="connsiteY2920" fmla="*/ 549907 h 888187"/>
              <a:gd name="connsiteX2921" fmla="*/ 827587 w 1180740"/>
              <a:gd name="connsiteY2921" fmla="*/ 549718 h 888187"/>
              <a:gd name="connsiteX2922" fmla="*/ 830238 w 1180740"/>
              <a:gd name="connsiteY2922" fmla="*/ 553685 h 888187"/>
              <a:gd name="connsiteX2923" fmla="*/ 827248 w 1180740"/>
              <a:gd name="connsiteY2923" fmla="*/ 557825 h 888187"/>
              <a:gd name="connsiteX2924" fmla="*/ 822693 w 1180740"/>
              <a:gd name="connsiteY2924" fmla="*/ 557135 h 888187"/>
              <a:gd name="connsiteX2925" fmla="*/ 821606 w 1180740"/>
              <a:gd name="connsiteY2925" fmla="*/ 553309 h 888187"/>
              <a:gd name="connsiteX2926" fmla="*/ 822693 w 1180740"/>
              <a:gd name="connsiteY2926" fmla="*/ 550172 h 888187"/>
              <a:gd name="connsiteX2927" fmla="*/ 827587 w 1180740"/>
              <a:gd name="connsiteY2927" fmla="*/ 549718 h 888187"/>
              <a:gd name="connsiteX2928" fmla="*/ 690888 w 1180740"/>
              <a:gd name="connsiteY2928" fmla="*/ 549665 h 888187"/>
              <a:gd name="connsiteX2929" fmla="*/ 694949 w 1180740"/>
              <a:gd name="connsiteY2929" fmla="*/ 550359 h 888187"/>
              <a:gd name="connsiteX2930" fmla="*/ 694949 w 1180740"/>
              <a:gd name="connsiteY2930" fmla="*/ 553200 h 888187"/>
              <a:gd name="connsiteX2931" fmla="*/ 693484 w 1180740"/>
              <a:gd name="connsiteY2931" fmla="*/ 555282 h 888187"/>
              <a:gd name="connsiteX2932" fmla="*/ 691286 w 1180740"/>
              <a:gd name="connsiteY2932" fmla="*/ 556671 h 888187"/>
              <a:gd name="connsiteX2933" fmla="*/ 687559 w 1180740"/>
              <a:gd name="connsiteY2933" fmla="*/ 556292 h 888187"/>
              <a:gd name="connsiteX2934" fmla="*/ 686494 w 1180740"/>
              <a:gd name="connsiteY2934" fmla="*/ 552442 h 888187"/>
              <a:gd name="connsiteX2935" fmla="*/ 690888 w 1180740"/>
              <a:gd name="connsiteY2935" fmla="*/ 549665 h 888187"/>
              <a:gd name="connsiteX2936" fmla="*/ 747471 w 1180740"/>
              <a:gd name="connsiteY2936" fmla="*/ 549628 h 888187"/>
              <a:gd name="connsiteX2937" fmla="*/ 752019 w 1180740"/>
              <a:gd name="connsiteY2937" fmla="*/ 552101 h 888187"/>
              <a:gd name="connsiteX2938" fmla="*/ 752019 w 1180740"/>
              <a:gd name="connsiteY2938" fmla="*/ 555588 h 888187"/>
              <a:gd name="connsiteX2939" fmla="*/ 746385 w 1180740"/>
              <a:gd name="connsiteY2939" fmla="*/ 558060 h 888187"/>
              <a:gd name="connsiteX2940" fmla="*/ 742991 w 1180740"/>
              <a:gd name="connsiteY2940" fmla="*/ 557363 h 888187"/>
              <a:gd name="connsiteX2941" fmla="*/ 741429 w 1180740"/>
              <a:gd name="connsiteY2941" fmla="*/ 553495 h 888187"/>
              <a:gd name="connsiteX2942" fmla="*/ 745570 w 1180740"/>
              <a:gd name="connsiteY2942" fmla="*/ 550008 h 888187"/>
              <a:gd name="connsiteX2943" fmla="*/ 747471 w 1180740"/>
              <a:gd name="connsiteY2943" fmla="*/ 549628 h 888187"/>
              <a:gd name="connsiteX2944" fmla="*/ 652139 w 1180740"/>
              <a:gd name="connsiteY2944" fmla="*/ 549628 h 888187"/>
              <a:gd name="connsiteX2945" fmla="*/ 655844 w 1180740"/>
              <a:gd name="connsiteY2945" fmla="*/ 551721 h 888187"/>
              <a:gd name="connsiteX2946" fmla="*/ 655844 w 1180740"/>
              <a:gd name="connsiteY2946" fmla="*/ 554892 h 888187"/>
              <a:gd name="connsiteX2947" fmla="*/ 648029 w 1180740"/>
              <a:gd name="connsiteY2947" fmla="*/ 553496 h 888187"/>
              <a:gd name="connsiteX2948" fmla="*/ 648770 w 1180740"/>
              <a:gd name="connsiteY2948" fmla="*/ 551721 h 888187"/>
              <a:gd name="connsiteX2949" fmla="*/ 652139 w 1180740"/>
              <a:gd name="connsiteY2949" fmla="*/ 549628 h 888187"/>
              <a:gd name="connsiteX2950" fmla="*/ 988253 w 1180740"/>
              <a:gd name="connsiteY2950" fmla="*/ 549486 h 888187"/>
              <a:gd name="connsiteX2951" fmla="*/ 995290 w 1180740"/>
              <a:gd name="connsiteY2951" fmla="*/ 554723 h 888187"/>
              <a:gd name="connsiteX2952" fmla="*/ 991537 w 1180740"/>
              <a:gd name="connsiteY2952" fmla="*/ 561033 h 888187"/>
              <a:gd name="connsiteX2953" fmla="*/ 987114 w 1180740"/>
              <a:gd name="connsiteY2953" fmla="*/ 562800 h 888187"/>
              <a:gd name="connsiteX2954" fmla="*/ 981886 w 1180740"/>
              <a:gd name="connsiteY2954" fmla="*/ 563494 h 888187"/>
              <a:gd name="connsiteX2955" fmla="*/ 976726 w 1180740"/>
              <a:gd name="connsiteY2955" fmla="*/ 557563 h 888187"/>
              <a:gd name="connsiteX2956" fmla="*/ 979340 w 1180740"/>
              <a:gd name="connsiteY2956" fmla="*/ 552263 h 888187"/>
              <a:gd name="connsiteX2957" fmla="*/ 984500 w 1180740"/>
              <a:gd name="connsiteY2957" fmla="*/ 549865 h 888187"/>
              <a:gd name="connsiteX2958" fmla="*/ 988253 w 1180740"/>
              <a:gd name="connsiteY2958" fmla="*/ 549486 h 888187"/>
              <a:gd name="connsiteX2959" fmla="*/ 526880 w 1180740"/>
              <a:gd name="connsiteY2959" fmla="*/ 549350 h 888187"/>
              <a:gd name="connsiteX2960" fmla="*/ 529503 w 1180740"/>
              <a:gd name="connsiteY2960" fmla="*/ 549663 h 888187"/>
              <a:gd name="connsiteX2961" fmla="*/ 530242 w 1180740"/>
              <a:gd name="connsiteY2961" fmla="*/ 552800 h 888187"/>
              <a:gd name="connsiteX2962" fmla="*/ 525738 w 1180740"/>
              <a:gd name="connsiteY2962" fmla="*/ 555561 h 888187"/>
              <a:gd name="connsiteX2963" fmla="*/ 522041 w 1180740"/>
              <a:gd name="connsiteY2963" fmla="*/ 552424 h 888187"/>
              <a:gd name="connsiteX2964" fmla="*/ 526880 w 1180740"/>
              <a:gd name="connsiteY2964" fmla="*/ 549350 h 888187"/>
              <a:gd name="connsiteX2965" fmla="*/ 316741 w 1180740"/>
              <a:gd name="connsiteY2965" fmla="*/ 549350 h 888187"/>
              <a:gd name="connsiteX2966" fmla="*/ 321244 w 1180740"/>
              <a:gd name="connsiteY2966" fmla="*/ 555937 h 888187"/>
              <a:gd name="connsiteX2967" fmla="*/ 311164 w 1180740"/>
              <a:gd name="connsiteY2967" fmla="*/ 563216 h 888187"/>
              <a:gd name="connsiteX2968" fmla="*/ 306325 w 1180740"/>
              <a:gd name="connsiteY2968" fmla="*/ 560769 h 888187"/>
              <a:gd name="connsiteX2969" fmla="*/ 304846 w 1180740"/>
              <a:gd name="connsiteY2969" fmla="*/ 555247 h 888187"/>
              <a:gd name="connsiteX2970" fmla="*/ 306325 w 1180740"/>
              <a:gd name="connsiteY2970" fmla="*/ 553177 h 888187"/>
              <a:gd name="connsiteX2971" fmla="*/ 310424 w 1180740"/>
              <a:gd name="connsiteY2971" fmla="*/ 551044 h 888187"/>
              <a:gd name="connsiteX2972" fmla="*/ 314860 w 1180740"/>
              <a:gd name="connsiteY2972" fmla="*/ 549663 h 888187"/>
              <a:gd name="connsiteX2973" fmla="*/ 316741 w 1180740"/>
              <a:gd name="connsiteY2973" fmla="*/ 549350 h 888187"/>
              <a:gd name="connsiteX2974" fmla="*/ 234516 w 1180740"/>
              <a:gd name="connsiteY2974" fmla="*/ 549350 h 888187"/>
              <a:gd name="connsiteX2975" fmla="*/ 239654 w 1180740"/>
              <a:gd name="connsiteY2975" fmla="*/ 553959 h 888187"/>
              <a:gd name="connsiteX2976" fmla="*/ 235250 w 1180740"/>
              <a:gd name="connsiteY2976" fmla="*/ 559273 h 888187"/>
              <a:gd name="connsiteX2977" fmla="*/ 229311 w 1180740"/>
              <a:gd name="connsiteY2977" fmla="*/ 553959 h 888187"/>
              <a:gd name="connsiteX2978" fmla="*/ 234516 w 1180740"/>
              <a:gd name="connsiteY2978" fmla="*/ 549350 h 888187"/>
              <a:gd name="connsiteX2979" fmla="*/ 188948 w 1180740"/>
              <a:gd name="connsiteY2979" fmla="*/ 549350 h 888187"/>
              <a:gd name="connsiteX2980" fmla="*/ 194599 w 1180740"/>
              <a:gd name="connsiteY2980" fmla="*/ 553162 h 888187"/>
              <a:gd name="connsiteX2981" fmla="*/ 192312 w 1180740"/>
              <a:gd name="connsiteY2981" fmla="*/ 557287 h 888187"/>
              <a:gd name="connsiteX2982" fmla="*/ 191975 w 1180740"/>
              <a:gd name="connsiteY2982" fmla="*/ 557662 h 888187"/>
              <a:gd name="connsiteX2983" fmla="*/ 187132 w 1180740"/>
              <a:gd name="connsiteY2983" fmla="*/ 558350 h 888187"/>
              <a:gd name="connsiteX2984" fmla="*/ 184105 w 1180740"/>
              <a:gd name="connsiteY2984" fmla="*/ 553850 h 888187"/>
              <a:gd name="connsiteX2985" fmla="*/ 186728 w 1180740"/>
              <a:gd name="connsiteY2985" fmla="*/ 550037 h 888187"/>
              <a:gd name="connsiteX2986" fmla="*/ 188948 w 1180740"/>
              <a:gd name="connsiteY2986" fmla="*/ 549350 h 888187"/>
              <a:gd name="connsiteX2987" fmla="*/ 1056874 w 1180740"/>
              <a:gd name="connsiteY2987" fmla="*/ 549173 h 888187"/>
              <a:gd name="connsiteX2988" fmla="*/ 1059486 w 1180740"/>
              <a:gd name="connsiteY2988" fmla="*/ 549490 h 888187"/>
              <a:gd name="connsiteX2989" fmla="*/ 1061696 w 1180740"/>
              <a:gd name="connsiteY2989" fmla="*/ 555130 h 888187"/>
              <a:gd name="connsiteX2990" fmla="*/ 1060624 w 1180740"/>
              <a:gd name="connsiteY2990" fmla="*/ 557602 h 888187"/>
              <a:gd name="connsiteX2991" fmla="*/ 1059486 w 1180740"/>
              <a:gd name="connsiteY2991" fmla="*/ 558616 h 888187"/>
              <a:gd name="connsiteX2992" fmla="*/ 1053191 w 1180740"/>
              <a:gd name="connsiteY2992" fmla="*/ 560708 h 888187"/>
              <a:gd name="connsiteX2993" fmla="*/ 1047230 w 1180740"/>
              <a:gd name="connsiteY2993" fmla="*/ 558996 h 888187"/>
              <a:gd name="connsiteX2994" fmla="*/ 1045757 w 1180740"/>
              <a:gd name="connsiteY2994" fmla="*/ 556905 h 888187"/>
              <a:gd name="connsiteX2995" fmla="*/ 1050981 w 1180740"/>
              <a:gd name="connsiteY2995" fmla="*/ 550187 h 888187"/>
              <a:gd name="connsiteX2996" fmla="*/ 1056874 w 1180740"/>
              <a:gd name="connsiteY2996" fmla="*/ 549173 h 888187"/>
              <a:gd name="connsiteX2997" fmla="*/ 149808 w 1180740"/>
              <a:gd name="connsiteY2997" fmla="*/ 549146 h 888187"/>
              <a:gd name="connsiteX2998" fmla="*/ 152956 w 1180740"/>
              <a:gd name="connsiteY2998" fmla="*/ 551375 h 888187"/>
              <a:gd name="connsiteX2999" fmla="*/ 152956 w 1180740"/>
              <a:gd name="connsiteY2999" fmla="*/ 555897 h 888187"/>
              <a:gd name="connsiteX3000" fmla="*/ 152211 w 1180740"/>
              <a:gd name="connsiteY3000" fmla="*/ 556964 h 888187"/>
              <a:gd name="connsiteX3001" fmla="*/ 146187 w 1180740"/>
              <a:gd name="connsiteY3001" fmla="*/ 557969 h 888187"/>
              <a:gd name="connsiteX3002" fmla="*/ 143953 w 1180740"/>
              <a:gd name="connsiteY3002" fmla="*/ 554515 h 888187"/>
              <a:gd name="connsiteX3003" fmla="*/ 145848 w 1180740"/>
              <a:gd name="connsiteY3003" fmla="*/ 550308 h 888187"/>
              <a:gd name="connsiteX3004" fmla="*/ 149808 w 1180740"/>
              <a:gd name="connsiteY3004" fmla="*/ 549146 h 888187"/>
              <a:gd name="connsiteX3005" fmla="*/ 1101196 w 1180740"/>
              <a:gd name="connsiteY3005" fmla="*/ 549016 h 888187"/>
              <a:gd name="connsiteX3006" fmla="*/ 1103704 w 1180740"/>
              <a:gd name="connsiteY3006" fmla="*/ 550299 h 888187"/>
              <a:gd name="connsiteX3007" fmla="*/ 1105582 w 1180740"/>
              <a:gd name="connsiteY3007" fmla="*/ 555272 h 888187"/>
              <a:gd name="connsiteX3008" fmla="*/ 1104442 w 1180740"/>
              <a:gd name="connsiteY3008" fmla="*/ 558778 h 888187"/>
              <a:gd name="connsiteX3009" fmla="*/ 1100348 w 1180740"/>
              <a:gd name="connsiteY3009" fmla="*/ 560563 h 888187"/>
              <a:gd name="connsiteX3010" fmla="*/ 1094779 w 1180740"/>
              <a:gd name="connsiteY3010" fmla="*/ 558077 h 888187"/>
              <a:gd name="connsiteX3011" fmla="*/ 1093705 w 1180740"/>
              <a:gd name="connsiteY3011" fmla="*/ 554570 h 888187"/>
              <a:gd name="connsiteX3012" fmla="*/ 1095517 w 1180740"/>
              <a:gd name="connsiteY3012" fmla="*/ 551000 h 888187"/>
              <a:gd name="connsiteX3013" fmla="*/ 1098134 w 1180740"/>
              <a:gd name="connsiteY3013" fmla="*/ 549597 h 888187"/>
              <a:gd name="connsiteX3014" fmla="*/ 1101196 w 1180740"/>
              <a:gd name="connsiteY3014" fmla="*/ 549016 h 888187"/>
              <a:gd name="connsiteX3015" fmla="*/ 569404 w 1180740"/>
              <a:gd name="connsiteY3015" fmla="*/ 548993 h 888187"/>
              <a:gd name="connsiteX3016" fmla="*/ 573616 w 1180740"/>
              <a:gd name="connsiteY3016" fmla="*/ 553229 h 888187"/>
              <a:gd name="connsiteX3017" fmla="*/ 572884 w 1180740"/>
              <a:gd name="connsiteY3017" fmla="*/ 554601 h 888187"/>
              <a:gd name="connsiteX3018" fmla="*/ 568824 w 1180740"/>
              <a:gd name="connsiteY3018" fmla="*/ 555973 h 888187"/>
              <a:gd name="connsiteX3019" fmla="*/ 565092 w 1180740"/>
              <a:gd name="connsiteY3019" fmla="*/ 553229 h 888187"/>
              <a:gd name="connsiteX3020" fmla="*/ 566958 w 1180740"/>
              <a:gd name="connsiteY3020" fmla="*/ 549424 h 888187"/>
              <a:gd name="connsiteX3021" fmla="*/ 569404 w 1180740"/>
              <a:gd name="connsiteY3021" fmla="*/ 548993 h 888187"/>
              <a:gd name="connsiteX3022" fmla="*/ 764125 w 1180740"/>
              <a:gd name="connsiteY3022" fmla="*/ 548892 h 888187"/>
              <a:gd name="connsiteX3023" fmla="*/ 768271 w 1180740"/>
              <a:gd name="connsiteY3023" fmla="*/ 552355 h 888187"/>
              <a:gd name="connsiteX3024" fmla="*/ 766776 w 1180740"/>
              <a:gd name="connsiteY3024" fmla="*/ 555881 h 888187"/>
              <a:gd name="connsiteX3025" fmla="*/ 763717 w 1180740"/>
              <a:gd name="connsiteY3025" fmla="*/ 557644 h 888187"/>
              <a:gd name="connsiteX3026" fmla="*/ 759979 w 1180740"/>
              <a:gd name="connsiteY3026" fmla="*/ 555503 h 888187"/>
              <a:gd name="connsiteX3027" fmla="*/ 759571 w 1180740"/>
              <a:gd name="connsiteY3027" fmla="*/ 553110 h 888187"/>
              <a:gd name="connsiteX3028" fmla="*/ 764125 w 1180740"/>
              <a:gd name="connsiteY3028" fmla="*/ 548892 h 888187"/>
              <a:gd name="connsiteX3029" fmla="*/ 781704 w 1180740"/>
              <a:gd name="connsiteY3029" fmla="*/ 548886 h 888187"/>
              <a:gd name="connsiteX3030" fmla="*/ 784552 w 1180740"/>
              <a:gd name="connsiteY3030" fmla="*/ 550682 h 888187"/>
              <a:gd name="connsiteX3031" fmla="*/ 785294 w 1180740"/>
              <a:gd name="connsiteY3031" fmla="*/ 554132 h 888187"/>
              <a:gd name="connsiteX3032" fmla="*/ 780440 w 1180740"/>
              <a:gd name="connsiteY3032" fmla="*/ 557644 h 888187"/>
              <a:gd name="connsiteX3033" fmla="*/ 775924 w 1180740"/>
              <a:gd name="connsiteY3033" fmla="*/ 552752 h 888187"/>
              <a:gd name="connsiteX3034" fmla="*/ 778553 w 1180740"/>
              <a:gd name="connsiteY3034" fmla="*/ 548925 h 888187"/>
              <a:gd name="connsiteX3035" fmla="*/ 781704 w 1180740"/>
              <a:gd name="connsiteY3035" fmla="*/ 548886 h 888187"/>
              <a:gd name="connsiteX3036" fmla="*/ 707923 w 1180740"/>
              <a:gd name="connsiteY3036" fmla="*/ 548817 h 888187"/>
              <a:gd name="connsiteX3037" fmla="*/ 710524 w 1180740"/>
              <a:gd name="connsiteY3037" fmla="*/ 549279 h 888187"/>
              <a:gd name="connsiteX3038" fmla="*/ 711658 w 1180740"/>
              <a:gd name="connsiteY3038" fmla="*/ 553167 h 888187"/>
              <a:gd name="connsiteX3039" fmla="*/ 711325 w 1180740"/>
              <a:gd name="connsiteY3039" fmla="*/ 554187 h 888187"/>
              <a:gd name="connsiteX3040" fmla="*/ 707256 w 1180740"/>
              <a:gd name="connsiteY3040" fmla="*/ 555589 h 888187"/>
              <a:gd name="connsiteX3041" fmla="*/ 705721 w 1180740"/>
              <a:gd name="connsiteY3041" fmla="*/ 552785 h 888187"/>
              <a:gd name="connsiteX3042" fmla="*/ 705721 w 1180740"/>
              <a:gd name="connsiteY3042" fmla="*/ 551701 h 888187"/>
              <a:gd name="connsiteX3043" fmla="*/ 706122 w 1180740"/>
              <a:gd name="connsiteY3043" fmla="*/ 549980 h 888187"/>
              <a:gd name="connsiteX3044" fmla="*/ 707923 w 1180740"/>
              <a:gd name="connsiteY3044" fmla="*/ 548817 h 888187"/>
              <a:gd name="connsiteX3045" fmla="*/ 806460 w 1180740"/>
              <a:gd name="connsiteY3045" fmla="*/ 548792 h 888187"/>
              <a:gd name="connsiteX3046" fmla="*/ 811690 w 1180740"/>
              <a:gd name="connsiteY3046" fmla="*/ 552613 h 888187"/>
              <a:gd name="connsiteX3047" fmla="*/ 810604 w 1180740"/>
              <a:gd name="connsiteY3047" fmla="*/ 555368 h 888187"/>
              <a:gd name="connsiteX3048" fmla="*/ 806800 w 1180740"/>
              <a:gd name="connsiteY3048" fmla="*/ 556808 h 888187"/>
              <a:gd name="connsiteX3049" fmla="*/ 803064 w 1180740"/>
              <a:gd name="connsiteY3049" fmla="*/ 555744 h 888187"/>
              <a:gd name="connsiteX3050" fmla="*/ 802317 w 1180740"/>
              <a:gd name="connsiteY3050" fmla="*/ 551235 h 888187"/>
              <a:gd name="connsiteX3051" fmla="*/ 806460 w 1180740"/>
              <a:gd name="connsiteY3051" fmla="*/ 548792 h 888187"/>
              <a:gd name="connsiteX3052" fmla="*/ 127500 w 1180740"/>
              <a:gd name="connsiteY3052" fmla="*/ 548792 h 888187"/>
              <a:gd name="connsiteX3053" fmla="*/ 132304 w 1180740"/>
              <a:gd name="connsiteY3053" fmla="*/ 550894 h 888187"/>
              <a:gd name="connsiteX3054" fmla="*/ 132304 w 1180740"/>
              <a:gd name="connsiteY3054" fmla="*/ 554778 h 888187"/>
              <a:gd name="connsiteX3055" fmla="*/ 131170 w 1180740"/>
              <a:gd name="connsiteY3055" fmla="*/ 555860 h 888187"/>
              <a:gd name="connsiteX3056" fmla="*/ 125632 w 1180740"/>
              <a:gd name="connsiteY3056" fmla="*/ 556179 h 888187"/>
              <a:gd name="connsiteX3057" fmla="*/ 123830 w 1180740"/>
              <a:gd name="connsiteY3057" fmla="*/ 551976 h 888187"/>
              <a:gd name="connsiteX3058" fmla="*/ 127500 w 1180740"/>
              <a:gd name="connsiteY3058" fmla="*/ 548792 h 888187"/>
              <a:gd name="connsiteX3059" fmla="*/ 169271 w 1180740"/>
              <a:gd name="connsiteY3059" fmla="*/ 548318 h 888187"/>
              <a:gd name="connsiteX3060" fmla="*/ 172946 w 1180740"/>
              <a:gd name="connsiteY3060" fmla="*/ 550111 h 888187"/>
              <a:gd name="connsiteX3061" fmla="*/ 174083 w 1180740"/>
              <a:gd name="connsiteY3061" fmla="*/ 551839 h 888187"/>
              <a:gd name="connsiteX3062" fmla="*/ 168869 w 1180740"/>
              <a:gd name="connsiteY3062" fmla="*/ 557921 h 888187"/>
              <a:gd name="connsiteX3063" fmla="*/ 163723 w 1180740"/>
              <a:gd name="connsiteY3063" fmla="*/ 554016 h 888187"/>
              <a:gd name="connsiteX3064" fmla="*/ 169271 w 1180740"/>
              <a:gd name="connsiteY3064" fmla="*/ 548318 h 888187"/>
              <a:gd name="connsiteX3065" fmla="*/ 843027 w 1180740"/>
              <a:gd name="connsiteY3065" fmla="*/ 548235 h 888187"/>
              <a:gd name="connsiteX3066" fmla="*/ 847488 w 1180740"/>
              <a:gd name="connsiteY3066" fmla="*/ 552438 h 888187"/>
              <a:gd name="connsiteX3067" fmla="*/ 843027 w 1180740"/>
              <a:gd name="connsiteY3067" fmla="*/ 557086 h 888187"/>
              <a:gd name="connsiteX3068" fmla="*/ 838633 w 1180740"/>
              <a:gd name="connsiteY3068" fmla="*/ 552438 h 888187"/>
              <a:gd name="connsiteX3069" fmla="*/ 843027 w 1180740"/>
              <a:gd name="connsiteY3069" fmla="*/ 548235 h 888187"/>
              <a:gd name="connsiteX3070" fmla="*/ 673531 w 1180740"/>
              <a:gd name="connsiteY3070" fmla="*/ 548235 h 888187"/>
              <a:gd name="connsiteX3071" fmla="*/ 676510 w 1180740"/>
              <a:gd name="connsiteY3071" fmla="*/ 551064 h 888187"/>
              <a:gd name="connsiteX3072" fmla="*/ 673531 w 1180740"/>
              <a:gd name="connsiteY3072" fmla="*/ 555371 h 888187"/>
              <a:gd name="connsiteX3073" fmla="*/ 669402 w 1180740"/>
              <a:gd name="connsiteY3073" fmla="*/ 554664 h 888187"/>
              <a:gd name="connsiteX3074" fmla="*/ 668996 w 1180740"/>
              <a:gd name="connsiteY3074" fmla="*/ 550742 h 888187"/>
              <a:gd name="connsiteX3075" fmla="*/ 673531 w 1180740"/>
              <a:gd name="connsiteY3075" fmla="*/ 548235 h 888187"/>
              <a:gd name="connsiteX3076" fmla="*/ 356246 w 1180740"/>
              <a:gd name="connsiteY3076" fmla="*/ 548092 h 888187"/>
              <a:gd name="connsiteX3077" fmla="*/ 359555 w 1180740"/>
              <a:gd name="connsiteY3077" fmla="*/ 550585 h 888187"/>
              <a:gd name="connsiteX3078" fmla="*/ 360290 w 1180740"/>
              <a:gd name="connsiteY3078" fmla="*/ 554471 h 888187"/>
              <a:gd name="connsiteX3079" fmla="*/ 356948 w 1180740"/>
              <a:gd name="connsiteY3079" fmla="*/ 559058 h 888187"/>
              <a:gd name="connsiteX3080" fmla="*/ 348058 w 1180740"/>
              <a:gd name="connsiteY3080" fmla="*/ 559377 h 888187"/>
              <a:gd name="connsiteX3081" fmla="*/ 346187 w 1180740"/>
              <a:gd name="connsiteY3081" fmla="*/ 555491 h 888187"/>
              <a:gd name="connsiteX3082" fmla="*/ 349930 w 1180740"/>
              <a:gd name="connsiteY3082" fmla="*/ 549884 h 888187"/>
              <a:gd name="connsiteX3083" fmla="*/ 352135 w 1180740"/>
              <a:gd name="connsiteY3083" fmla="*/ 548801 h 888187"/>
              <a:gd name="connsiteX3084" fmla="*/ 356246 w 1180740"/>
              <a:gd name="connsiteY3084" fmla="*/ 548092 h 888187"/>
              <a:gd name="connsiteX3085" fmla="*/ 884662 w 1180740"/>
              <a:gd name="connsiteY3085" fmla="*/ 547970 h 888187"/>
              <a:gd name="connsiteX3086" fmla="*/ 887225 w 1180740"/>
              <a:gd name="connsiteY3086" fmla="*/ 548097 h 888187"/>
              <a:gd name="connsiteX3087" fmla="*/ 890609 w 1180740"/>
              <a:gd name="connsiteY3087" fmla="*/ 552280 h 888187"/>
              <a:gd name="connsiteX3088" fmla="*/ 887631 w 1180740"/>
              <a:gd name="connsiteY3088" fmla="*/ 557921 h 888187"/>
              <a:gd name="connsiteX3089" fmla="*/ 880864 w 1180740"/>
              <a:gd name="connsiteY3089" fmla="*/ 557604 h 888187"/>
              <a:gd name="connsiteX3090" fmla="*/ 879714 w 1180740"/>
              <a:gd name="connsiteY3090" fmla="*/ 556146 h 888187"/>
              <a:gd name="connsiteX3091" fmla="*/ 879375 w 1180740"/>
              <a:gd name="connsiteY3091" fmla="*/ 554435 h 888187"/>
              <a:gd name="connsiteX3092" fmla="*/ 882353 w 1180740"/>
              <a:gd name="connsiteY3092" fmla="*/ 549174 h 888187"/>
              <a:gd name="connsiteX3093" fmla="*/ 884662 w 1180740"/>
              <a:gd name="connsiteY3093" fmla="*/ 547970 h 888187"/>
              <a:gd name="connsiteX3094" fmla="*/ 946708 w 1180740"/>
              <a:gd name="connsiteY3094" fmla="*/ 547947 h 888187"/>
              <a:gd name="connsiteX3095" fmla="*/ 950307 w 1180740"/>
              <a:gd name="connsiteY3095" fmla="*/ 548088 h 888187"/>
              <a:gd name="connsiteX3096" fmla="*/ 953656 w 1180740"/>
              <a:gd name="connsiteY3096" fmla="*/ 552220 h 888187"/>
              <a:gd name="connsiteX3097" fmla="*/ 953254 w 1180740"/>
              <a:gd name="connsiteY3097" fmla="*/ 555350 h 888187"/>
              <a:gd name="connsiteX3098" fmla="*/ 951379 w 1180740"/>
              <a:gd name="connsiteY3098" fmla="*/ 557478 h 888187"/>
              <a:gd name="connsiteX3099" fmla="*/ 946223 w 1180740"/>
              <a:gd name="connsiteY3099" fmla="*/ 557478 h 888187"/>
              <a:gd name="connsiteX3100" fmla="*/ 944348 w 1180740"/>
              <a:gd name="connsiteY3100" fmla="*/ 555350 h 888187"/>
              <a:gd name="connsiteX3101" fmla="*/ 943611 w 1180740"/>
              <a:gd name="connsiteY3101" fmla="*/ 550843 h 888187"/>
              <a:gd name="connsiteX3102" fmla="*/ 944013 w 1180740"/>
              <a:gd name="connsiteY3102" fmla="*/ 550154 h 888187"/>
              <a:gd name="connsiteX3103" fmla="*/ 946708 w 1180740"/>
              <a:gd name="connsiteY3103" fmla="*/ 547947 h 888187"/>
              <a:gd name="connsiteX3104" fmla="*/ 509774 w 1180740"/>
              <a:gd name="connsiteY3104" fmla="*/ 547901 h 888187"/>
              <a:gd name="connsiteX3105" fmla="*/ 512444 w 1180740"/>
              <a:gd name="connsiteY3105" fmla="*/ 548761 h 888187"/>
              <a:gd name="connsiteX3106" fmla="*/ 512787 w 1180740"/>
              <a:gd name="connsiteY3106" fmla="*/ 550161 h 888187"/>
              <a:gd name="connsiteX3107" fmla="*/ 513198 w 1180740"/>
              <a:gd name="connsiteY3107" fmla="*/ 551944 h 888187"/>
              <a:gd name="connsiteX3108" fmla="*/ 512034 w 1180740"/>
              <a:gd name="connsiteY3108" fmla="*/ 554746 h 888187"/>
              <a:gd name="connsiteX3109" fmla="*/ 510528 w 1180740"/>
              <a:gd name="connsiteY3109" fmla="*/ 555828 h 888187"/>
              <a:gd name="connsiteX3110" fmla="*/ 508269 w 1180740"/>
              <a:gd name="connsiteY3110" fmla="*/ 556147 h 888187"/>
              <a:gd name="connsiteX3111" fmla="*/ 506351 w 1180740"/>
              <a:gd name="connsiteY3111" fmla="*/ 555128 h 888187"/>
              <a:gd name="connsiteX3112" fmla="*/ 507105 w 1180740"/>
              <a:gd name="connsiteY3112" fmla="*/ 548379 h 888187"/>
              <a:gd name="connsiteX3113" fmla="*/ 509774 w 1180740"/>
              <a:gd name="connsiteY3113" fmla="*/ 547901 h 888187"/>
              <a:gd name="connsiteX3114" fmla="*/ 1079560 w 1180740"/>
              <a:gd name="connsiteY3114" fmla="*/ 547867 h 888187"/>
              <a:gd name="connsiteX3115" fmla="*/ 1082954 w 1180740"/>
              <a:gd name="connsiteY3115" fmla="*/ 549174 h 888187"/>
              <a:gd name="connsiteX3116" fmla="*/ 1085250 w 1180740"/>
              <a:gd name="connsiteY3116" fmla="*/ 554752 h 888187"/>
              <a:gd name="connsiteX3117" fmla="*/ 1085250 w 1180740"/>
              <a:gd name="connsiteY3117" fmla="*/ 555449 h 888187"/>
              <a:gd name="connsiteX3118" fmla="*/ 1079982 w 1180740"/>
              <a:gd name="connsiteY3118" fmla="*/ 559315 h 888187"/>
              <a:gd name="connsiteX3119" fmla="*/ 1074377 w 1180740"/>
              <a:gd name="connsiteY3119" fmla="*/ 558301 h 888187"/>
              <a:gd name="connsiteX3120" fmla="*/ 1071001 w 1180740"/>
              <a:gd name="connsiteY3120" fmla="*/ 555132 h 888187"/>
              <a:gd name="connsiteX3121" fmla="*/ 1073230 w 1180740"/>
              <a:gd name="connsiteY3121" fmla="*/ 549871 h 888187"/>
              <a:gd name="connsiteX3122" fmla="*/ 1075863 w 1180740"/>
              <a:gd name="connsiteY3122" fmla="*/ 548414 h 888187"/>
              <a:gd name="connsiteX3123" fmla="*/ 1079560 w 1180740"/>
              <a:gd name="connsiteY3123" fmla="*/ 547867 h 888187"/>
              <a:gd name="connsiteX3124" fmla="*/ 861197 w 1180740"/>
              <a:gd name="connsiteY3124" fmla="*/ 547712 h 888187"/>
              <a:gd name="connsiteX3125" fmla="*/ 866001 w 1180740"/>
              <a:gd name="connsiteY3125" fmla="*/ 548777 h 888187"/>
              <a:gd name="connsiteX3126" fmla="*/ 867468 w 1180740"/>
              <a:gd name="connsiteY3126" fmla="*/ 550154 h 888187"/>
              <a:gd name="connsiteX3127" fmla="*/ 866734 w 1180740"/>
              <a:gd name="connsiteY3127" fmla="*/ 556790 h 888187"/>
              <a:gd name="connsiteX3128" fmla="*/ 861597 w 1180740"/>
              <a:gd name="connsiteY3128" fmla="*/ 557791 h 888187"/>
              <a:gd name="connsiteX3129" fmla="*/ 858594 w 1180740"/>
              <a:gd name="connsiteY3129" fmla="*/ 553660 h 888187"/>
              <a:gd name="connsiteX3130" fmla="*/ 861197 w 1180740"/>
              <a:gd name="connsiteY3130" fmla="*/ 547712 h 888187"/>
              <a:gd name="connsiteX3131" fmla="*/ 1121126 w 1180740"/>
              <a:gd name="connsiteY3131" fmla="*/ 547651 h 888187"/>
              <a:gd name="connsiteX3132" fmla="*/ 1123547 w 1180740"/>
              <a:gd name="connsiteY3132" fmla="*/ 548406 h 888187"/>
              <a:gd name="connsiteX3133" fmla="*/ 1127986 w 1180740"/>
              <a:gd name="connsiteY3133" fmla="*/ 550167 h 888187"/>
              <a:gd name="connsiteX3134" fmla="*/ 1131348 w 1180740"/>
              <a:gd name="connsiteY3134" fmla="*/ 553690 h 888187"/>
              <a:gd name="connsiteX3135" fmla="*/ 1131752 w 1180740"/>
              <a:gd name="connsiteY3135" fmla="*/ 555766 h 888187"/>
              <a:gd name="connsiteX3136" fmla="*/ 1125766 w 1180740"/>
              <a:gd name="connsiteY3136" fmla="*/ 560609 h 888187"/>
              <a:gd name="connsiteX3137" fmla="*/ 1124690 w 1180740"/>
              <a:gd name="connsiteY3137" fmla="*/ 559917 h 888187"/>
              <a:gd name="connsiteX3138" fmla="*/ 1123950 w 1180740"/>
              <a:gd name="connsiteY3138" fmla="*/ 558911 h 888187"/>
              <a:gd name="connsiteX3139" fmla="*/ 1122067 w 1180740"/>
              <a:gd name="connsiteY3139" fmla="*/ 557842 h 888187"/>
              <a:gd name="connsiteX3140" fmla="*/ 1116082 w 1180740"/>
              <a:gd name="connsiteY3140" fmla="*/ 556835 h 888187"/>
              <a:gd name="connsiteX3141" fmla="*/ 1113122 w 1180740"/>
              <a:gd name="connsiteY3141" fmla="*/ 554004 h 888187"/>
              <a:gd name="connsiteX3142" fmla="*/ 1113122 w 1180740"/>
              <a:gd name="connsiteY3142" fmla="*/ 553312 h 888187"/>
              <a:gd name="connsiteX3143" fmla="*/ 1118704 w 1180740"/>
              <a:gd name="connsiteY3143" fmla="*/ 548406 h 888187"/>
              <a:gd name="connsiteX3144" fmla="*/ 1121126 w 1180740"/>
              <a:gd name="connsiteY3144" fmla="*/ 547651 h 888187"/>
              <a:gd name="connsiteX3145" fmla="*/ 213853 w 1180740"/>
              <a:gd name="connsiteY3145" fmla="*/ 547540 h 888187"/>
              <a:gd name="connsiteX3146" fmla="*/ 219132 w 1180740"/>
              <a:gd name="connsiteY3146" fmla="*/ 551026 h 888187"/>
              <a:gd name="connsiteX3147" fmla="*/ 218387 w 1180740"/>
              <a:gd name="connsiteY3147" fmla="*/ 554195 h 888187"/>
              <a:gd name="connsiteX3148" fmla="*/ 214598 w 1180740"/>
              <a:gd name="connsiteY3148" fmla="*/ 557365 h 888187"/>
              <a:gd name="connsiteX3149" fmla="*/ 208981 w 1180740"/>
              <a:gd name="connsiteY3149" fmla="*/ 554893 h 888187"/>
              <a:gd name="connsiteX3150" fmla="*/ 209725 w 1180740"/>
              <a:gd name="connsiteY3150" fmla="*/ 549631 h 888187"/>
              <a:gd name="connsiteX3151" fmla="*/ 213853 w 1180740"/>
              <a:gd name="connsiteY3151" fmla="*/ 547540 h 888187"/>
              <a:gd name="connsiteX3152" fmla="*/ 1028091 w 1180740"/>
              <a:gd name="connsiteY3152" fmla="*/ 547399 h 888187"/>
              <a:gd name="connsiteX3153" fmla="*/ 1031805 w 1180740"/>
              <a:gd name="connsiteY3153" fmla="*/ 548100 h 888187"/>
              <a:gd name="connsiteX3154" fmla="*/ 1035182 w 1180740"/>
              <a:gd name="connsiteY3154" fmla="*/ 549884 h 888187"/>
              <a:gd name="connsiteX3155" fmla="*/ 1033291 w 1180740"/>
              <a:gd name="connsiteY3155" fmla="*/ 560779 h 888187"/>
              <a:gd name="connsiteX3156" fmla="*/ 1031062 w 1180740"/>
              <a:gd name="connsiteY3156" fmla="*/ 561543 h 888187"/>
              <a:gd name="connsiteX3157" fmla="*/ 1023566 w 1180740"/>
              <a:gd name="connsiteY3157" fmla="*/ 558358 h 888187"/>
              <a:gd name="connsiteX3158" fmla="*/ 1022418 w 1180740"/>
              <a:gd name="connsiteY3158" fmla="*/ 551604 h 888187"/>
              <a:gd name="connsiteX3159" fmla="*/ 1028091 w 1180740"/>
              <a:gd name="connsiteY3159" fmla="*/ 547399 h 888187"/>
              <a:gd name="connsiteX3160" fmla="*/ 909785 w 1180740"/>
              <a:gd name="connsiteY3160" fmla="*/ 547121 h 888187"/>
              <a:gd name="connsiteX3161" fmla="*/ 912018 w 1180740"/>
              <a:gd name="connsiteY3161" fmla="*/ 548522 h 888187"/>
              <a:gd name="connsiteX3162" fmla="*/ 914250 w 1180740"/>
              <a:gd name="connsiteY3162" fmla="*/ 555271 h 888187"/>
              <a:gd name="connsiteX3163" fmla="*/ 910868 w 1180740"/>
              <a:gd name="connsiteY3163" fmla="*/ 560556 h 888187"/>
              <a:gd name="connsiteX3164" fmla="*/ 903764 w 1180740"/>
              <a:gd name="connsiteY3164" fmla="*/ 561257 h 888187"/>
              <a:gd name="connsiteX3165" fmla="*/ 901126 w 1180740"/>
              <a:gd name="connsiteY3165" fmla="*/ 557054 h 888187"/>
              <a:gd name="connsiteX3166" fmla="*/ 901126 w 1180740"/>
              <a:gd name="connsiteY3166" fmla="*/ 555271 h 888187"/>
              <a:gd name="connsiteX3167" fmla="*/ 901870 w 1180740"/>
              <a:gd name="connsiteY3167" fmla="*/ 551706 h 888187"/>
              <a:gd name="connsiteX3168" fmla="*/ 904914 w 1180740"/>
              <a:gd name="connsiteY3168" fmla="*/ 548904 h 888187"/>
              <a:gd name="connsiteX3169" fmla="*/ 909785 w 1180740"/>
              <a:gd name="connsiteY3169" fmla="*/ 547121 h 888187"/>
              <a:gd name="connsiteX3170" fmla="*/ 378864 w 1180740"/>
              <a:gd name="connsiteY3170" fmla="*/ 546987 h 888187"/>
              <a:gd name="connsiteX3171" fmla="*/ 384478 w 1180740"/>
              <a:gd name="connsiteY3171" fmla="*/ 549473 h 888187"/>
              <a:gd name="connsiteX3172" fmla="*/ 383396 w 1180740"/>
              <a:gd name="connsiteY3172" fmla="*/ 555848 h 888187"/>
              <a:gd name="connsiteX3173" fmla="*/ 376970 w 1180740"/>
              <a:gd name="connsiteY3173" fmla="*/ 559036 h 888187"/>
              <a:gd name="connsiteX3174" fmla="*/ 374400 w 1180740"/>
              <a:gd name="connsiteY3174" fmla="*/ 558653 h 888187"/>
              <a:gd name="connsiteX3175" fmla="*/ 370612 w 1180740"/>
              <a:gd name="connsiteY3175" fmla="*/ 554446 h 888187"/>
              <a:gd name="connsiteX3176" fmla="*/ 372844 w 1180740"/>
              <a:gd name="connsiteY3176" fmla="*/ 549473 h 888187"/>
              <a:gd name="connsiteX3177" fmla="*/ 378864 w 1180740"/>
              <a:gd name="connsiteY3177" fmla="*/ 546987 h 888187"/>
              <a:gd name="connsiteX3178" fmla="*/ 488008 w 1180740"/>
              <a:gd name="connsiteY3178" fmla="*/ 546647 h 888187"/>
              <a:gd name="connsiteX3179" fmla="*/ 491957 w 1180740"/>
              <a:gd name="connsiteY3179" fmla="*/ 547735 h 888187"/>
              <a:gd name="connsiteX3180" fmla="*/ 493118 w 1180740"/>
              <a:gd name="connsiteY3180" fmla="*/ 552729 h 888187"/>
              <a:gd name="connsiteX3181" fmla="*/ 489290 w 1180740"/>
              <a:gd name="connsiteY3181" fmla="*/ 555546 h 888187"/>
              <a:gd name="connsiteX3182" fmla="*/ 485531 w 1180740"/>
              <a:gd name="connsiteY3182" fmla="*/ 554841 h 888187"/>
              <a:gd name="connsiteX3183" fmla="*/ 484028 w 1180740"/>
              <a:gd name="connsiteY3183" fmla="*/ 552345 h 888187"/>
              <a:gd name="connsiteX3184" fmla="*/ 484369 w 1180740"/>
              <a:gd name="connsiteY3184" fmla="*/ 548439 h 888187"/>
              <a:gd name="connsiteX3185" fmla="*/ 488008 w 1180740"/>
              <a:gd name="connsiteY3185" fmla="*/ 546647 h 888187"/>
              <a:gd name="connsiteX3186" fmla="*/ 929952 w 1180740"/>
              <a:gd name="connsiteY3186" fmla="*/ 546324 h 888187"/>
              <a:gd name="connsiteX3187" fmla="*/ 932923 w 1180740"/>
              <a:gd name="connsiteY3187" fmla="*/ 546704 h 888187"/>
              <a:gd name="connsiteX3188" fmla="*/ 936300 w 1180740"/>
              <a:gd name="connsiteY3188" fmla="*/ 556525 h 888187"/>
              <a:gd name="connsiteX3189" fmla="*/ 935557 w 1180740"/>
              <a:gd name="connsiteY3189" fmla="*/ 557603 h 888187"/>
              <a:gd name="connsiteX3190" fmla="*/ 929209 w 1180740"/>
              <a:gd name="connsiteY3190" fmla="*/ 560708 h 888187"/>
              <a:gd name="connsiteX3191" fmla="*/ 924346 w 1180740"/>
              <a:gd name="connsiteY3191" fmla="*/ 558617 h 888187"/>
              <a:gd name="connsiteX3192" fmla="*/ 921307 w 1180740"/>
              <a:gd name="connsiteY3192" fmla="*/ 553737 h 888187"/>
              <a:gd name="connsiteX3193" fmla="*/ 921307 w 1180740"/>
              <a:gd name="connsiteY3193" fmla="*/ 551583 h 888187"/>
              <a:gd name="connsiteX3194" fmla="*/ 926575 w 1180740"/>
              <a:gd name="connsiteY3194" fmla="*/ 547021 h 888187"/>
              <a:gd name="connsiteX3195" fmla="*/ 929952 w 1180740"/>
              <a:gd name="connsiteY3195" fmla="*/ 546324 h 888187"/>
              <a:gd name="connsiteX3196" fmla="*/ 469431 w 1180740"/>
              <a:gd name="connsiteY3196" fmla="*/ 546285 h 888187"/>
              <a:gd name="connsiteX3197" fmla="*/ 474729 w 1180740"/>
              <a:gd name="connsiteY3197" fmla="*/ 549121 h 888187"/>
              <a:gd name="connsiteX3198" fmla="*/ 475137 w 1180740"/>
              <a:gd name="connsiteY3198" fmla="*/ 551893 h 888187"/>
              <a:gd name="connsiteX3199" fmla="*/ 475476 w 1180740"/>
              <a:gd name="connsiteY3199" fmla="*/ 553973 h 888187"/>
              <a:gd name="connsiteX3200" fmla="*/ 473235 w 1180740"/>
              <a:gd name="connsiteY3200" fmla="*/ 556052 h 888187"/>
              <a:gd name="connsiteX3201" fmla="*/ 466442 w 1180740"/>
              <a:gd name="connsiteY3201" fmla="*/ 553973 h 888187"/>
              <a:gd name="connsiteX3202" fmla="*/ 464948 w 1180740"/>
              <a:gd name="connsiteY3202" fmla="*/ 550129 h 888187"/>
              <a:gd name="connsiteX3203" fmla="*/ 469431 w 1180740"/>
              <a:gd name="connsiteY3203" fmla="*/ 546285 h 888187"/>
              <a:gd name="connsiteX3204" fmla="*/ 451322 w 1180740"/>
              <a:gd name="connsiteY3204" fmla="*/ 545998 h 888187"/>
              <a:gd name="connsiteX3205" fmla="*/ 454536 w 1180740"/>
              <a:gd name="connsiteY3205" fmla="*/ 546466 h 888187"/>
              <a:gd name="connsiteX3206" fmla="*/ 458673 w 1180740"/>
              <a:gd name="connsiteY3206" fmla="*/ 554598 h 888187"/>
              <a:gd name="connsiteX3207" fmla="*/ 457927 w 1180740"/>
              <a:gd name="connsiteY3207" fmla="*/ 555615 h 888187"/>
              <a:gd name="connsiteX3208" fmla="*/ 445853 w 1180740"/>
              <a:gd name="connsiteY3208" fmla="*/ 557076 h 888187"/>
              <a:gd name="connsiteX3209" fmla="*/ 444768 w 1180740"/>
              <a:gd name="connsiteY3209" fmla="*/ 555297 h 888187"/>
              <a:gd name="connsiteX3210" fmla="*/ 444022 w 1180740"/>
              <a:gd name="connsiteY3210" fmla="*/ 552438 h 888187"/>
              <a:gd name="connsiteX3211" fmla="*/ 448159 w 1180740"/>
              <a:gd name="connsiteY3211" fmla="*/ 547864 h 888187"/>
              <a:gd name="connsiteX3212" fmla="*/ 451322 w 1180740"/>
              <a:gd name="connsiteY3212" fmla="*/ 545998 h 888187"/>
              <a:gd name="connsiteX3213" fmla="*/ 405788 w 1180740"/>
              <a:gd name="connsiteY3213" fmla="*/ 545728 h 888187"/>
              <a:gd name="connsiteX3214" fmla="*/ 412083 w 1180740"/>
              <a:gd name="connsiteY3214" fmla="*/ 547832 h 888187"/>
              <a:gd name="connsiteX3215" fmla="*/ 412485 w 1180740"/>
              <a:gd name="connsiteY3215" fmla="*/ 551721 h 888187"/>
              <a:gd name="connsiteX3216" fmla="*/ 411011 w 1180740"/>
              <a:gd name="connsiteY3216" fmla="*/ 553889 h 888187"/>
              <a:gd name="connsiteX3217" fmla="*/ 405453 w 1180740"/>
              <a:gd name="connsiteY3217" fmla="*/ 557777 h 888187"/>
              <a:gd name="connsiteX3218" fmla="*/ 403913 w 1180740"/>
              <a:gd name="connsiteY3218" fmla="*/ 558096 h 888187"/>
              <a:gd name="connsiteX3219" fmla="*/ 397618 w 1180740"/>
              <a:gd name="connsiteY3219" fmla="*/ 554207 h 888187"/>
              <a:gd name="connsiteX3220" fmla="*/ 402440 w 1180740"/>
              <a:gd name="connsiteY3220" fmla="*/ 546111 h 888187"/>
              <a:gd name="connsiteX3221" fmla="*/ 405788 w 1180740"/>
              <a:gd name="connsiteY3221" fmla="*/ 545728 h 888187"/>
              <a:gd name="connsiteX3222" fmla="*/ 428449 w 1180740"/>
              <a:gd name="connsiteY3222" fmla="*/ 545449 h 888187"/>
              <a:gd name="connsiteX3223" fmla="*/ 435926 w 1180740"/>
              <a:gd name="connsiteY3223" fmla="*/ 551407 h 888187"/>
              <a:gd name="connsiteX3224" fmla="*/ 434376 w 1180740"/>
              <a:gd name="connsiteY3224" fmla="*/ 555272 h 888187"/>
              <a:gd name="connsiteX3225" fmla="*/ 426564 w 1180740"/>
              <a:gd name="connsiteY3225" fmla="*/ 558441 h 888187"/>
              <a:gd name="connsiteX3226" fmla="*/ 420569 w 1180740"/>
              <a:gd name="connsiteY3226" fmla="*/ 553878 h 888187"/>
              <a:gd name="connsiteX3227" fmla="*/ 422859 w 1180740"/>
              <a:gd name="connsiteY3227" fmla="*/ 547161 h 888187"/>
              <a:gd name="connsiteX3228" fmla="*/ 424341 w 1180740"/>
              <a:gd name="connsiteY3228" fmla="*/ 546147 h 888187"/>
              <a:gd name="connsiteX3229" fmla="*/ 428449 w 1180740"/>
              <a:gd name="connsiteY3229" fmla="*/ 545449 h 888187"/>
              <a:gd name="connsiteX3230" fmla="*/ 965728 w 1180740"/>
              <a:gd name="connsiteY3230" fmla="*/ 545274 h 888187"/>
              <a:gd name="connsiteX3231" fmla="*/ 973613 w 1180740"/>
              <a:gd name="connsiteY3231" fmla="*/ 551945 h 888187"/>
              <a:gd name="connsiteX3232" fmla="*/ 969875 w 1180740"/>
              <a:gd name="connsiteY3232" fmla="*/ 557917 h 888187"/>
              <a:gd name="connsiteX3233" fmla="*/ 966476 w 1180740"/>
              <a:gd name="connsiteY3233" fmla="*/ 558616 h 888187"/>
              <a:gd name="connsiteX3234" fmla="*/ 958591 w 1180740"/>
              <a:gd name="connsiteY3234" fmla="*/ 553342 h 888187"/>
              <a:gd name="connsiteX3235" fmla="*/ 961174 w 1180740"/>
              <a:gd name="connsiteY3235" fmla="*/ 546989 h 888187"/>
              <a:gd name="connsiteX3236" fmla="*/ 965728 w 1180740"/>
              <a:gd name="connsiteY3236" fmla="*/ 545274 h 888187"/>
              <a:gd name="connsiteX3237" fmla="*/ 744875 w 1180740"/>
              <a:gd name="connsiteY3237" fmla="*/ 517695 h 888187"/>
              <a:gd name="connsiteX3238" fmla="*/ 746039 w 1180740"/>
              <a:gd name="connsiteY3238" fmla="*/ 518395 h 888187"/>
              <a:gd name="connsiteX3239" fmla="*/ 748709 w 1180740"/>
              <a:gd name="connsiteY3239" fmla="*/ 521576 h 888187"/>
              <a:gd name="connsiteX3240" fmla="*/ 749051 w 1180740"/>
              <a:gd name="connsiteY3240" fmla="*/ 523294 h 888187"/>
              <a:gd name="connsiteX3241" fmla="*/ 742616 w 1180740"/>
              <a:gd name="connsiteY3241" fmla="*/ 527175 h 888187"/>
              <a:gd name="connsiteX3242" fmla="*/ 739946 w 1180740"/>
              <a:gd name="connsiteY3242" fmla="*/ 524758 h 888187"/>
              <a:gd name="connsiteX3243" fmla="*/ 739603 w 1180740"/>
              <a:gd name="connsiteY3243" fmla="*/ 522276 h 888187"/>
              <a:gd name="connsiteX3244" fmla="*/ 739946 w 1180740"/>
              <a:gd name="connsiteY3244" fmla="*/ 520495 h 888187"/>
              <a:gd name="connsiteX3245" fmla="*/ 744875 w 1180740"/>
              <a:gd name="connsiteY3245" fmla="*/ 517695 h 888187"/>
              <a:gd name="connsiteX3246" fmla="*/ 1173782 w 1180740"/>
              <a:gd name="connsiteY3246" fmla="*/ 516762 h 888187"/>
              <a:gd name="connsiteX3247" fmla="*/ 1176334 w 1180740"/>
              <a:gd name="connsiteY3247" fmla="*/ 516896 h 888187"/>
              <a:gd name="connsiteX3248" fmla="*/ 1179270 w 1180740"/>
              <a:gd name="connsiteY3248" fmla="*/ 521079 h 888187"/>
              <a:gd name="connsiteX3249" fmla="*/ 1174466 w 1180740"/>
              <a:gd name="connsiteY3249" fmla="*/ 527417 h 888187"/>
              <a:gd name="connsiteX3250" fmla="*/ 1169329 w 1180740"/>
              <a:gd name="connsiteY3250" fmla="*/ 523551 h 888187"/>
              <a:gd name="connsiteX3251" fmla="*/ 1171530 w 1180740"/>
              <a:gd name="connsiteY3251" fmla="*/ 517910 h 888187"/>
              <a:gd name="connsiteX3252" fmla="*/ 1173782 w 1180740"/>
              <a:gd name="connsiteY3252" fmla="*/ 516762 h 888187"/>
              <a:gd name="connsiteX3253" fmla="*/ 763443 w 1180740"/>
              <a:gd name="connsiteY3253" fmla="*/ 516516 h 888187"/>
              <a:gd name="connsiteX3254" fmla="*/ 766055 w 1180740"/>
              <a:gd name="connsiteY3254" fmla="*/ 518609 h 888187"/>
              <a:gd name="connsiteX3255" fmla="*/ 766055 w 1180740"/>
              <a:gd name="connsiteY3255" fmla="*/ 522160 h 888187"/>
              <a:gd name="connsiteX3256" fmla="*/ 762707 w 1180740"/>
              <a:gd name="connsiteY3256" fmla="*/ 523555 h 888187"/>
              <a:gd name="connsiteX3257" fmla="*/ 759024 w 1180740"/>
              <a:gd name="connsiteY3257" fmla="*/ 522477 h 888187"/>
              <a:gd name="connsiteX3258" fmla="*/ 757886 w 1180740"/>
              <a:gd name="connsiteY3258" fmla="*/ 519687 h 888187"/>
              <a:gd name="connsiteX3259" fmla="*/ 759760 w 1180740"/>
              <a:gd name="connsiteY3259" fmla="*/ 516897 h 888187"/>
              <a:gd name="connsiteX3260" fmla="*/ 763443 w 1180740"/>
              <a:gd name="connsiteY3260" fmla="*/ 516516 h 888187"/>
              <a:gd name="connsiteX3261" fmla="*/ 1128667 w 1180740"/>
              <a:gd name="connsiteY3261" fmla="*/ 515363 h 888187"/>
              <a:gd name="connsiteX3262" fmla="*/ 1133558 w 1180740"/>
              <a:gd name="connsiteY3262" fmla="*/ 518167 h 888187"/>
              <a:gd name="connsiteX3263" fmla="*/ 1134306 w 1180740"/>
              <a:gd name="connsiteY3263" fmla="*/ 519568 h 888187"/>
              <a:gd name="connsiteX3264" fmla="*/ 1129754 w 1180740"/>
              <a:gd name="connsiteY3264" fmla="*/ 529125 h 888187"/>
              <a:gd name="connsiteX3265" fmla="*/ 1123775 w 1180740"/>
              <a:gd name="connsiteY3265" fmla="*/ 527723 h 888187"/>
              <a:gd name="connsiteX3266" fmla="*/ 1121465 w 1180740"/>
              <a:gd name="connsiteY3266" fmla="*/ 525939 h 888187"/>
              <a:gd name="connsiteX3267" fmla="*/ 1121465 w 1180740"/>
              <a:gd name="connsiteY3267" fmla="*/ 517466 h 888187"/>
              <a:gd name="connsiteX3268" fmla="*/ 1128667 w 1180740"/>
              <a:gd name="connsiteY3268" fmla="*/ 515363 h 888187"/>
              <a:gd name="connsiteX3269" fmla="*/ 1104328 w 1180740"/>
              <a:gd name="connsiteY3269" fmla="*/ 515189 h 888187"/>
              <a:gd name="connsiteX3270" fmla="*/ 1109886 w 1180740"/>
              <a:gd name="connsiteY3270" fmla="*/ 517994 h 888187"/>
              <a:gd name="connsiteX3271" fmla="*/ 1110690 w 1180740"/>
              <a:gd name="connsiteY3271" fmla="*/ 524369 h 888187"/>
              <a:gd name="connsiteX3272" fmla="*/ 1103256 w 1180740"/>
              <a:gd name="connsiteY3272" fmla="*/ 527174 h 888187"/>
              <a:gd name="connsiteX3273" fmla="*/ 1096894 w 1180740"/>
              <a:gd name="connsiteY3273" fmla="*/ 525071 h 888187"/>
              <a:gd name="connsiteX3274" fmla="*/ 1095421 w 1180740"/>
              <a:gd name="connsiteY3274" fmla="*/ 522967 h 888187"/>
              <a:gd name="connsiteX3275" fmla="*/ 1095086 w 1180740"/>
              <a:gd name="connsiteY3275" fmla="*/ 520863 h 888187"/>
              <a:gd name="connsiteX3276" fmla="*/ 1099171 w 1180740"/>
              <a:gd name="connsiteY3276" fmla="*/ 515890 h 888187"/>
              <a:gd name="connsiteX3277" fmla="*/ 1104328 w 1180740"/>
              <a:gd name="connsiteY3277" fmla="*/ 515189 h 888187"/>
              <a:gd name="connsiteX3278" fmla="*/ 726374 w 1180740"/>
              <a:gd name="connsiteY3278" fmla="*/ 515187 h 888187"/>
              <a:gd name="connsiteX3279" fmla="*/ 730205 w 1180740"/>
              <a:gd name="connsiteY3279" fmla="*/ 515608 h 888187"/>
              <a:gd name="connsiteX3280" fmla="*/ 733249 w 1180740"/>
              <a:gd name="connsiteY3280" fmla="*/ 521201 h 888187"/>
              <a:gd name="connsiteX3281" fmla="*/ 732099 w 1180740"/>
              <a:gd name="connsiteY3281" fmla="*/ 523680 h 888187"/>
              <a:gd name="connsiteX3282" fmla="*/ 727972 w 1180740"/>
              <a:gd name="connsiteY3282" fmla="*/ 526159 h 888187"/>
              <a:gd name="connsiteX3283" fmla="*/ 721251 w 1180740"/>
              <a:gd name="connsiteY3283" fmla="*/ 522282 h 888187"/>
              <a:gd name="connsiteX3284" fmla="*/ 721251 w 1180740"/>
              <a:gd name="connsiteY3284" fmla="*/ 521201 h 888187"/>
              <a:gd name="connsiteX3285" fmla="*/ 723145 w 1180740"/>
              <a:gd name="connsiteY3285" fmla="*/ 516625 h 888187"/>
              <a:gd name="connsiteX3286" fmla="*/ 726374 w 1180740"/>
              <a:gd name="connsiteY3286" fmla="*/ 515187 h 888187"/>
              <a:gd name="connsiteX3287" fmla="*/ 410054 w 1180740"/>
              <a:gd name="connsiteY3287" fmla="*/ 514618 h 888187"/>
              <a:gd name="connsiteX3288" fmla="*/ 413345 w 1180740"/>
              <a:gd name="connsiteY3288" fmla="*/ 514657 h 888187"/>
              <a:gd name="connsiteX3289" fmla="*/ 415240 w 1180740"/>
              <a:gd name="connsiteY3289" fmla="*/ 520207 h 888187"/>
              <a:gd name="connsiteX3290" fmla="*/ 410705 w 1180740"/>
              <a:gd name="connsiteY3290" fmla="*/ 522265 h 888187"/>
              <a:gd name="connsiteX3291" fmla="*/ 409216 w 1180740"/>
              <a:gd name="connsiteY3291" fmla="*/ 521579 h 888187"/>
              <a:gd name="connsiteX3292" fmla="*/ 407728 w 1180740"/>
              <a:gd name="connsiteY3292" fmla="*/ 519833 h 888187"/>
              <a:gd name="connsiteX3293" fmla="*/ 407322 w 1180740"/>
              <a:gd name="connsiteY3293" fmla="*/ 516403 h 888187"/>
              <a:gd name="connsiteX3294" fmla="*/ 410054 w 1180740"/>
              <a:gd name="connsiteY3294" fmla="*/ 514618 h 888187"/>
              <a:gd name="connsiteX3295" fmla="*/ 792652 w 1180740"/>
              <a:gd name="connsiteY3295" fmla="*/ 514541 h 888187"/>
              <a:gd name="connsiteX3296" fmla="*/ 795157 w 1180740"/>
              <a:gd name="connsiteY3296" fmla="*/ 514668 h 888187"/>
              <a:gd name="connsiteX3297" fmla="*/ 796622 w 1180740"/>
              <a:gd name="connsiteY3297" fmla="*/ 521010 h 888187"/>
              <a:gd name="connsiteX3298" fmla="*/ 794758 w 1180740"/>
              <a:gd name="connsiteY3298" fmla="*/ 521707 h 888187"/>
              <a:gd name="connsiteX3299" fmla="*/ 789964 w 1180740"/>
              <a:gd name="connsiteY3299" fmla="*/ 518156 h 888187"/>
              <a:gd name="connsiteX3300" fmla="*/ 790696 w 1180740"/>
              <a:gd name="connsiteY3300" fmla="*/ 515746 h 888187"/>
              <a:gd name="connsiteX3301" fmla="*/ 792652 w 1180740"/>
              <a:gd name="connsiteY3301" fmla="*/ 514541 h 888187"/>
              <a:gd name="connsiteX3302" fmla="*/ 1147813 w 1180740"/>
              <a:gd name="connsiteY3302" fmla="*/ 514439 h 888187"/>
              <a:gd name="connsiteX3303" fmla="*/ 1151097 w 1180740"/>
              <a:gd name="connsiteY3303" fmla="*/ 514669 h 888187"/>
              <a:gd name="connsiteX3304" fmla="*/ 1153718 w 1180740"/>
              <a:gd name="connsiteY3304" fmla="*/ 515368 h 888187"/>
              <a:gd name="connsiteX3305" fmla="*/ 1157816 w 1180740"/>
              <a:gd name="connsiteY3305" fmla="*/ 519560 h 888187"/>
              <a:gd name="connsiteX3306" fmla="*/ 1158556 w 1180740"/>
              <a:gd name="connsiteY3306" fmla="*/ 523117 h 888187"/>
              <a:gd name="connsiteX3307" fmla="*/ 1151836 w 1180740"/>
              <a:gd name="connsiteY3307" fmla="*/ 528770 h 888187"/>
              <a:gd name="connsiteX3308" fmla="*/ 1143639 w 1180740"/>
              <a:gd name="connsiteY3308" fmla="*/ 523434 h 888187"/>
              <a:gd name="connsiteX3309" fmla="*/ 1144781 w 1180740"/>
              <a:gd name="connsiteY3309" fmla="*/ 516067 h 888187"/>
              <a:gd name="connsiteX3310" fmla="*/ 1147813 w 1180740"/>
              <a:gd name="connsiteY3310" fmla="*/ 514439 h 888187"/>
              <a:gd name="connsiteX3311" fmla="*/ 998825 w 1180740"/>
              <a:gd name="connsiteY3311" fmla="*/ 514249 h 888187"/>
              <a:gd name="connsiteX3312" fmla="*/ 1004052 w 1180740"/>
              <a:gd name="connsiteY3312" fmla="*/ 514948 h 888187"/>
              <a:gd name="connsiteX3313" fmla="*/ 1008140 w 1180740"/>
              <a:gd name="connsiteY3313" fmla="*/ 518508 h 888187"/>
              <a:gd name="connsiteX3314" fmla="*/ 1008878 w 1180740"/>
              <a:gd name="connsiteY3314" fmla="*/ 519906 h 888187"/>
              <a:gd name="connsiteX3315" fmla="*/ 1007738 w 1180740"/>
              <a:gd name="connsiteY3315" fmla="*/ 524863 h 888187"/>
              <a:gd name="connsiteX3316" fmla="*/ 1001104 w 1180740"/>
              <a:gd name="connsiteY3316" fmla="*/ 527279 h 888187"/>
              <a:gd name="connsiteX3317" fmla="*/ 992525 w 1180740"/>
              <a:gd name="connsiteY3317" fmla="*/ 523084 h 888187"/>
              <a:gd name="connsiteX3318" fmla="*/ 992190 w 1180740"/>
              <a:gd name="connsiteY3318" fmla="*/ 521685 h 888187"/>
              <a:gd name="connsiteX3319" fmla="*/ 992190 w 1180740"/>
              <a:gd name="connsiteY3319" fmla="*/ 520287 h 888187"/>
              <a:gd name="connsiteX3320" fmla="*/ 998825 w 1180740"/>
              <a:gd name="connsiteY3320" fmla="*/ 514249 h 888187"/>
              <a:gd name="connsiteX3321" fmla="*/ 432387 w 1180740"/>
              <a:gd name="connsiteY3321" fmla="*/ 513970 h 888187"/>
              <a:gd name="connsiteX3322" fmla="*/ 436873 w 1180740"/>
              <a:gd name="connsiteY3322" fmla="*/ 519903 h 888187"/>
              <a:gd name="connsiteX3323" fmla="*/ 432387 w 1180740"/>
              <a:gd name="connsiteY3323" fmla="*/ 521292 h 888187"/>
              <a:gd name="connsiteX3324" fmla="*/ 430892 w 1180740"/>
              <a:gd name="connsiteY3324" fmla="*/ 514665 h 888187"/>
              <a:gd name="connsiteX3325" fmla="*/ 432387 w 1180740"/>
              <a:gd name="connsiteY3325" fmla="*/ 513970 h 888187"/>
              <a:gd name="connsiteX3326" fmla="*/ 707154 w 1180740"/>
              <a:gd name="connsiteY3326" fmla="*/ 513706 h 888187"/>
              <a:gd name="connsiteX3327" fmla="*/ 710316 w 1180740"/>
              <a:gd name="connsiteY3327" fmla="*/ 515335 h 888187"/>
              <a:gd name="connsiteX3328" fmla="*/ 711473 w 1180740"/>
              <a:gd name="connsiteY3328" fmla="*/ 520992 h 888187"/>
              <a:gd name="connsiteX3329" fmla="*/ 708820 w 1180740"/>
              <a:gd name="connsiteY3329" fmla="*/ 524488 h 888187"/>
              <a:gd name="connsiteX3330" fmla="*/ 705011 w 1180740"/>
              <a:gd name="connsiteY3330" fmla="*/ 525886 h 888187"/>
              <a:gd name="connsiteX3331" fmla="*/ 701271 w 1180740"/>
              <a:gd name="connsiteY3331" fmla="*/ 524869 h 888187"/>
              <a:gd name="connsiteX3332" fmla="*/ 699026 w 1180740"/>
              <a:gd name="connsiteY3332" fmla="*/ 517115 h 888187"/>
              <a:gd name="connsiteX3333" fmla="*/ 703175 w 1180740"/>
              <a:gd name="connsiteY3333" fmla="*/ 513937 h 888187"/>
              <a:gd name="connsiteX3334" fmla="*/ 707154 w 1180740"/>
              <a:gd name="connsiteY3334" fmla="*/ 513706 h 888187"/>
              <a:gd name="connsiteX3335" fmla="*/ 1077410 w 1180740"/>
              <a:gd name="connsiteY3335" fmla="*/ 513365 h 888187"/>
              <a:gd name="connsiteX3336" fmla="*/ 1082308 w 1180740"/>
              <a:gd name="connsiteY3336" fmla="*/ 513978 h 888187"/>
              <a:gd name="connsiteX3337" fmla="*/ 1088670 w 1180740"/>
              <a:gd name="connsiteY3337" fmla="*/ 523843 h 888187"/>
              <a:gd name="connsiteX3338" fmla="*/ 1084919 w 1180740"/>
              <a:gd name="connsiteY3338" fmla="*/ 528107 h 888187"/>
              <a:gd name="connsiteX3339" fmla="*/ 1077151 w 1180740"/>
              <a:gd name="connsiteY3339" fmla="*/ 528425 h 888187"/>
              <a:gd name="connsiteX3340" fmla="*/ 1076012 w 1180740"/>
              <a:gd name="connsiteY3340" fmla="*/ 528107 h 888187"/>
              <a:gd name="connsiteX3341" fmla="*/ 1071190 w 1180740"/>
              <a:gd name="connsiteY3341" fmla="*/ 519260 h 888187"/>
              <a:gd name="connsiteX3342" fmla="*/ 1073066 w 1180740"/>
              <a:gd name="connsiteY3342" fmla="*/ 515378 h 888187"/>
              <a:gd name="connsiteX3343" fmla="*/ 1077410 w 1180740"/>
              <a:gd name="connsiteY3343" fmla="*/ 513365 h 888187"/>
              <a:gd name="connsiteX3344" fmla="*/ 976706 w 1180740"/>
              <a:gd name="connsiteY3344" fmla="*/ 513306 h 888187"/>
              <a:gd name="connsiteX3345" fmla="*/ 979565 w 1180740"/>
              <a:gd name="connsiteY3345" fmla="*/ 514623 h 888187"/>
              <a:gd name="connsiteX3346" fmla="*/ 981054 w 1180740"/>
              <a:gd name="connsiteY3346" fmla="*/ 521248 h 888187"/>
              <a:gd name="connsiteX3347" fmla="*/ 978414 w 1180740"/>
              <a:gd name="connsiteY3347" fmla="*/ 524781 h 888187"/>
              <a:gd name="connsiteX3348" fmla="*/ 975436 w 1180740"/>
              <a:gd name="connsiteY3348" fmla="*/ 526864 h 888187"/>
              <a:gd name="connsiteX3349" fmla="*/ 973948 w 1180740"/>
              <a:gd name="connsiteY3349" fmla="*/ 527179 h 888187"/>
              <a:gd name="connsiteX3350" fmla="*/ 969413 w 1180740"/>
              <a:gd name="connsiteY3350" fmla="*/ 527179 h 888187"/>
              <a:gd name="connsiteX3351" fmla="*/ 961969 w 1180740"/>
              <a:gd name="connsiteY3351" fmla="*/ 521248 h 888187"/>
              <a:gd name="connsiteX3352" fmla="*/ 963458 w 1180740"/>
              <a:gd name="connsiteY3352" fmla="*/ 514938 h 888187"/>
              <a:gd name="connsiteX3353" fmla="*/ 967180 w 1180740"/>
              <a:gd name="connsiteY3353" fmla="*/ 513929 h 888187"/>
              <a:gd name="connsiteX3354" fmla="*/ 973542 w 1180740"/>
              <a:gd name="connsiteY3354" fmla="*/ 513550 h 888187"/>
              <a:gd name="connsiteX3355" fmla="*/ 976706 w 1180740"/>
              <a:gd name="connsiteY3355" fmla="*/ 513306 h 888187"/>
              <a:gd name="connsiteX3356" fmla="*/ 454203 w 1180740"/>
              <a:gd name="connsiteY3356" fmla="*/ 513299 h 888187"/>
              <a:gd name="connsiteX3357" fmla="*/ 456396 w 1180740"/>
              <a:gd name="connsiteY3357" fmla="*/ 513592 h 888187"/>
              <a:gd name="connsiteX3358" fmla="*/ 457954 w 1180740"/>
              <a:gd name="connsiteY3358" fmla="*/ 517144 h 888187"/>
              <a:gd name="connsiteX3359" fmla="*/ 457207 w 1180740"/>
              <a:gd name="connsiteY3359" fmla="*/ 519236 h 888187"/>
              <a:gd name="connsiteX3360" fmla="*/ 455311 w 1180740"/>
              <a:gd name="connsiteY3360" fmla="*/ 519934 h 888187"/>
              <a:gd name="connsiteX3361" fmla="*/ 453078 w 1180740"/>
              <a:gd name="connsiteY3361" fmla="*/ 519236 h 888187"/>
              <a:gd name="connsiteX3362" fmla="*/ 451519 w 1180740"/>
              <a:gd name="connsiteY3362" fmla="*/ 516763 h 888187"/>
              <a:gd name="connsiteX3363" fmla="*/ 452264 w 1180740"/>
              <a:gd name="connsiteY3363" fmla="*/ 514290 h 888187"/>
              <a:gd name="connsiteX3364" fmla="*/ 454203 w 1180740"/>
              <a:gd name="connsiteY3364" fmla="*/ 513299 h 888187"/>
              <a:gd name="connsiteX3365" fmla="*/ 809821 w 1180740"/>
              <a:gd name="connsiteY3365" fmla="*/ 513135 h 888187"/>
              <a:gd name="connsiteX3366" fmla="*/ 815370 w 1180740"/>
              <a:gd name="connsiteY3366" fmla="*/ 516565 h 888187"/>
              <a:gd name="connsiteX3367" fmla="*/ 813899 w 1180740"/>
              <a:gd name="connsiteY3367" fmla="*/ 519309 h 888187"/>
              <a:gd name="connsiteX3368" fmla="*/ 807949 w 1180740"/>
              <a:gd name="connsiteY3368" fmla="*/ 519309 h 888187"/>
              <a:gd name="connsiteX3369" fmla="*/ 807214 w 1180740"/>
              <a:gd name="connsiteY3369" fmla="*/ 514507 h 888187"/>
              <a:gd name="connsiteX3370" fmla="*/ 809821 w 1180740"/>
              <a:gd name="connsiteY3370" fmla="*/ 513135 h 888187"/>
              <a:gd name="connsiteX3371" fmla="*/ 777531 w 1180740"/>
              <a:gd name="connsiteY3371" fmla="*/ 513135 h 888187"/>
              <a:gd name="connsiteX3372" fmla="*/ 782061 w 1180740"/>
              <a:gd name="connsiteY3372" fmla="*/ 516623 h 888187"/>
              <a:gd name="connsiteX3373" fmla="*/ 777531 w 1180740"/>
              <a:gd name="connsiteY3373" fmla="*/ 520872 h 888187"/>
              <a:gd name="connsiteX3374" fmla="*/ 774100 w 1180740"/>
              <a:gd name="connsiteY3374" fmla="*/ 516306 h 888187"/>
              <a:gd name="connsiteX3375" fmla="*/ 777531 w 1180740"/>
              <a:gd name="connsiteY3375" fmla="*/ 513135 h 888187"/>
              <a:gd name="connsiteX3376" fmla="*/ 369939 w 1180740"/>
              <a:gd name="connsiteY3376" fmla="*/ 512753 h 888187"/>
              <a:gd name="connsiteX3377" fmla="*/ 372161 w 1180740"/>
              <a:gd name="connsiteY3377" fmla="*/ 513132 h 888187"/>
              <a:gd name="connsiteX3378" fmla="*/ 377011 w 1180740"/>
              <a:gd name="connsiteY3378" fmla="*/ 515216 h 888187"/>
              <a:gd name="connsiteX3379" fmla="*/ 377818 w 1180740"/>
              <a:gd name="connsiteY3379" fmla="*/ 520143 h 888187"/>
              <a:gd name="connsiteX3380" fmla="*/ 372902 w 1180740"/>
              <a:gd name="connsiteY3380" fmla="*/ 522543 h 888187"/>
              <a:gd name="connsiteX3381" fmla="*/ 366571 w 1180740"/>
              <a:gd name="connsiteY3381" fmla="*/ 521533 h 888187"/>
              <a:gd name="connsiteX3382" fmla="*/ 363204 w 1180740"/>
              <a:gd name="connsiteY3382" fmla="*/ 517995 h 888187"/>
              <a:gd name="connsiteX3383" fmla="*/ 362867 w 1180740"/>
              <a:gd name="connsiteY3383" fmla="*/ 517301 h 888187"/>
              <a:gd name="connsiteX3384" fmla="*/ 369939 w 1180740"/>
              <a:gd name="connsiteY3384" fmla="*/ 512753 h 888187"/>
              <a:gd name="connsiteX3385" fmla="*/ 1029336 w 1180740"/>
              <a:gd name="connsiteY3385" fmla="*/ 512711 h 888187"/>
              <a:gd name="connsiteX3386" fmla="*/ 1030077 w 1180740"/>
              <a:gd name="connsiteY3386" fmla="*/ 512711 h 888187"/>
              <a:gd name="connsiteX3387" fmla="*/ 1036075 w 1180740"/>
              <a:gd name="connsiteY3387" fmla="*/ 518984 h 888187"/>
              <a:gd name="connsiteX3388" fmla="*/ 1034930 w 1180740"/>
              <a:gd name="connsiteY3388" fmla="*/ 522434 h 888187"/>
              <a:gd name="connsiteX3389" fmla="*/ 1031223 w 1180740"/>
              <a:gd name="connsiteY3389" fmla="*/ 526951 h 888187"/>
              <a:gd name="connsiteX3390" fmla="*/ 1025225 w 1180740"/>
              <a:gd name="connsiteY3390" fmla="*/ 527327 h 888187"/>
              <a:gd name="connsiteX3391" fmla="*/ 1020373 w 1180740"/>
              <a:gd name="connsiteY3391" fmla="*/ 524191 h 888187"/>
              <a:gd name="connsiteX3392" fmla="*/ 1018890 w 1180740"/>
              <a:gd name="connsiteY3392" fmla="*/ 520050 h 888187"/>
              <a:gd name="connsiteX3393" fmla="*/ 1022260 w 1180740"/>
              <a:gd name="connsiteY3393" fmla="*/ 515157 h 888187"/>
              <a:gd name="connsiteX3394" fmla="*/ 1029336 w 1180740"/>
              <a:gd name="connsiteY3394" fmla="*/ 512711 h 888187"/>
              <a:gd name="connsiteX3395" fmla="*/ 629582 w 1180740"/>
              <a:gd name="connsiteY3395" fmla="*/ 512510 h 888187"/>
              <a:gd name="connsiteX3396" fmla="*/ 633167 w 1180740"/>
              <a:gd name="connsiteY3396" fmla="*/ 514530 h 888187"/>
              <a:gd name="connsiteX3397" fmla="*/ 634649 w 1180740"/>
              <a:gd name="connsiteY3397" fmla="*/ 521881 h 888187"/>
              <a:gd name="connsiteX3398" fmla="*/ 632830 w 1180740"/>
              <a:gd name="connsiteY3398" fmla="*/ 524352 h 888187"/>
              <a:gd name="connsiteX3399" fmla="*/ 623066 w 1180740"/>
              <a:gd name="connsiteY3399" fmla="*/ 522958 h 888187"/>
              <a:gd name="connsiteX3400" fmla="*/ 621585 w 1180740"/>
              <a:gd name="connsiteY3400" fmla="*/ 520487 h 888187"/>
              <a:gd name="connsiteX3401" fmla="*/ 622729 w 1180740"/>
              <a:gd name="connsiteY3401" fmla="*/ 517698 h 888187"/>
              <a:gd name="connsiteX3402" fmla="*/ 625693 w 1180740"/>
              <a:gd name="connsiteY3402" fmla="*/ 514150 h 888187"/>
              <a:gd name="connsiteX3403" fmla="*/ 629582 w 1180740"/>
              <a:gd name="connsiteY3403" fmla="*/ 512510 h 888187"/>
              <a:gd name="connsiteX3404" fmla="*/ 393273 w 1180740"/>
              <a:gd name="connsiteY3404" fmla="*/ 512436 h 888187"/>
              <a:gd name="connsiteX3405" fmla="*/ 395912 w 1180740"/>
              <a:gd name="connsiteY3405" fmla="*/ 514836 h 888187"/>
              <a:gd name="connsiteX3406" fmla="*/ 396250 w 1180740"/>
              <a:gd name="connsiteY3406" fmla="*/ 517299 h 888187"/>
              <a:gd name="connsiteX3407" fmla="*/ 393611 w 1180740"/>
              <a:gd name="connsiteY3407" fmla="*/ 521150 h 888187"/>
              <a:gd name="connsiteX3408" fmla="*/ 389889 w 1180740"/>
              <a:gd name="connsiteY3408" fmla="*/ 519761 h 888187"/>
              <a:gd name="connsiteX3409" fmla="*/ 387655 w 1180740"/>
              <a:gd name="connsiteY3409" fmla="*/ 517299 h 888187"/>
              <a:gd name="connsiteX3410" fmla="*/ 393273 w 1180740"/>
              <a:gd name="connsiteY3410" fmla="*/ 512436 h 888187"/>
              <a:gd name="connsiteX3411" fmla="*/ 903307 w 1180740"/>
              <a:gd name="connsiteY3411" fmla="*/ 512402 h 888187"/>
              <a:gd name="connsiteX3412" fmla="*/ 905952 w 1180740"/>
              <a:gd name="connsiteY3412" fmla="*/ 513419 h 888187"/>
              <a:gd name="connsiteX3413" fmla="*/ 907852 w 1180740"/>
              <a:gd name="connsiteY3413" fmla="*/ 520474 h 888187"/>
              <a:gd name="connsiteX3414" fmla="*/ 900730 w 1180740"/>
              <a:gd name="connsiteY3414" fmla="*/ 525050 h 888187"/>
              <a:gd name="connsiteX3415" fmla="*/ 895033 w 1180740"/>
              <a:gd name="connsiteY3415" fmla="*/ 522571 h 888187"/>
              <a:gd name="connsiteX3416" fmla="*/ 893947 w 1180740"/>
              <a:gd name="connsiteY3416" fmla="*/ 519775 h 888187"/>
              <a:gd name="connsiteX3417" fmla="*/ 903307 w 1180740"/>
              <a:gd name="connsiteY3417" fmla="*/ 512402 h 888187"/>
              <a:gd name="connsiteX3418" fmla="*/ 203058 w 1180740"/>
              <a:gd name="connsiteY3418" fmla="*/ 512237 h 888187"/>
              <a:gd name="connsiteX3419" fmla="*/ 208795 w 1180740"/>
              <a:gd name="connsiteY3419" fmla="*/ 515477 h 888187"/>
              <a:gd name="connsiteX3420" fmla="*/ 209940 w 1180740"/>
              <a:gd name="connsiteY3420" fmla="*/ 518232 h 888187"/>
              <a:gd name="connsiteX3421" fmla="*/ 208795 w 1180740"/>
              <a:gd name="connsiteY3421" fmla="*/ 521676 h 888187"/>
              <a:gd name="connsiteX3422" fmla="*/ 206975 w 1180740"/>
              <a:gd name="connsiteY3422" fmla="*/ 523429 h 888187"/>
              <a:gd name="connsiteX3423" fmla="*/ 200573 w 1180740"/>
              <a:gd name="connsiteY3423" fmla="*/ 523805 h 888187"/>
              <a:gd name="connsiteX3424" fmla="*/ 194238 w 1180740"/>
              <a:gd name="connsiteY3424" fmla="*/ 519610 h 888187"/>
              <a:gd name="connsiteX3425" fmla="*/ 196462 w 1180740"/>
              <a:gd name="connsiteY3425" fmla="*/ 512659 h 888187"/>
              <a:gd name="connsiteX3426" fmla="*/ 203058 w 1180740"/>
              <a:gd name="connsiteY3426" fmla="*/ 512237 h 888187"/>
              <a:gd name="connsiteX3427" fmla="*/ 841927 w 1180740"/>
              <a:gd name="connsiteY3427" fmla="*/ 512058 h 888187"/>
              <a:gd name="connsiteX3428" fmla="*/ 845323 w 1180740"/>
              <a:gd name="connsiteY3428" fmla="*/ 513131 h 888187"/>
              <a:gd name="connsiteX3429" fmla="*/ 844236 w 1180740"/>
              <a:gd name="connsiteY3429" fmla="*/ 520835 h 888187"/>
              <a:gd name="connsiteX3430" fmla="*/ 841179 w 1180740"/>
              <a:gd name="connsiteY3430" fmla="*/ 520835 h 888187"/>
              <a:gd name="connsiteX3431" fmla="*/ 837783 w 1180740"/>
              <a:gd name="connsiteY3431" fmla="*/ 518372 h 888187"/>
              <a:gd name="connsiteX3432" fmla="*/ 837444 w 1180740"/>
              <a:gd name="connsiteY3432" fmla="*/ 517299 h 888187"/>
              <a:gd name="connsiteX3433" fmla="*/ 841927 w 1180740"/>
              <a:gd name="connsiteY3433" fmla="*/ 512058 h 888187"/>
              <a:gd name="connsiteX3434" fmla="*/ 878881 w 1180740"/>
              <a:gd name="connsiteY3434" fmla="*/ 512056 h 888187"/>
              <a:gd name="connsiteX3435" fmla="*/ 884098 w 1180740"/>
              <a:gd name="connsiteY3435" fmla="*/ 513816 h 888187"/>
              <a:gd name="connsiteX3436" fmla="*/ 885904 w 1180740"/>
              <a:gd name="connsiteY3436" fmla="*/ 516582 h 888187"/>
              <a:gd name="connsiteX3437" fmla="*/ 884834 w 1180740"/>
              <a:gd name="connsiteY3437" fmla="*/ 521799 h 888187"/>
              <a:gd name="connsiteX3438" fmla="*/ 878145 w 1180740"/>
              <a:gd name="connsiteY3438" fmla="*/ 523936 h 888187"/>
              <a:gd name="connsiteX3439" fmla="*/ 872661 w 1180740"/>
              <a:gd name="connsiteY3439" fmla="*/ 522176 h 888187"/>
              <a:gd name="connsiteX3440" fmla="*/ 870454 w 1180740"/>
              <a:gd name="connsiteY3440" fmla="*/ 517651 h 888187"/>
              <a:gd name="connsiteX3441" fmla="*/ 873798 w 1180740"/>
              <a:gd name="connsiteY3441" fmla="*/ 513439 h 888187"/>
              <a:gd name="connsiteX3442" fmla="*/ 878881 w 1180740"/>
              <a:gd name="connsiteY3442" fmla="*/ 512056 h 888187"/>
              <a:gd name="connsiteX3443" fmla="*/ 950298 w 1180740"/>
              <a:gd name="connsiteY3443" fmla="*/ 512021 h 888187"/>
              <a:gd name="connsiteX3444" fmla="*/ 952522 w 1180740"/>
              <a:gd name="connsiteY3444" fmla="*/ 512021 h 888187"/>
              <a:gd name="connsiteX3445" fmla="*/ 957779 w 1180740"/>
              <a:gd name="connsiteY3445" fmla="*/ 515868 h 888187"/>
              <a:gd name="connsiteX3446" fmla="*/ 956229 w 1180740"/>
              <a:gd name="connsiteY3446" fmla="*/ 519716 h 888187"/>
              <a:gd name="connsiteX3447" fmla="*/ 946187 w 1180740"/>
              <a:gd name="connsiteY3447" fmla="*/ 524951 h 888187"/>
              <a:gd name="connsiteX3448" fmla="*/ 941335 w 1180740"/>
              <a:gd name="connsiteY3448" fmla="*/ 523185 h 888187"/>
              <a:gd name="connsiteX3449" fmla="*/ 941335 w 1180740"/>
              <a:gd name="connsiteY3449" fmla="*/ 516246 h 888187"/>
              <a:gd name="connsiteX3450" fmla="*/ 945042 w 1180740"/>
              <a:gd name="connsiteY3450" fmla="*/ 513093 h 888187"/>
              <a:gd name="connsiteX3451" fmla="*/ 948074 w 1180740"/>
              <a:gd name="connsiteY3451" fmla="*/ 512714 h 888187"/>
              <a:gd name="connsiteX3452" fmla="*/ 950298 w 1180740"/>
              <a:gd name="connsiteY3452" fmla="*/ 512021 h 888187"/>
              <a:gd name="connsiteX3453" fmla="*/ 600774 w 1180740"/>
              <a:gd name="connsiteY3453" fmla="*/ 512003 h 888187"/>
              <a:gd name="connsiteX3454" fmla="*/ 603656 w 1180740"/>
              <a:gd name="connsiteY3454" fmla="*/ 512346 h 888187"/>
              <a:gd name="connsiteX3455" fmla="*/ 609665 w 1180740"/>
              <a:gd name="connsiteY3455" fmla="*/ 514037 h 888187"/>
              <a:gd name="connsiteX3456" fmla="*/ 611558 w 1180740"/>
              <a:gd name="connsiteY3456" fmla="*/ 515101 h 888187"/>
              <a:gd name="connsiteX3457" fmla="*/ 612638 w 1180740"/>
              <a:gd name="connsiteY3457" fmla="*/ 516855 h 888187"/>
              <a:gd name="connsiteX3458" fmla="*/ 609665 w 1180740"/>
              <a:gd name="connsiteY3458" fmla="*/ 523054 h 888187"/>
              <a:gd name="connsiteX3459" fmla="*/ 605550 w 1180740"/>
              <a:gd name="connsiteY3459" fmla="*/ 523805 h 888187"/>
              <a:gd name="connsiteX3460" fmla="*/ 596901 w 1180740"/>
              <a:gd name="connsiteY3460" fmla="*/ 516855 h 888187"/>
              <a:gd name="connsiteX3461" fmla="*/ 600774 w 1180740"/>
              <a:gd name="connsiteY3461" fmla="*/ 512003 h 888187"/>
              <a:gd name="connsiteX3462" fmla="*/ 171646 w 1180740"/>
              <a:gd name="connsiteY3462" fmla="*/ 511842 h 888187"/>
              <a:gd name="connsiteX3463" fmla="*/ 176489 w 1180740"/>
              <a:gd name="connsiteY3463" fmla="*/ 512536 h 888187"/>
              <a:gd name="connsiteX3464" fmla="*/ 178709 w 1180740"/>
              <a:gd name="connsiteY3464" fmla="*/ 515689 h 888187"/>
              <a:gd name="connsiteX3465" fmla="*/ 177633 w 1180740"/>
              <a:gd name="connsiteY3465" fmla="*/ 521240 h 888187"/>
              <a:gd name="connsiteX3466" fmla="*/ 172050 w 1180740"/>
              <a:gd name="connsiteY3466" fmla="*/ 524393 h 888187"/>
              <a:gd name="connsiteX3467" fmla="*/ 161959 w 1180740"/>
              <a:gd name="connsiteY3467" fmla="*/ 521618 h 888187"/>
              <a:gd name="connsiteX3468" fmla="*/ 159740 w 1180740"/>
              <a:gd name="connsiteY3468" fmla="*/ 516383 h 888187"/>
              <a:gd name="connsiteX3469" fmla="*/ 160480 w 1180740"/>
              <a:gd name="connsiteY3469" fmla="*/ 515311 h 888187"/>
              <a:gd name="connsiteX3470" fmla="*/ 168686 w 1180740"/>
              <a:gd name="connsiteY3470" fmla="*/ 512157 h 888187"/>
              <a:gd name="connsiteX3471" fmla="*/ 171646 w 1180740"/>
              <a:gd name="connsiteY3471" fmla="*/ 511842 h 888187"/>
              <a:gd name="connsiteX3472" fmla="*/ 323915 w 1180740"/>
              <a:gd name="connsiteY3472" fmla="*/ 511840 h 888187"/>
              <a:gd name="connsiteX3473" fmla="*/ 329210 w 1180740"/>
              <a:gd name="connsiteY3473" fmla="*/ 512153 h 888187"/>
              <a:gd name="connsiteX3474" fmla="*/ 330720 w 1180740"/>
              <a:gd name="connsiteY3474" fmla="*/ 519116 h 888187"/>
              <a:gd name="connsiteX3475" fmla="*/ 326565 w 1180740"/>
              <a:gd name="connsiteY3475" fmla="*/ 520872 h 888187"/>
              <a:gd name="connsiteX3476" fmla="*/ 319434 w 1180740"/>
              <a:gd name="connsiteY3476" fmla="*/ 516356 h 888187"/>
              <a:gd name="connsiteX3477" fmla="*/ 319773 w 1180740"/>
              <a:gd name="connsiteY3477" fmla="*/ 514913 h 888187"/>
              <a:gd name="connsiteX3478" fmla="*/ 323915 w 1180740"/>
              <a:gd name="connsiteY3478" fmla="*/ 511840 h 888187"/>
              <a:gd name="connsiteX3479" fmla="*/ 826498 w 1180740"/>
              <a:gd name="connsiteY3479" fmla="*/ 511742 h 888187"/>
              <a:gd name="connsiteX3480" fmla="*/ 832024 w 1180740"/>
              <a:gd name="connsiteY3480" fmla="*/ 516544 h 888187"/>
              <a:gd name="connsiteX3481" fmla="*/ 827563 w 1180740"/>
              <a:gd name="connsiteY3481" fmla="*/ 520037 h 888187"/>
              <a:gd name="connsiteX3482" fmla="*/ 824634 w 1180740"/>
              <a:gd name="connsiteY3482" fmla="*/ 517916 h 888187"/>
              <a:gd name="connsiteX3483" fmla="*/ 823902 w 1180740"/>
              <a:gd name="connsiteY3483" fmla="*/ 514798 h 888187"/>
              <a:gd name="connsiteX3484" fmla="*/ 826498 w 1180740"/>
              <a:gd name="connsiteY3484" fmla="*/ 511742 h 888187"/>
              <a:gd name="connsiteX3485" fmla="*/ 471392 w 1180740"/>
              <a:gd name="connsiteY3485" fmla="*/ 511742 h 888187"/>
              <a:gd name="connsiteX3486" fmla="*/ 473277 w 1180740"/>
              <a:gd name="connsiteY3486" fmla="*/ 512057 h 888187"/>
              <a:gd name="connsiteX3487" fmla="*/ 475163 w 1180740"/>
              <a:gd name="connsiteY3487" fmla="*/ 516977 h 888187"/>
              <a:gd name="connsiteX3488" fmla="*/ 471392 w 1180740"/>
              <a:gd name="connsiteY3488" fmla="*/ 517986 h 888187"/>
              <a:gd name="connsiteX3489" fmla="*/ 468767 w 1180740"/>
              <a:gd name="connsiteY3489" fmla="*/ 515589 h 888187"/>
              <a:gd name="connsiteX3490" fmla="*/ 468767 w 1180740"/>
              <a:gd name="connsiteY3490" fmla="*/ 513445 h 888187"/>
              <a:gd name="connsiteX3491" fmla="*/ 471392 w 1180740"/>
              <a:gd name="connsiteY3491" fmla="*/ 511742 h 888187"/>
              <a:gd name="connsiteX3492" fmla="*/ 495528 w 1180740"/>
              <a:gd name="connsiteY3492" fmla="*/ 511722 h 888187"/>
              <a:gd name="connsiteX3493" fmla="*/ 498037 w 1180740"/>
              <a:gd name="connsiteY3493" fmla="*/ 512843 h 888187"/>
              <a:gd name="connsiteX3494" fmla="*/ 499130 w 1180740"/>
              <a:gd name="connsiteY3494" fmla="*/ 518739 h 888187"/>
              <a:gd name="connsiteX3495" fmla="*/ 494964 w 1180740"/>
              <a:gd name="connsiteY3495" fmla="*/ 520872 h 888187"/>
              <a:gd name="connsiteX3496" fmla="*/ 489701 w 1180740"/>
              <a:gd name="connsiteY3496" fmla="*/ 518050 h 888187"/>
              <a:gd name="connsiteX3497" fmla="*/ 489290 w 1180740"/>
              <a:gd name="connsiteY3497" fmla="*/ 517360 h 888187"/>
              <a:gd name="connsiteX3498" fmla="*/ 492710 w 1180740"/>
              <a:gd name="connsiteY3498" fmla="*/ 512153 h 888187"/>
              <a:gd name="connsiteX3499" fmla="*/ 495528 w 1180740"/>
              <a:gd name="connsiteY3499" fmla="*/ 511722 h 888187"/>
              <a:gd name="connsiteX3500" fmla="*/ 857710 w 1180740"/>
              <a:gd name="connsiteY3500" fmla="*/ 511662 h 888187"/>
              <a:gd name="connsiteX3501" fmla="*/ 860485 w 1180740"/>
              <a:gd name="connsiteY3501" fmla="*/ 511978 h 888187"/>
              <a:gd name="connsiteX3502" fmla="*/ 864626 w 1180740"/>
              <a:gd name="connsiteY3502" fmla="*/ 517207 h 888187"/>
              <a:gd name="connsiteX3503" fmla="*/ 861232 w 1180740"/>
              <a:gd name="connsiteY3503" fmla="*/ 521051 h 888187"/>
              <a:gd name="connsiteX3504" fmla="*/ 858584 w 1180740"/>
              <a:gd name="connsiteY3504" fmla="*/ 521051 h 888187"/>
              <a:gd name="connsiteX3505" fmla="*/ 853357 w 1180740"/>
              <a:gd name="connsiteY3505" fmla="*/ 517585 h 888187"/>
              <a:gd name="connsiteX3506" fmla="*/ 855190 w 1180740"/>
              <a:gd name="connsiteY3506" fmla="*/ 512671 h 888187"/>
              <a:gd name="connsiteX3507" fmla="*/ 857710 w 1180740"/>
              <a:gd name="connsiteY3507" fmla="*/ 511662 h 888187"/>
              <a:gd name="connsiteX3508" fmla="*/ 536652 w 1180740"/>
              <a:gd name="connsiteY3508" fmla="*/ 511319 h 888187"/>
              <a:gd name="connsiteX3509" fmla="*/ 539649 w 1180740"/>
              <a:gd name="connsiteY3509" fmla="*/ 512011 h 888187"/>
              <a:gd name="connsiteX3510" fmla="*/ 542709 w 1180740"/>
              <a:gd name="connsiteY3510" fmla="*/ 515530 h 888187"/>
              <a:gd name="connsiteX3511" fmla="*/ 538560 w 1180740"/>
              <a:gd name="connsiteY3511" fmla="*/ 522445 h 888187"/>
              <a:gd name="connsiteX3512" fmla="*/ 537402 w 1180740"/>
              <a:gd name="connsiteY3512" fmla="*/ 522822 h 888187"/>
              <a:gd name="connsiteX3513" fmla="*/ 529104 w 1180740"/>
              <a:gd name="connsiteY3513" fmla="*/ 520748 h 888187"/>
              <a:gd name="connsiteX3514" fmla="*/ 527609 w 1180740"/>
              <a:gd name="connsiteY3514" fmla="*/ 517605 h 888187"/>
              <a:gd name="connsiteX3515" fmla="*/ 529104 w 1180740"/>
              <a:gd name="connsiteY3515" fmla="*/ 513393 h 888187"/>
              <a:gd name="connsiteX3516" fmla="*/ 536652 w 1180740"/>
              <a:gd name="connsiteY3516" fmla="*/ 511319 h 888187"/>
              <a:gd name="connsiteX3517" fmla="*/ 513228 w 1180740"/>
              <a:gd name="connsiteY3517" fmla="*/ 511284 h 888187"/>
              <a:gd name="connsiteX3518" fmla="*/ 516933 w 1180740"/>
              <a:gd name="connsiteY3518" fmla="*/ 511978 h 888187"/>
              <a:gd name="connsiteX3519" fmla="*/ 520702 w 1180740"/>
              <a:gd name="connsiteY3519" fmla="*/ 517585 h 888187"/>
              <a:gd name="connsiteX3520" fmla="*/ 516190 w 1180740"/>
              <a:gd name="connsiteY3520" fmla="*/ 521429 h 888187"/>
              <a:gd name="connsiteX3521" fmla="*/ 514374 w 1180740"/>
              <a:gd name="connsiteY3521" fmla="*/ 521429 h 888187"/>
              <a:gd name="connsiteX3522" fmla="*/ 506898 w 1180740"/>
              <a:gd name="connsiteY3522" fmla="*/ 517207 h 888187"/>
              <a:gd name="connsiteX3523" fmla="*/ 506898 w 1180740"/>
              <a:gd name="connsiteY3523" fmla="*/ 515821 h 888187"/>
              <a:gd name="connsiteX3524" fmla="*/ 513228 w 1180740"/>
              <a:gd name="connsiteY3524" fmla="*/ 511284 h 888187"/>
              <a:gd name="connsiteX3525" fmla="*/ 347376 w 1180740"/>
              <a:gd name="connsiteY3525" fmla="*/ 511283 h 888187"/>
              <a:gd name="connsiteX3526" fmla="*/ 348875 w 1180740"/>
              <a:gd name="connsiteY3526" fmla="*/ 511660 h 888187"/>
              <a:gd name="connsiteX3527" fmla="*/ 352280 w 1180740"/>
              <a:gd name="connsiteY3527" fmla="*/ 515491 h 888187"/>
              <a:gd name="connsiteX3528" fmla="*/ 349624 w 1180740"/>
              <a:gd name="connsiteY3528" fmla="*/ 520326 h 888187"/>
              <a:gd name="connsiteX3529" fmla="*/ 342881 w 1180740"/>
              <a:gd name="connsiteY3529" fmla="*/ 520326 h 888187"/>
              <a:gd name="connsiteX3530" fmla="*/ 340565 w 1180740"/>
              <a:gd name="connsiteY3530" fmla="*/ 515491 h 888187"/>
              <a:gd name="connsiteX3531" fmla="*/ 347376 w 1180740"/>
              <a:gd name="connsiteY3531" fmla="*/ 511283 h 888187"/>
              <a:gd name="connsiteX3532" fmla="*/ 582456 w 1180740"/>
              <a:gd name="connsiteY3532" fmla="*/ 511073 h 888187"/>
              <a:gd name="connsiteX3533" fmla="*/ 584361 w 1180740"/>
              <a:gd name="connsiteY3533" fmla="*/ 511826 h 888187"/>
              <a:gd name="connsiteX3534" fmla="*/ 588101 w 1180740"/>
              <a:gd name="connsiteY3534" fmla="*/ 516652 h 888187"/>
              <a:gd name="connsiteX3535" fmla="*/ 584770 w 1180740"/>
              <a:gd name="connsiteY3535" fmla="*/ 521541 h 888187"/>
              <a:gd name="connsiteX3536" fmla="*/ 580621 w 1180740"/>
              <a:gd name="connsiteY3536" fmla="*/ 522544 h 888187"/>
              <a:gd name="connsiteX3537" fmla="*/ 576811 w 1180740"/>
              <a:gd name="connsiteY3537" fmla="*/ 521541 h 888187"/>
              <a:gd name="connsiteX3538" fmla="*/ 573408 w 1180740"/>
              <a:gd name="connsiteY3538" fmla="*/ 515962 h 888187"/>
              <a:gd name="connsiteX3539" fmla="*/ 573408 w 1180740"/>
              <a:gd name="connsiteY3539" fmla="*/ 515273 h 888187"/>
              <a:gd name="connsiteX3540" fmla="*/ 582456 w 1180740"/>
              <a:gd name="connsiteY3540" fmla="*/ 511073 h 888187"/>
              <a:gd name="connsiteX3541" fmla="*/ 550993 w 1180740"/>
              <a:gd name="connsiteY3541" fmla="*/ 510931 h 888187"/>
              <a:gd name="connsiteX3542" fmla="*/ 554985 w 1180740"/>
              <a:gd name="connsiteY3542" fmla="*/ 511090 h 888187"/>
              <a:gd name="connsiteX3543" fmla="*/ 559419 w 1180740"/>
              <a:gd name="connsiteY3543" fmla="*/ 512173 h 888187"/>
              <a:gd name="connsiteX3544" fmla="*/ 563189 w 1180740"/>
              <a:gd name="connsiteY3544" fmla="*/ 514275 h 888187"/>
              <a:gd name="connsiteX3545" fmla="*/ 563526 w 1180740"/>
              <a:gd name="connsiteY3545" fmla="*/ 516760 h 888187"/>
              <a:gd name="connsiteX3546" fmla="*/ 559082 w 1180740"/>
              <a:gd name="connsiteY3546" fmla="*/ 523450 h 888187"/>
              <a:gd name="connsiteX3547" fmla="*/ 555321 w 1180740"/>
              <a:gd name="connsiteY3547" fmla="*/ 523832 h 888187"/>
              <a:gd name="connsiteX3548" fmla="*/ 547123 w 1180740"/>
              <a:gd name="connsiteY3548" fmla="*/ 517843 h 888187"/>
              <a:gd name="connsiteX3549" fmla="*/ 547862 w 1180740"/>
              <a:gd name="connsiteY3549" fmla="*/ 512874 h 888187"/>
              <a:gd name="connsiteX3550" fmla="*/ 550993 w 1180740"/>
              <a:gd name="connsiteY3550" fmla="*/ 510931 h 888187"/>
              <a:gd name="connsiteX3551" fmla="*/ 1056488 w 1180740"/>
              <a:gd name="connsiteY3551" fmla="*/ 510906 h 888187"/>
              <a:gd name="connsiteX3552" fmla="*/ 1062499 w 1180740"/>
              <a:gd name="connsiteY3552" fmla="*/ 517574 h 888187"/>
              <a:gd name="connsiteX3553" fmla="*/ 1061688 w 1180740"/>
              <a:gd name="connsiteY3553" fmla="*/ 522795 h 888187"/>
              <a:gd name="connsiteX3554" fmla="*/ 1052706 w 1180740"/>
              <a:gd name="connsiteY3554" fmla="*/ 526947 h 888187"/>
              <a:gd name="connsiteX3555" fmla="*/ 1046019 w 1180740"/>
              <a:gd name="connsiteY3555" fmla="*/ 522795 h 888187"/>
              <a:gd name="connsiteX3556" fmla="*/ 1044871 w 1180740"/>
              <a:gd name="connsiteY3556" fmla="*/ 520719 h 888187"/>
              <a:gd name="connsiteX3557" fmla="*/ 1047100 w 1180740"/>
              <a:gd name="connsiteY3557" fmla="*/ 515121 h 888187"/>
              <a:gd name="connsiteX3558" fmla="*/ 1053854 w 1180740"/>
              <a:gd name="connsiteY3558" fmla="*/ 511661 h 888187"/>
              <a:gd name="connsiteX3559" fmla="*/ 1056488 w 1180740"/>
              <a:gd name="connsiteY3559" fmla="*/ 510906 h 888187"/>
              <a:gd name="connsiteX3560" fmla="*/ 652573 w 1180740"/>
              <a:gd name="connsiteY3560" fmla="*/ 510906 h 888187"/>
              <a:gd name="connsiteX3561" fmla="*/ 658555 w 1180740"/>
              <a:gd name="connsiteY3561" fmla="*/ 513035 h 888187"/>
              <a:gd name="connsiteX3562" fmla="*/ 660034 w 1180740"/>
              <a:gd name="connsiteY3562" fmla="*/ 516479 h 888187"/>
              <a:gd name="connsiteX3563" fmla="*/ 650354 w 1180740"/>
              <a:gd name="connsiteY3563" fmla="*/ 523805 h 888187"/>
              <a:gd name="connsiteX3564" fmla="*/ 644037 w 1180740"/>
              <a:gd name="connsiteY3564" fmla="*/ 515477 h 888187"/>
              <a:gd name="connsiteX3565" fmla="*/ 647733 w 1180740"/>
              <a:gd name="connsiteY3565" fmla="*/ 511658 h 888187"/>
              <a:gd name="connsiteX3566" fmla="*/ 652573 w 1180740"/>
              <a:gd name="connsiteY3566" fmla="*/ 510906 h 888187"/>
              <a:gd name="connsiteX3567" fmla="*/ 922531 w 1180740"/>
              <a:gd name="connsiteY3567" fmla="*/ 510322 h 888187"/>
              <a:gd name="connsiteX3568" fmla="*/ 926907 w 1180740"/>
              <a:gd name="connsiteY3568" fmla="*/ 511078 h 888187"/>
              <a:gd name="connsiteX3569" fmla="*/ 930645 w 1180740"/>
              <a:gd name="connsiteY3569" fmla="*/ 515987 h 888187"/>
              <a:gd name="connsiteX3570" fmla="*/ 930645 w 1180740"/>
              <a:gd name="connsiteY3570" fmla="*/ 517372 h 888187"/>
              <a:gd name="connsiteX3571" fmla="*/ 930645 w 1180740"/>
              <a:gd name="connsiteY3571" fmla="*/ 519826 h 888187"/>
              <a:gd name="connsiteX3572" fmla="*/ 923848 w 1180740"/>
              <a:gd name="connsiteY3572" fmla="*/ 524358 h 888187"/>
              <a:gd name="connsiteX3573" fmla="*/ 916302 w 1180740"/>
              <a:gd name="connsiteY3573" fmla="*/ 512525 h 888187"/>
              <a:gd name="connsiteX3574" fmla="*/ 918206 w 1180740"/>
              <a:gd name="connsiteY3574" fmla="*/ 511078 h 888187"/>
              <a:gd name="connsiteX3575" fmla="*/ 922531 w 1180740"/>
              <a:gd name="connsiteY3575" fmla="*/ 510322 h 888187"/>
              <a:gd name="connsiteX3576" fmla="*/ 681407 w 1180740"/>
              <a:gd name="connsiteY3576" fmla="*/ 510004 h 888187"/>
              <a:gd name="connsiteX3577" fmla="*/ 684846 w 1180740"/>
              <a:gd name="connsiteY3577" fmla="*/ 511664 h 888187"/>
              <a:gd name="connsiteX3578" fmla="*/ 687836 w 1180740"/>
              <a:gd name="connsiteY3578" fmla="*/ 517232 h 888187"/>
              <a:gd name="connsiteX3579" fmla="*/ 684099 w 1180740"/>
              <a:gd name="connsiteY3579" fmla="*/ 523179 h 888187"/>
              <a:gd name="connsiteX3580" fmla="*/ 677712 w 1180740"/>
              <a:gd name="connsiteY3580" fmla="*/ 525646 h 888187"/>
              <a:gd name="connsiteX3581" fmla="*/ 676149 w 1180740"/>
              <a:gd name="connsiteY3581" fmla="*/ 526026 h 888187"/>
              <a:gd name="connsiteX3582" fmla="*/ 671258 w 1180740"/>
              <a:gd name="connsiteY3582" fmla="*/ 524634 h 888187"/>
              <a:gd name="connsiteX3583" fmla="*/ 670918 w 1180740"/>
              <a:gd name="connsiteY3583" fmla="*/ 519699 h 888187"/>
              <a:gd name="connsiteX3584" fmla="*/ 672821 w 1180740"/>
              <a:gd name="connsiteY3584" fmla="*/ 515840 h 888187"/>
              <a:gd name="connsiteX3585" fmla="*/ 673906 w 1180740"/>
              <a:gd name="connsiteY3585" fmla="*/ 514448 h 888187"/>
              <a:gd name="connsiteX3586" fmla="*/ 677712 w 1180740"/>
              <a:gd name="connsiteY3586" fmla="*/ 511285 h 888187"/>
              <a:gd name="connsiteX3587" fmla="*/ 681407 w 1180740"/>
              <a:gd name="connsiteY3587" fmla="*/ 510004 h 888187"/>
              <a:gd name="connsiteX3588" fmla="*/ 304573 w 1180740"/>
              <a:gd name="connsiteY3588" fmla="*/ 509926 h 888187"/>
              <a:gd name="connsiteX3589" fmla="*/ 307513 w 1180740"/>
              <a:gd name="connsiteY3589" fmla="*/ 510241 h 888187"/>
              <a:gd name="connsiteX3590" fmla="*/ 311254 w 1180740"/>
              <a:gd name="connsiteY3590" fmla="*/ 513069 h 888187"/>
              <a:gd name="connsiteX3591" fmla="*/ 311989 w 1180740"/>
              <a:gd name="connsiteY3591" fmla="*/ 517909 h 888187"/>
              <a:gd name="connsiteX3592" fmla="*/ 310119 w 1180740"/>
              <a:gd name="connsiteY3592" fmla="*/ 520361 h 888187"/>
              <a:gd name="connsiteX3593" fmla="*/ 305308 w 1180740"/>
              <a:gd name="connsiteY3593" fmla="*/ 520738 h 888187"/>
              <a:gd name="connsiteX3594" fmla="*/ 299761 w 1180740"/>
              <a:gd name="connsiteY3594" fmla="*/ 516903 h 888187"/>
              <a:gd name="connsiteX3595" fmla="*/ 298626 w 1180740"/>
              <a:gd name="connsiteY3595" fmla="*/ 513761 h 888187"/>
              <a:gd name="connsiteX3596" fmla="*/ 304573 w 1180740"/>
              <a:gd name="connsiteY3596" fmla="*/ 509926 h 888187"/>
              <a:gd name="connsiteX3597" fmla="*/ 117360 w 1180740"/>
              <a:gd name="connsiteY3597" fmla="*/ 509099 h 888187"/>
              <a:gd name="connsiteX3598" fmla="*/ 121904 w 1180740"/>
              <a:gd name="connsiteY3598" fmla="*/ 509377 h 888187"/>
              <a:gd name="connsiteX3599" fmla="*/ 125641 w 1180740"/>
              <a:gd name="connsiteY3599" fmla="*/ 511854 h 888187"/>
              <a:gd name="connsiteX3600" fmla="*/ 126048 w 1180740"/>
              <a:gd name="connsiteY3600" fmla="*/ 520304 h 888187"/>
              <a:gd name="connsiteX3601" fmla="*/ 117012 w 1180740"/>
              <a:gd name="connsiteY3601" fmla="*/ 522401 h 888187"/>
              <a:gd name="connsiteX3602" fmla="*/ 109810 w 1180740"/>
              <a:gd name="connsiteY3602" fmla="*/ 516048 h 888187"/>
              <a:gd name="connsiteX3603" fmla="*/ 112868 w 1180740"/>
              <a:gd name="connsiteY3603" fmla="*/ 510393 h 888187"/>
              <a:gd name="connsiteX3604" fmla="*/ 117360 w 1180740"/>
              <a:gd name="connsiteY3604" fmla="*/ 509099 h 888187"/>
              <a:gd name="connsiteX3605" fmla="*/ 279273 w 1180740"/>
              <a:gd name="connsiteY3605" fmla="*/ 508678 h 888187"/>
              <a:gd name="connsiteX3606" fmla="*/ 282632 w 1180740"/>
              <a:gd name="connsiteY3606" fmla="*/ 508995 h 888187"/>
              <a:gd name="connsiteX3607" fmla="*/ 285996 w 1180740"/>
              <a:gd name="connsiteY3607" fmla="*/ 509692 h 888187"/>
              <a:gd name="connsiteX3608" fmla="*/ 291574 w 1180740"/>
              <a:gd name="connsiteY3608" fmla="*/ 514634 h 888187"/>
              <a:gd name="connsiteX3609" fmla="*/ 289356 w 1180740"/>
              <a:gd name="connsiteY3609" fmla="*/ 521288 h 888187"/>
              <a:gd name="connsiteX3610" fmla="*/ 283779 w 1180740"/>
              <a:gd name="connsiteY3610" fmla="*/ 523062 h 888187"/>
              <a:gd name="connsiteX3611" fmla="*/ 275917 w 1180740"/>
              <a:gd name="connsiteY3611" fmla="*/ 519196 h 888187"/>
              <a:gd name="connsiteX3612" fmla="*/ 274841 w 1180740"/>
              <a:gd name="connsiteY3612" fmla="*/ 517422 h 888187"/>
              <a:gd name="connsiteX3613" fmla="*/ 274101 w 1180740"/>
              <a:gd name="connsiteY3613" fmla="*/ 511846 h 888187"/>
              <a:gd name="connsiteX3614" fmla="*/ 279273 w 1180740"/>
              <a:gd name="connsiteY3614" fmla="*/ 508678 h 888187"/>
              <a:gd name="connsiteX3615" fmla="*/ 150577 w 1180740"/>
              <a:gd name="connsiteY3615" fmla="*/ 508347 h 888187"/>
              <a:gd name="connsiteX3616" fmla="*/ 152963 w 1180740"/>
              <a:gd name="connsiteY3616" fmla="*/ 510240 h 888187"/>
              <a:gd name="connsiteX3617" fmla="*/ 155611 w 1180740"/>
              <a:gd name="connsiteY3617" fmla="*/ 514090 h 888187"/>
              <a:gd name="connsiteX3618" fmla="*/ 153710 w 1180740"/>
              <a:gd name="connsiteY3618" fmla="*/ 519707 h 888187"/>
              <a:gd name="connsiteX3619" fmla="*/ 145425 w 1180740"/>
              <a:gd name="connsiteY3619" fmla="*/ 523179 h 888187"/>
              <a:gd name="connsiteX3620" fmla="*/ 137888 w 1180740"/>
              <a:gd name="connsiteY3620" fmla="*/ 520402 h 888187"/>
              <a:gd name="connsiteX3621" fmla="*/ 137141 w 1180740"/>
              <a:gd name="connsiteY3621" fmla="*/ 511692 h 888187"/>
              <a:gd name="connsiteX3622" fmla="*/ 142437 w 1180740"/>
              <a:gd name="connsiteY3622" fmla="*/ 509230 h 888187"/>
              <a:gd name="connsiteX3623" fmla="*/ 144679 w 1180740"/>
              <a:gd name="connsiteY3623" fmla="*/ 509546 h 888187"/>
              <a:gd name="connsiteX3624" fmla="*/ 147327 w 1180740"/>
              <a:gd name="connsiteY3624" fmla="*/ 508536 h 888187"/>
              <a:gd name="connsiteX3625" fmla="*/ 150577 w 1180740"/>
              <a:gd name="connsiteY3625" fmla="*/ 508347 h 888187"/>
              <a:gd name="connsiteX3626" fmla="*/ 230244 w 1180740"/>
              <a:gd name="connsiteY3626" fmla="*/ 507969 h 888187"/>
              <a:gd name="connsiteX3627" fmla="*/ 235903 w 1180740"/>
              <a:gd name="connsiteY3627" fmla="*/ 509676 h 888187"/>
              <a:gd name="connsiteX3628" fmla="*/ 237051 w 1180740"/>
              <a:gd name="connsiteY3628" fmla="*/ 520502 h 888187"/>
              <a:gd name="connsiteX3629" fmla="*/ 231781 w 1180740"/>
              <a:gd name="connsiteY3629" fmla="*/ 521887 h 888187"/>
              <a:gd name="connsiteX3630" fmla="*/ 221309 w 1180740"/>
              <a:gd name="connsiteY3630" fmla="*/ 517355 h 888187"/>
              <a:gd name="connsiteX3631" fmla="*/ 224282 w 1180740"/>
              <a:gd name="connsiteY3631" fmla="*/ 508292 h 888187"/>
              <a:gd name="connsiteX3632" fmla="*/ 230244 w 1180740"/>
              <a:gd name="connsiteY3632" fmla="*/ 507969 h 888187"/>
              <a:gd name="connsiteX3633" fmla="*/ 57566 w 1180740"/>
              <a:gd name="connsiteY3633" fmla="*/ 507599 h 888187"/>
              <a:gd name="connsiteX3634" fmla="*/ 61262 w 1180740"/>
              <a:gd name="connsiteY3634" fmla="*/ 507599 h 888187"/>
              <a:gd name="connsiteX3635" fmla="*/ 69458 w 1180740"/>
              <a:gd name="connsiteY3635" fmla="*/ 512120 h 888187"/>
              <a:gd name="connsiteX3636" fmla="*/ 70936 w 1180740"/>
              <a:gd name="connsiteY3636" fmla="*/ 514569 h 888187"/>
              <a:gd name="connsiteX3637" fmla="*/ 68719 w 1180740"/>
              <a:gd name="connsiteY3637" fmla="*/ 520157 h 888187"/>
              <a:gd name="connsiteX3638" fmla="*/ 63882 w 1180740"/>
              <a:gd name="connsiteY3638" fmla="*/ 521853 h 888187"/>
              <a:gd name="connsiteX3639" fmla="*/ 53804 w 1180740"/>
              <a:gd name="connsiteY3639" fmla="*/ 518399 h 888187"/>
              <a:gd name="connsiteX3640" fmla="*/ 51184 w 1180740"/>
              <a:gd name="connsiteY3640" fmla="*/ 513187 h 888187"/>
              <a:gd name="connsiteX3641" fmla="*/ 51184 w 1180740"/>
              <a:gd name="connsiteY3641" fmla="*/ 512497 h 888187"/>
              <a:gd name="connsiteX3642" fmla="*/ 53804 w 1180740"/>
              <a:gd name="connsiteY3642" fmla="*/ 508980 h 888187"/>
              <a:gd name="connsiteX3643" fmla="*/ 57566 w 1180740"/>
              <a:gd name="connsiteY3643" fmla="*/ 507599 h 888187"/>
              <a:gd name="connsiteX3644" fmla="*/ 90881 w 1180740"/>
              <a:gd name="connsiteY3644" fmla="*/ 506828 h 888187"/>
              <a:gd name="connsiteX3645" fmla="*/ 95330 w 1180740"/>
              <a:gd name="connsiteY3645" fmla="*/ 508216 h 888187"/>
              <a:gd name="connsiteX3646" fmla="*/ 98364 w 1180740"/>
              <a:gd name="connsiteY3646" fmla="*/ 510993 h 888187"/>
              <a:gd name="connsiteX3647" fmla="*/ 99443 w 1180740"/>
              <a:gd name="connsiteY3647" fmla="*/ 512445 h 888187"/>
              <a:gd name="connsiteX3648" fmla="*/ 100185 w 1180740"/>
              <a:gd name="connsiteY3648" fmla="*/ 514843 h 888187"/>
              <a:gd name="connsiteX3649" fmla="*/ 96477 w 1180740"/>
              <a:gd name="connsiteY3649" fmla="*/ 519072 h 888187"/>
              <a:gd name="connsiteX3650" fmla="*/ 93847 w 1180740"/>
              <a:gd name="connsiteY3650" fmla="*/ 520839 h 888187"/>
              <a:gd name="connsiteX3651" fmla="*/ 86768 w 1180740"/>
              <a:gd name="connsiteY3651" fmla="*/ 521533 h 888187"/>
              <a:gd name="connsiteX3652" fmla="*/ 81914 w 1180740"/>
              <a:gd name="connsiteY3652" fmla="*/ 518693 h 888187"/>
              <a:gd name="connsiteX3653" fmla="*/ 82656 w 1180740"/>
              <a:gd name="connsiteY3653" fmla="*/ 510299 h 888187"/>
              <a:gd name="connsiteX3654" fmla="*/ 87847 w 1180740"/>
              <a:gd name="connsiteY3654" fmla="*/ 507901 h 888187"/>
              <a:gd name="connsiteX3655" fmla="*/ 90881 w 1180740"/>
              <a:gd name="connsiteY3655" fmla="*/ 506828 h 888187"/>
              <a:gd name="connsiteX3656" fmla="*/ 255219 w 1180740"/>
              <a:gd name="connsiteY3656" fmla="*/ 506728 h 888187"/>
              <a:gd name="connsiteX3657" fmla="*/ 257047 w 1180740"/>
              <a:gd name="connsiteY3657" fmla="*/ 506728 h 888187"/>
              <a:gd name="connsiteX3658" fmla="*/ 264559 w 1180740"/>
              <a:gd name="connsiteY3658" fmla="*/ 512395 h 888187"/>
              <a:gd name="connsiteX3659" fmla="*/ 264221 w 1180740"/>
              <a:gd name="connsiteY3659" fmla="*/ 515578 h 888187"/>
              <a:gd name="connsiteX3660" fmla="*/ 261582 w 1180740"/>
              <a:gd name="connsiteY3660" fmla="*/ 519399 h 888187"/>
              <a:gd name="connsiteX3661" fmla="*/ 254407 w 1180740"/>
              <a:gd name="connsiteY3661" fmla="*/ 521882 h 888187"/>
              <a:gd name="connsiteX3662" fmla="*/ 248451 w 1180740"/>
              <a:gd name="connsiteY3662" fmla="*/ 519399 h 888187"/>
              <a:gd name="connsiteX3663" fmla="*/ 246217 w 1180740"/>
              <a:gd name="connsiteY3663" fmla="*/ 516279 h 888187"/>
              <a:gd name="connsiteX3664" fmla="*/ 245405 w 1180740"/>
              <a:gd name="connsiteY3664" fmla="*/ 513413 h 888187"/>
              <a:gd name="connsiteX3665" fmla="*/ 247706 w 1180740"/>
              <a:gd name="connsiteY3665" fmla="*/ 509911 h 888187"/>
              <a:gd name="connsiteX3666" fmla="*/ 251835 w 1180740"/>
              <a:gd name="connsiteY3666" fmla="*/ 507428 h 888187"/>
              <a:gd name="connsiteX3667" fmla="*/ 255219 w 1180740"/>
              <a:gd name="connsiteY3667" fmla="*/ 506728 h 888187"/>
              <a:gd name="connsiteX3668" fmla="*/ 443676 w 1180740"/>
              <a:gd name="connsiteY3668" fmla="*/ 480427 h 888187"/>
              <a:gd name="connsiteX3669" fmla="*/ 445576 w 1180740"/>
              <a:gd name="connsiteY3669" fmla="*/ 481725 h 888187"/>
              <a:gd name="connsiteX3670" fmla="*/ 444846 w 1180740"/>
              <a:gd name="connsiteY3670" fmla="*/ 485519 h 888187"/>
              <a:gd name="connsiteX3671" fmla="*/ 441858 w 1180740"/>
              <a:gd name="connsiteY3671" fmla="*/ 486887 h 888187"/>
              <a:gd name="connsiteX3672" fmla="*/ 440066 w 1180740"/>
              <a:gd name="connsiteY3672" fmla="*/ 484462 h 888187"/>
              <a:gd name="connsiteX3673" fmla="*/ 441527 w 1180740"/>
              <a:gd name="connsiteY3673" fmla="*/ 480668 h 888187"/>
              <a:gd name="connsiteX3674" fmla="*/ 443676 w 1180740"/>
              <a:gd name="connsiteY3674" fmla="*/ 480427 h 888187"/>
              <a:gd name="connsiteX3675" fmla="*/ 459072 w 1180740"/>
              <a:gd name="connsiteY3675" fmla="*/ 479480 h 888187"/>
              <a:gd name="connsiteX3676" fmla="*/ 461579 w 1180740"/>
              <a:gd name="connsiteY3676" fmla="*/ 479568 h 888187"/>
              <a:gd name="connsiteX3677" fmla="*/ 463781 w 1180740"/>
              <a:gd name="connsiteY3677" fmla="*/ 483436 h 888187"/>
              <a:gd name="connsiteX3678" fmla="*/ 463447 w 1180740"/>
              <a:gd name="connsiteY3678" fmla="*/ 484134 h 888187"/>
              <a:gd name="connsiteX3679" fmla="*/ 459377 w 1180740"/>
              <a:gd name="connsiteY3679" fmla="*/ 486226 h 888187"/>
              <a:gd name="connsiteX3680" fmla="*/ 455626 w 1180740"/>
              <a:gd name="connsiteY3680" fmla="*/ 484134 h 888187"/>
              <a:gd name="connsiteX3681" fmla="*/ 457163 w 1180740"/>
              <a:gd name="connsiteY3681" fmla="*/ 480963 h 888187"/>
              <a:gd name="connsiteX3682" fmla="*/ 459072 w 1180740"/>
              <a:gd name="connsiteY3682" fmla="*/ 479480 h 888187"/>
              <a:gd name="connsiteX3683" fmla="*/ 1072887 w 1180740"/>
              <a:gd name="connsiteY3683" fmla="*/ 478870 h 888187"/>
              <a:gd name="connsiteX3684" fmla="*/ 1074680 w 1180740"/>
              <a:gd name="connsiteY3684" fmla="*/ 479182 h 888187"/>
              <a:gd name="connsiteX3685" fmla="*/ 1077667 w 1180740"/>
              <a:gd name="connsiteY3685" fmla="*/ 482986 h 888187"/>
              <a:gd name="connsiteX3686" fmla="*/ 1076206 w 1180740"/>
              <a:gd name="connsiteY3686" fmla="*/ 486479 h 888187"/>
              <a:gd name="connsiteX3687" fmla="*/ 1073949 w 1180740"/>
              <a:gd name="connsiteY3687" fmla="*/ 487165 h 888187"/>
              <a:gd name="connsiteX3688" fmla="*/ 1070298 w 1180740"/>
              <a:gd name="connsiteY3688" fmla="*/ 483672 h 888187"/>
              <a:gd name="connsiteX3689" fmla="*/ 1072887 w 1180740"/>
              <a:gd name="connsiteY3689" fmla="*/ 478870 h 888187"/>
              <a:gd name="connsiteX3690" fmla="*/ 423049 w 1180740"/>
              <a:gd name="connsiteY3690" fmla="*/ 478313 h 888187"/>
              <a:gd name="connsiteX3691" fmla="*/ 426079 w 1180740"/>
              <a:gd name="connsiteY3691" fmla="*/ 480710 h 888187"/>
              <a:gd name="connsiteX3692" fmla="*/ 423790 w 1180740"/>
              <a:gd name="connsiteY3692" fmla="*/ 484242 h 888187"/>
              <a:gd name="connsiteX3693" fmla="*/ 423453 w 1180740"/>
              <a:gd name="connsiteY3693" fmla="*/ 484557 h 888187"/>
              <a:gd name="connsiteX3694" fmla="*/ 420424 w 1180740"/>
              <a:gd name="connsiteY3694" fmla="*/ 484557 h 888187"/>
              <a:gd name="connsiteX3695" fmla="*/ 419346 w 1180740"/>
              <a:gd name="connsiteY3695" fmla="*/ 481782 h 888187"/>
              <a:gd name="connsiteX3696" fmla="*/ 423049 w 1180740"/>
              <a:gd name="connsiteY3696" fmla="*/ 478313 h 888187"/>
              <a:gd name="connsiteX3697" fmla="*/ 504608 w 1180740"/>
              <a:gd name="connsiteY3697" fmla="*/ 477756 h 888187"/>
              <a:gd name="connsiteX3698" fmla="*/ 509089 w 1180740"/>
              <a:gd name="connsiteY3698" fmla="*/ 481176 h 888187"/>
              <a:gd name="connsiteX3699" fmla="*/ 508688 w 1180740"/>
              <a:gd name="connsiteY3699" fmla="*/ 482606 h 888187"/>
              <a:gd name="connsiteX3700" fmla="*/ 503873 w 1180740"/>
              <a:gd name="connsiteY3700" fmla="*/ 484658 h 888187"/>
              <a:gd name="connsiteX3701" fmla="*/ 502067 w 1180740"/>
              <a:gd name="connsiteY3701" fmla="*/ 483290 h 888187"/>
              <a:gd name="connsiteX3702" fmla="*/ 500529 w 1180740"/>
              <a:gd name="connsiteY3702" fmla="*/ 480181 h 888187"/>
              <a:gd name="connsiteX3703" fmla="*/ 502802 w 1180740"/>
              <a:gd name="connsiteY3703" fmla="*/ 478129 h 888187"/>
              <a:gd name="connsiteX3704" fmla="*/ 504608 w 1180740"/>
              <a:gd name="connsiteY3704" fmla="*/ 477756 h 888187"/>
              <a:gd name="connsiteX3705" fmla="*/ 384101 w 1180740"/>
              <a:gd name="connsiteY3705" fmla="*/ 477756 h 888187"/>
              <a:gd name="connsiteX3706" fmla="*/ 388208 w 1180740"/>
              <a:gd name="connsiteY3706" fmla="*/ 480925 h 888187"/>
              <a:gd name="connsiteX3707" fmla="*/ 383361 w 1180740"/>
              <a:gd name="connsiteY3707" fmla="*/ 489354 h 888187"/>
              <a:gd name="connsiteX3708" fmla="*/ 381476 w 1180740"/>
              <a:gd name="connsiteY3708" fmla="*/ 489671 h 888187"/>
              <a:gd name="connsiteX3709" fmla="*/ 376224 w 1180740"/>
              <a:gd name="connsiteY3709" fmla="*/ 487960 h 888187"/>
              <a:gd name="connsiteX3710" fmla="*/ 374743 w 1180740"/>
              <a:gd name="connsiteY3710" fmla="*/ 485488 h 888187"/>
              <a:gd name="connsiteX3711" fmla="*/ 378109 w 1180740"/>
              <a:gd name="connsiteY3711" fmla="*/ 479530 h 888187"/>
              <a:gd name="connsiteX3712" fmla="*/ 384101 w 1180740"/>
              <a:gd name="connsiteY3712" fmla="*/ 477756 h 888187"/>
              <a:gd name="connsiteX3713" fmla="*/ 57909 w 1180740"/>
              <a:gd name="connsiteY3713" fmla="*/ 477311 h 888187"/>
              <a:gd name="connsiteX3714" fmla="*/ 62757 w 1180740"/>
              <a:gd name="connsiteY3714" fmla="*/ 477742 h 888187"/>
              <a:gd name="connsiteX3715" fmla="*/ 65740 w 1180740"/>
              <a:gd name="connsiteY3715" fmla="*/ 478431 h 888187"/>
              <a:gd name="connsiteX3716" fmla="*/ 69130 w 1180740"/>
              <a:gd name="connsiteY3716" fmla="*/ 485702 h 888187"/>
              <a:gd name="connsiteX3717" fmla="*/ 62757 w 1180740"/>
              <a:gd name="connsiteY3717" fmla="*/ 487833 h 888187"/>
              <a:gd name="connsiteX3718" fmla="*/ 57129 w 1180740"/>
              <a:gd name="connsiteY3718" fmla="*/ 485013 h 888187"/>
              <a:gd name="connsiteX3719" fmla="*/ 54146 w 1180740"/>
              <a:gd name="connsiteY3719" fmla="*/ 480876 h 888187"/>
              <a:gd name="connsiteX3720" fmla="*/ 54485 w 1180740"/>
              <a:gd name="connsiteY3720" fmla="*/ 480500 h 888187"/>
              <a:gd name="connsiteX3721" fmla="*/ 57909 w 1180740"/>
              <a:gd name="connsiteY3721" fmla="*/ 477311 h 888187"/>
              <a:gd name="connsiteX3722" fmla="*/ 1090526 w 1180740"/>
              <a:gd name="connsiteY3722" fmla="*/ 477199 h 888187"/>
              <a:gd name="connsiteX3723" fmla="*/ 1091270 w 1180740"/>
              <a:gd name="connsiteY3723" fmla="*/ 477199 h 888187"/>
              <a:gd name="connsiteX3724" fmla="*/ 1096143 w 1180740"/>
              <a:gd name="connsiteY3724" fmla="*/ 484161 h 888187"/>
              <a:gd name="connsiteX3725" fmla="*/ 1093571 w 1180740"/>
              <a:gd name="connsiteY3725" fmla="*/ 486231 h 888187"/>
              <a:gd name="connsiteX3726" fmla="*/ 1089037 w 1180740"/>
              <a:gd name="connsiteY3726" fmla="*/ 486608 h 888187"/>
              <a:gd name="connsiteX3727" fmla="*/ 1086398 w 1180740"/>
              <a:gd name="connsiteY3727" fmla="*/ 483785 h 888187"/>
              <a:gd name="connsiteX3728" fmla="*/ 1086060 w 1180740"/>
              <a:gd name="connsiteY3728" fmla="*/ 482405 h 888187"/>
              <a:gd name="connsiteX3729" fmla="*/ 1090526 w 1180740"/>
              <a:gd name="connsiteY3729" fmla="*/ 477199 h 888187"/>
              <a:gd name="connsiteX3730" fmla="*/ 38750 w 1180740"/>
              <a:gd name="connsiteY3730" fmla="*/ 477199 h 888187"/>
              <a:gd name="connsiteX3731" fmla="*/ 46965 w 1180740"/>
              <a:gd name="connsiteY3731" fmla="*/ 480686 h 888187"/>
              <a:gd name="connsiteX3732" fmla="*/ 46965 w 1180740"/>
              <a:gd name="connsiteY3732" fmla="*/ 483856 h 888187"/>
              <a:gd name="connsiteX3733" fmla="*/ 40299 w 1180740"/>
              <a:gd name="connsiteY3733" fmla="*/ 486328 h 888187"/>
              <a:gd name="connsiteX3734" fmla="*/ 37673 w 1180740"/>
              <a:gd name="connsiteY3734" fmla="*/ 485948 h 888187"/>
              <a:gd name="connsiteX3735" fmla="*/ 36528 w 1180740"/>
              <a:gd name="connsiteY3735" fmla="*/ 485631 h 888187"/>
              <a:gd name="connsiteX3736" fmla="*/ 33902 w 1180740"/>
              <a:gd name="connsiteY3736" fmla="*/ 480686 h 888187"/>
              <a:gd name="connsiteX3737" fmla="*/ 34306 w 1180740"/>
              <a:gd name="connsiteY3737" fmla="*/ 479988 h 888187"/>
              <a:gd name="connsiteX3738" fmla="*/ 38750 w 1180740"/>
              <a:gd name="connsiteY3738" fmla="*/ 477199 h 888187"/>
              <a:gd name="connsiteX3739" fmla="*/ 480681 w 1180740"/>
              <a:gd name="connsiteY3739" fmla="*/ 476920 h 888187"/>
              <a:gd name="connsiteX3740" fmla="*/ 486633 w 1180740"/>
              <a:gd name="connsiteY3740" fmla="*/ 479786 h 888187"/>
              <a:gd name="connsiteX3741" fmla="*/ 487039 w 1180740"/>
              <a:gd name="connsiteY3741" fmla="*/ 480486 h 888187"/>
              <a:gd name="connsiteX3742" fmla="*/ 486295 w 1180740"/>
              <a:gd name="connsiteY3742" fmla="*/ 482587 h 888187"/>
              <a:gd name="connsiteX3743" fmla="*/ 481763 w 1180740"/>
              <a:gd name="connsiteY3743" fmla="*/ 484688 h 888187"/>
              <a:gd name="connsiteX3744" fmla="*/ 476146 w 1180740"/>
              <a:gd name="connsiteY3744" fmla="*/ 481186 h 888187"/>
              <a:gd name="connsiteX3745" fmla="*/ 476889 w 1180740"/>
              <a:gd name="connsiteY3745" fmla="*/ 479404 h 888187"/>
              <a:gd name="connsiteX3746" fmla="*/ 480681 w 1180740"/>
              <a:gd name="connsiteY3746" fmla="*/ 476920 h 888187"/>
              <a:gd name="connsiteX3747" fmla="*/ 612868 w 1180740"/>
              <a:gd name="connsiteY3747" fmla="*/ 476785 h 888187"/>
              <a:gd name="connsiteX3748" fmla="*/ 616997 w 1180740"/>
              <a:gd name="connsiteY3748" fmla="*/ 476785 h 888187"/>
              <a:gd name="connsiteX3749" fmla="*/ 618485 w 1180740"/>
              <a:gd name="connsiteY3749" fmla="*/ 480351 h 888187"/>
              <a:gd name="connsiteX3750" fmla="*/ 616997 w 1180740"/>
              <a:gd name="connsiteY3750" fmla="*/ 483534 h 888187"/>
              <a:gd name="connsiteX3751" fmla="*/ 613950 w 1180740"/>
              <a:gd name="connsiteY3751" fmla="*/ 484935 h 888187"/>
              <a:gd name="connsiteX3752" fmla="*/ 612868 w 1180740"/>
              <a:gd name="connsiteY3752" fmla="*/ 484553 h 888187"/>
              <a:gd name="connsiteX3753" fmla="*/ 610229 w 1180740"/>
              <a:gd name="connsiteY3753" fmla="*/ 479969 h 888187"/>
              <a:gd name="connsiteX3754" fmla="*/ 612868 w 1180740"/>
              <a:gd name="connsiteY3754" fmla="*/ 476785 h 888187"/>
              <a:gd name="connsiteX3755" fmla="*/ 111060 w 1180740"/>
              <a:gd name="connsiteY3755" fmla="*/ 476778 h 888187"/>
              <a:gd name="connsiteX3756" fmla="*/ 117862 w 1180740"/>
              <a:gd name="connsiteY3756" fmla="*/ 482011 h 888187"/>
              <a:gd name="connsiteX3757" fmla="*/ 117114 w 1180740"/>
              <a:gd name="connsiteY3757" fmla="*/ 485163 h 888187"/>
              <a:gd name="connsiteX3758" fmla="*/ 115209 w 1180740"/>
              <a:gd name="connsiteY3758" fmla="*/ 486928 h 888187"/>
              <a:gd name="connsiteX3759" fmla="*/ 112965 w 1180740"/>
              <a:gd name="connsiteY3759" fmla="*/ 488000 h 888187"/>
              <a:gd name="connsiteX3760" fmla="*/ 110312 w 1180740"/>
              <a:gd name="connsiteY3760" fmla="*/ 487307 h 888187"/>
              <a:gd name="connsiteX3761" fmla="*/ 105756 w 1180740"/>
              <a:gd name="connsiteY3761" fmla="*/ 478921 h 888187"/>
              <a:gd name="connsiteX3762" fmla="*/ 111060 w 1180740"/>
              <a:gd name="connsiteY3762" fmla="*/ 476778 h 888187"/>
              <a:gd name="connsiteX3763" fmla="*/ 885016 w 1180740"/>
              <a:gd name="connsiteY3763" fmla="*/ 476575 h 888187"/>
              <a:gd name="connsiteX3764" fmla="*/ 887147 w 1180740"/>
              <a:gd name="connsiteY3764" fmla="*/ 476677 h 888187"/>
              <a:gd name="connsiteX3765" fmla="*/ 894963 w 1180740"/>
              <a:gd name="connsiteY3765" fmla="*/ 479820 h 888187"/>
              <a:gd name="connsiteX3766" fmla="*/ 895367 w 1180740"/>
              <a:gd name="connsiteY3766" fmla="*/ 481203 h 888187"/>
              <a:gd name="connsiteX3767" fmla="*/ 890853 w 1180740"/>
              <a:gd name="connsiteY3767" fmla="*/ 487489 h 888187"/>
              <a:gd name="connsiteX3768" fmla="*/ 883778 w 1180740"/>
              <a:gd name="connsiteY3768" fmla="*/ 487489 h 888187"/>
              <a:gd name="connsiteX3769" fmla="*/ 881892 w 1180740"/>
              <a:gd name="connsiteY3769" fmla="*/ 479129 h 888187"/>
              <a:gd name="connsiteX3770" fmla="*/ 883441 w 1180740"/>
              <a:gd name="connsiteY3770" fmla="*/ 477746 h 888187"/>
              <a:gd name="connsiteX3771" fmla="*/ 885016 w 1180740"/>
              <a:gd name="connsiteY3771" fmla="*/ 476575 h 888187"/>
              <a:gd name="connsiteX3772" fmla="*/ 953200 w 1180740"/>
              <a:gd name="connsiteY3772" fmla="*/ 476465 h 888187"/>
              <a:gd name="connsiteX3773" fmla="*/ 957668 w 1180740"/>
              <a:gd name="connsiteY3773" fmla="*/ 477860 h 888187"/>
              <a:gd name="connsiteX3774" fmla="*/ 958074 w 1180740"/>
              <a:gd name="connsiteY3774" fmla="*/ 479636 h 888187"/>
              <a:gd name="connsiteX3775" fmla="*/ 956179 w 1180740"/>
              <a:gd name="connsiteY3775" fmla="*/ 482045 h 888187"/>
              <a:gd name="connsiteX3776" fmla="*/ 953200 w 1180740"/>
              <a:gd name="connsiteY3776" fmla="*/ 483504 h 888187"/>
              <a:gd name="connsiteX3777" fmla="*/ 950560 w 1180740"/>
              <a:gd name="connsiteY3777" fmla="*/ 481348 h 888187"/>
              <a:gd name="connsiteX3778" fmla="*/ 950154 w 1180740"/>
              <a:gd name="connsiteY3778" fmla="*/ 479636 h 888187"/>
              <a:gd name="connsiteX3779" fmla="*/ 953200 w 1180740"/>
              <a:gd name="connsiteY3779" fmla="*/ 476465 h 888187"/>
              <a:gd name="connsiteX3780" fmla="*/ 1113204 w 1180740"/>
              <a:gd name="connsiteY3780" fmla="*/ 476363 h 888187"/>
              <a:gd name="connsiteX3781" fmla="*/ 1116550 w 1180740"/>
              <a:gd name="connsiteY3781" fmla="*/ 476677 h 888187"/>
              <a:gd name="connsiteX3782" fmla="*/ 1119561 w 1180740"/>
              <a:gd name="connsiteY3782" fmla="*/ 479126 h 888187"/>
              <a:gd name="connsiteX3783" fmla="*/ 1119895 w 1180740"/>
              <a:gd name="connsiteY3783" fmla="*/ 481889 h 888187"/>
              <a:gd name="connsiteX3784" fmla="*/ 1114342 w 1180740"/>
              <a:gd name="connsiteY3784" fmla="*/ 486788 h 888187"/>
              <a:gd name="connsiteX3785" fmla="*/ 1109524 w 1180740"/>
              <a:gd name="connsiteY3785" fmla="*/ 485406 h 888187"/>
              <a:gd name="connsiteX3786" fmla="*/ 1107650 w 1180740"/>
              <a:gd name="connsiteY3786" fmla="*/ 479503 h 888187"/>
              <a:gd name="connsiteX3787" fmla="*/ 1113204 w 1180740"/>
              <a:gd name="connsiteY3787" fmla="*/ 476363 h 888187"/>
              <a:gd name="connsiteX3788" fmla="*/ 929427 w 1180740"/>
              <a:gd name="connsiteY3788" fmla="*/ 476363 h 888187"/>
              <a:gd name="connsiteX3789" fmla="*/ 933503 w 1180740"/>
              <a:gd name="connsiteY3789" fmla="*/ 477738 h 888187"/>
              <a:gd name="connsiteX3790" fmla="*/ 936110 w 1180740"/>
              <a:gd name="connsiteY3790" fmla="*/ 481551 h 888187"/>
              <a:gd name="connsiteX3791" fmla="*/ 931298 w 1180740"/>
              <a:gd name="connsiteY3791" fmla="*/ 486051 h 888187"/>
              <a:gd name="connsiteX3792" fmla="*/ 927622 w 1180740"/>
              <a:gd name="connsiteY3792" fmla="*/ 484988 h 888187"/>
              <a:gd name="connsiteX3793" fmla="*/ 927622 w 1180740"/>
              <a:gd name="connsiteY3793" fmla="*/ 477051 h 888187"/>
              <a:gd name="connsiteX3794" fmla="*/ 929427 w 1180740"/>
              <a:gd name="connsiteY3794" fmla="*/ 476363 h 888187"/>
              <a:gd name="connsiteX3795" fmla="*/ 910552 w 1180740"/>
              <a:gd name="connsiteY3795" fmla="*/ 476363 h 888187"/>
              <a:gd name="connsiteX3796" fmla="*/ 915437 w 1180740"/>
              <a:gd name="connsiteY3796" fmla="*/ 480508 h 888187"/>
              <a:gd name="connsiteX3797" fmla="*/ 908652 w 1180740"/>
              <a:gd name="connsiteY3797" fmla="*/ 486474 h 888187"/>
              <a:gd name="connsiteX3798" fmla="*/ 902274 w 1180740"/>
              <a:gd name="connsiteY3798" fmla="*/ 481889 h 888187"/>
              <a:gd name="connsiteX3799" fmla="*/ 903360 w 1180740"/>
              <a:gd name="connsiteY3799" fmla="*/ 479126 h 888187"/>
              <a:gd name="connsiteX3800" fmla="*/ 904106 w 1180740"/>
              <a:gd name="connsiteY3800" fmla="*/ 478121 h 888187"/>
              <a:gd name="connsiteX3801" fmla="*/ 906006 w 1180740"/>
              <a:gd name="connsiteY3801" fmla="*/ 476677 h 888187"/>
              <a:gd name="connsiteX3802" fmla="*/ 910552 w 1180740"/>
              <a:gd name="connsiteY3802" fmla="*/ 476363 h 888187"/>
              <a:gd name="connsiteX3803" fmla="*/ 587593 w 1180740"/>
              <a:gd name="connsiteY3803" fmla="*/ 476363 h 888187"/>
              <a:gd name="connsiteX3804" fmla="*/ 591721 w 1180740"/>
              <a:gd name="connsiteY3804" fmla="*/ 479783 h 888187"/>
              <a:gd name="connsiteX3805" fmla="*/ 586848 w 1180740"/>
              <a:gd name="connsiteY3805" fmla="*/ 482892 h 888187"/>
              <a:gd name="connsiteX3806" fmla="*/ 584614 w 1180740"/>
              <a:gd name="connsiteY3806" fmla="*/ 479099 h 888187"/>
              <a:gd name="connsiteX3807" fmla="*/ 586103 w 1180740"/>
              <a:gd name="connsiteY3807" fmla="*/ 477047 h 888187"/>
              <a:gd name="connsiteX3808" fmla="*/ 587593 w 1180740"/>
              <a:gd name="connsiteY3808" fmla="*/ 476363 h 888187"/>
              <a:gd name="connsiteX3809" fmla="*/ 560979 w 1180740"/>
              <a:gd name="connsiteY3809" fmla="*/ 476363 h 888187"/>
              <a:gd name="connsiteX3810" fmla="*/ 564302 w 1180740"/>
              <a:gd name="connsiteY3810" fmla="*/ 479535 h 888187"/>
              <a:gd name="connsiteX3811" fmla="*/ 559916 w 1180740"/>
              <a:gd name="connsiteY3811" fmla="*/ 482707 h 888187"/>
              <a:gd name="connsiteX3812" fmla="*/ 557325 w 1180740"/>
              <a:gd name="connsiteY3812" fmla="*/ 480233 h 888187"/>
              <a:gd name="connsiteX3813" fmla="*/ 560979 w 1180740"/>
              <a:gd name="connsiteY3813" fmla="*/ 476363 h 888187"/>
              <a:gd name="connsiteX3814" fmla="*/ 973212 w 1180740"/>
              <a:gd name="connsiteY3814" fmla="*/ 476084 h 888187"/>
              <a:gd name="connsiteX3815" fmla="*/ 975809 w 1180740"/>
              <a:gd name="connsiteY3815" fmla="*/ 476084 h 888187"/>
              <a:gd name="connsiteX3816" fmla="*/ 977607 w 1180740"/>
              <a:gd name="connsiteY3816" fmla="*/ 479272 h 888187"/>
              <a:gd name="connsiteX3817" fmla="*/ 976874 w 1180740"/>
              <a:gd name="connsiteY3817" fmla="*/ 481375 h 888187"/>
              <a:gd name="connsiteX3818" fmla="*/ 973212 w 1180740"/>
              <a:gd name="connsiteY3818" fmla="*/ 483160 h 888187"/>
              <a:gd name="connsiteX3819" fmla="*/ 970616 w 1180740"/>
              <a:gd name="connsiteY3819" fmla="*/ 481056 h 888187"/>
              <a:gd name="connsiteX3820" fmla="*/ 973212 w 1180740"/>
              <a:gd name="connsiteY3820" fmla="*/ 476084 h 888187"/>
              <a:gd name="connsiteX3821" fmla="*/ 403802 w 1180740"/>
              <a:gd name="connsiteY3821" fmla="*/ 476022 h 888187"/>
              <a:gd name="connsiteX3822" fmla="*/ 408191 w 1180740"/>
              <a:gd name="connsiteY3822" fmla="*/ 476595 h 888187"/>
              <a:gd name="connsiteX3823" fmla="*/ 409736 w 1180740"/>
              <a:gd name="connsiteY3823" fmla="*/ 477600 h 888187"/>
              <a:gd name="connsiteX3824" fmla="*/ 410474 w 1180740"/>
              <a:gd name="connsiteY3824" fmla="*/ 483566 h 888187"/>
              <a:gd name="connsiteX3825" fmla="*/ 405237 w 1180740"/>
              <a:gd name="connsiteY3825" fmla="*/ 486329 h 888187"/>
              <a:gd name="connsiteX3826" fmla="*/ 400403 w 1180740"/>
              <a:gd name="connsiteY3826" fmla="*/ 484947 h 888187"/>
              <a:gd name="connsiteX3827" fmla="*/ 399664 w 1180740"/>
              <a:gd name="connsiteY3827" fmla="*/ 477286 h 888187"/>
              <a:gd name="connsiteX3828" fmla="*/ 403802 w 1180740"/>
              <a:gd name="connsiteY3828" fmla="*/ 476022 h 888187"/>
              <a:gd name="connsiteX3829" fmla="*/ 531799 w 1180740"/>
              <a:gd name="connsiteY3829" fmla="*/ 475527 h 888187"/>
              <a:gd name="connsiteX3830" fmla="*/ 535555 w 1180740"/>
              <a:gd name="connsiteY3830" fmla="*/ 479693 h 888187"/>
              <a:gd name="connsiteX3831" fmla="*/ 531459 w 1180740"/>
              <a:gd name="connsiteY3831" fmla="*/ 481745 h 888187"/>
              <a:gd name="connsiteX3832" fmla="*/ 527637 w 1180740"/>
              <a:gd name="connsiteY3832" fmla="*/ 478636 h 888187"/>
              <a:gd name="connsiteX3833" fmla="*/ 528387 w 1180740"/>
              <a:gd name="connsiteY3833" fmla="*/ 476584 h 888187"/>
              <a:gd name="connsiteX3834" fmla="*/ 529889 w 1180740"/>
              <a:gd name="connsiteY3834" fmla="*/ 475900 h 888187"/>
              <a:gd name="connsiteX3835" fmla="*/ 531799 w 1180740"/>
              <a:gd name="connsiteY3835" fmla="*/ 475527 h 888187"/>
              <a:gd name="connsiteX3836" fmla="*/ 831396 w 1180740"/>
              <a:gd name="connsiteY3836" fmla="*/ 475390 h 888187"/>
              <a:gd name="connsiteX3837" fmla="*/ 837021 w 1180740"/>
              <a:gd name="connsiteY3837" fmla="*/ 477486 h 888187"/>
              <a:gd name="connsiteX3838" fmla="*/ 839664 w 1180740"/>
              <a:gd name="connsiteY3838" fmla="*/ 478947 h 888187"/>
              <a:gd name="connsiteX3839" fmla="*/ 841494 w 1180740"/>
              <a:gd name="connsiteY3839" fmla="*/ 487013 h 888187"/>
              <a:gd name="connsiteX3840" fmla="*/ 833226 w 1180740"/>
              <a:gd name="connsiteY3840" fmla="*/ 490507 h 888187"/>
              <a:gd name="connsiteX3841" fmla="*/ 831735 w 1180740"/>
              <a:gd name="connsiteY3841" fmla="*/ 490507 h 888187"/>
              <a:gd name="connsiteX3842" fmla="*/ 825364 w 1180740"/>
              <a:gd name="connsiteY3842" fmla="*/ 485934 h 888187"/>
              <a:gd name="connsiteX3843" fmla="*/ 824212 w 1180740"/>
              <a:gd name="connsiteY3843" fmla="*/ 483520 h 888187"/>
              <a:gd name="connsiteX3844" fmla="*/ 826516 w 1180740"/>
              <a:gd name="connsiteY3844" fmla="*/ 477169 h 888187"/>
              <a:gd name="connsiteX3845" fmla="*/ 831396 w 1180740"/>
              <a:gd name="connsiteY3845" fmla="*/ 475390 h 888187"/>
              <a:gd name="connsiteX3846" fmla="*/ 992912 w 1180740"/>
              <a:gd name="connsiteY3846" fmla="*/ 475389 h 888187"/>
              <a:gd name="connsiteX3847" fmla="*/ 998560 w 1180740"/>
              <a:gd name="connsiteY3847" fmla="*/ 478940 h 888187"/>
              <a:gd name="connsiteX3848" fmla="*/ 995906 w 1180740"/>
              <a:gd name="connsiteY3848" fmla="*/ 481731 h 888187"/>
              <a:gd name="connsiteX3849" fmla="*/ 991755 w 1180740"/>
              <a:gd name="connsiteY3849" fmla="*/ 481350 h 888187"/>
              <a:gd name="connsiteX3850" fmla="*/ 991347 w 1180740"/>
              <a:gd name="connsiteY3850" fmla="*/ 476784 h 888187"/>
              <a:gd name="connsiteX3851" fmla="*/ 992912 w 1180740"/>
              <a:gd name="connsiteY3851" fmla="*/ 475389 h 888187"/>
              <a:gd name="connsiteX3852" fmla="*/ 1055051 w 1180740"/>
              <a:gd name="connsiteY3852" fmla="*/ 475346 h 888187"/>
              <a:gd name="connsiteX3853" fmla="*/ 1057216 w 1180740"/>
              <a:gd name="connsiteY3853" fmla="*/ 475660 h 888187"/>
              <a:gd name="connsiteX3854" fmla="*/ 1059823 w 1180740"/>
              <a:gd name="connsiteY3854" fmla="*/ 479111 h 888187"/>
              <a:gd name="connsiteX3855" fmla="*/ 1056815 w 1180740"/>
              <a:gd name="connsiteY3855" fmla="*/ 481558 h 888187"/>
              <a:gd name="connsiteX3856" fmla="*/ 1055344 w 1180740"/>
              <a:gd name="connsiteY3856" fmla="*/ 481872 h 888187"/>
              <a:gd name="connsiteX3857" fmla="*/ 1052402 w 1180740"/>
              <a:gd name="connsiteY3857" fmla="*/ 480491 h 888187"/>
              <a:gd name="connsiteX3858" fmla="*/ 1053138 w 1180740"/>
              <a:gd name="connsiteY3858" fmla="*/ 476350 h 888187"/>
              <a:gd name="connsiteX3859" fmla="*/ 1055051 w 1180740"/>
              <a:gd name="connsiteY3859" fmla="*/ 475346 h 888187"/>
              <a:gd name="connsiteX3860" fmla="*/ 353221 w 1180740"/>
              <a:gd name="connsiteY3860" fmla="*/ 475283 h 888187"/>
              <a:gd name="connsiteX3861" fmla="*/ 355438 w 1180740"/>
              <a:gd name="connsiteY3861" fmla="*/ 475283 h 888187"/>
              <a:gd name="connsiteX3862" fmla="*/ 361753 w 1180740"/>
              <a:gd name="connsiteY3862" fmla="*/ 477352 h 888187"/>
              <a:gd name="connsiteX3863" fmla="*/ 363635 w 1180740"/>
              <a:gd name="connsiteY3863" fmla="*/ 479483 h 888187"/>
              <a:gd name="connsiteX3864" fmla="*/ 363231 w 1180740"/>
              <a:gd name="connsiteY3864" fmla="*/ 482241 h 888187"/>
              <a:gd name="connsiteX3865" fmla="*/ 354296 w 1180740"/>
              <a:gd name="connsiteY3865" fmla="*/ 487443 h 888187"/>
              <a:gd name="connsiteX3866" fmla="*/ 348719 w 1180740"/>
              <a:gd name="connsiteY3866" fmla="*/ 484685 h 888187"/>
              <a:gd name="connsiteX3867" fmla="*/ 348719 w 1180740"/>
              <a:gd name="connsiteY3867" fmla="*/ 478104 h 888187"/>
              <a:gd name="connsiteX3868" fmla="*/ 349122 w 1180740"/>
              <a:gd name="connsiteY3868" fmla="*/ 477352 h 888187"/>
              <a:gd name="connsiteX3869" fmla="*/ 353221 w 1180740"/>
              <a:gd name="connsiteY3869" fmla="*/ 475283 h 888187"/>
              <a:gd name="connsiteX3870" fmla="*/ 180492 w 1180740"/>
              <a:gd name="connsiteY3870" fmla="*/ 475073 h 888187"/>
              <a:gd name="connsiteX3871" fmla="*/ 181645 w 1180740"/>
              <a:gd name="connsiteY3871" fmla="*/ 475073 h 888187"/>
              <a:gd name="connsiteX3872" fmla="*/ 187275 w 1180740"/>
              <a:gd name="connsiteY3872" fmla="*/ 477871 h 888187"/>
              <a:gd name="connsiteX3873" fmla="*/ 187614 w 1180740"/>
              <a:gd name="connsiteY3873" fmla="*/ 479270 h 888187"/>
              <a:gd name="connsiteX3874" fmla="*/ 186122 w 1180740"/>
              <a:gd name="connsiteY3874" fmla="*/ 483848 h 888187"/>
              <a:gd name="connsiteX3875" fmla="*/ 180492 w 1180740"/>
              <a:gd name="connsiteY3875" fmla="*/ 486328 h 888187"/>
              <a:gd name="connsiteX3876" fmla="*/ 173708 w 1180740"/>
              <a:gd name="connsiteY3876" fmla="*/ 483530 h 888187"/>
              <a:gd name="connsiteX3877" fmla="*/ 173708 w 1180740"/>
              <a:gd name="connsiteY3877" fmla="*/ 478253 h 888187"/>
              <a:gd name="connsiteX3878" fmla="*/ 180492 w 1180740"/>
              <a:gd name="connsiteY3878" fmla="*/ 475073 h 888187"/>
              <a:gd name="connsiteX3879" fmla="*/ 1135053 w 1180740"/>
              <a:gd name="connsiteY3879" fmla="*/ 474970 h 888187"/>
              <a:gd name="connsiteX3880" fmla="*/ 1141844 w 1180740"/>
              <a:gd name="connsiteY3880" fmla="*/ 476364 h 888187"/>
              <a:gd name="connsiteX3881" fmla="*/ 1144425 w 1180740"/>
              <a:gd name="connsiteY3881" fmla="*/ 479153 h 888187"/>
              <a:gd name="connsiteX3882" fmla="*/ 1141030 w 1180740"/>
              <a:gd name="connsiteY3882" fmla="*/ 485491 h 888187"/>
              <a:gd name="connsiteX3883" fmla="*/ 1131250 w 1180740"/>
              <a:gd name="connsiteY3883" fmla="*/ 486188 h 888187"/>
              <a:gd name="connsiteX3884" fmla="*/ 1127514 w 1180740"/>
              <a:gd name="connsiteY3884" fmla="*/ 478836 h 888187"/>
              <a:gd name="connsiteX3885" fmla="*/ 1130163 w 1180740"/>
              <a:gd name="connsiteY3885" fmla="*/ 476364 h 888187"/>
              <a:gd name="connsiteX3886" fmla="*/ 1135053 w 1180740"/>
              <a:gd name="connsiteY3886" fmla="*/ 474970 h 888187"/>
              <a:gd name="connsiteX3887" fmla="*/ 1012628 w 1180740"/>
              <a:gd name="connsiteY3887" fmla="*/ 474970 h 888187"/>
              <a:gd name="connsiteX3888" fmla="*/ 1015304 w 1180740"/>
              <a:gd name="connsiteY3888" fmla="*/ 476682 h 888187"/>
              <a:gd name="connsiteX3889" fmla="*/ 1016059 w 1180740"/>
              <a:gd name="connsiteY3889" fmla="*/ 478838 h 888187"/>
              <a:gd name="connsiteX3890" fmla="*/ 1014138 w 1180740"/>
              <a:gd name="connsiteY3890" fmla="*/ 481629 h 888187"/>
              <a:gd name="connsiteX3891" fmla="*/ 1009952 w 1180740"/>
              <a:gd name="connsiteY3891" fmla="*/ 481946 h 888187"/>
              <a:gd name="connsiteX3892" fmla="*/ 1008442 w 1180740"/>
              <a:gd name="connsiteY3892" fmla="*/ 478838 h 888187"/>
              <a:gd name="connsiteX3893" fmla="*/ 1009952 w 1180740"/>
              <a:gd name="connsiteY3893" fmla="*/ 476365 h 888187"/>
              <a:gd name="connsiteX3894" fmla="*/ 1012628 w 1180740"/>
              <a:gd name="connsiteY3894" fmla="*/ 474970 h 888187"/>
              <a:gd name="connsiteX3895" fmla="*/ 1034172 w 1180740"/>
              <a:gd name="connsiteY3895" fmla="*/ 474692 h 888187"/>
              <a:gd name="connsiteX3896" fmla="*/ 1038302 w 1180740"/>
              <a:gd name="connsiteY3896" fmla="*/ 478243 h 888187"/>
              <a:gd name="connsiteX3897" fmla="*/ 1034172 w 1180740"/>
              <a:gd name="connsiteY3897" fmla="*/ 482428 h 888187"/>
              <a:gd name="connsiteX3898" fmla="*/ 1030448 w 1180740"/>
              <a:gd name="connsiteY3898" fmla="*/ 478940 h 888187"/>
              <a:gd name="connsiteX3899" fmla="*/ 1034172 w 1180740"/>
              <a:gd name="connsiteY3899" fmla="*/ 474692 h 888187"/>
              <a:gd name="connsiteX3900" fmla="*/ 82798 w 1180740"/>
              <a:gd name="connsiteY3900" fmla="*/ 474692 h 888187"/>
              <a:gd name="connsiteX3901" fmla="*/ 87661 w 1180740"/>
              <a:gd name="connsiteY3901" fmla="*/ 476090 h 888187"/>
              <a:gd name="connsiteX3902" fmla="*/ 91444 w 1180740"/>
              <a:gd name="connsiteY3902" fmla="*/ 477489 h 888187"/>
              <a:gd name="connsiteX3903" fmla="*/ 92592 w 1180740"/>
              <a:gd name="connsiteY3903" fmla="*/ 477489 h 888187"/>
              <a:gd name="connsiteX3904" fmla="*/ 94821 w 1180740"/>
              <a:gd name="connsiteY3904" fmla="*/ 482831 h 888187"/>
              <a:gd name="connsiteX3905" fmla="*/ 88472 w 1180740"/>
              <a:gd name="connsiteY3905" fmla="*/ 485947 h 888187"/>
              <a:gd name="connsiteX3906" fmla="*/ 79827 w 1180740"/>
              <a:gd name="connsiteY3906" fmla="*/ 483530 h 888187"/>
              <a:gd name="connsiteX3907" fmla="*/ 77193 w 1180740"/>
              <a:gd name="connsiteY3907" fmla="*/ 480351 h 888187"/>
              <a:gd name="connsiteX3908" fmla="*/ 82798 w 1180740"/>
              <a:gd name="connsiteY3908" fmla="*/ 474692 h 888187"/>
              <a:gd name="connsiteX3909" fmla="*/ 250037 w 1180740"/>
              <a:gd name="connsiteY3909" fmla="*/ 474512 h 888187"/>
              <a:gd name="connsiteX3910" fmla="*/ 259001 w 1180740"/>
              <a:gd name="connsiteY3910" fmla="*/ 479736 h 888187"/>
              <a:gd name="connsiteX3911" fmla="*/ 259743 w 1180740"/>
              <a:gd name="connsiteY3911" fmla="*/ 485967 h 888187"/>
              <a:gd name="connsiteX3912" fmla="*/ 258260 w 1180740"/>
              <a:gd name="connsiteY3912" fmla="*/ 487415 h 888187"/>
              <a:gd name="connsiteX3913" fmla="*/ 250778 w 1180740"/>
              <a:gd name="connsiteY3913" fmla="*/ 488108 h 888187"/>
              <a:gd name="connsiteX3914" fmla="*/ 250037 w 1180740"/>
              <a:gd name="connsiteY3914" fmla="*/ 487037 h 888187"/>
              <a:gd name="connsiteX3915" fmla="*/ 246667 w 1180740"/>
              <a:gd name="connsiteY3915" fmla="*/ 486723 h 888187"/>
              <a:gd name="connsiteX3916" fmla="*/ 242218 w 1180740"/>
              <a:gd name="connsiteY3916" fmla="*/ 482128 h 888187"/>
              <a:gd name="connsiteX3917" fmla="*/ 244443 w 1180740"/>
              <a:gd name="connsiteY3917" fmla="*/ 476904 h 888187"/>
              <a:gd name="connsiteX3918" fmla="*/ 246330 w 1180740"/>
              <a:gd name="connsiteY3918" fmla="*/ 475519 h 888187"/>
              <a:gd name="connsiteX3919" fmla="*/ 250037 w 1180740"/>
              <a:gd name="connsiteY3919" fmla="*/ 474512 h 888187"/>
              <a:gd name="connsiteX3920" fmla="*/ 1159127 w 1180740"/>
              <a:gd name="connsiteY3920" fmla="*/ 474497 h 888187"/>
              <a:gd name="connsiteX3921" fmla="*/ 1162889 w 1180740"/>
              <a:gd name="connsiteY3921" fmla="*/ 475207 h 888187"/>
              <a:gd name="connsiteX3922" fmla="*/ 1167770 w 1180740"/>
              <a:gd name="connsiteY3922" fmla="*/ 483595 h 888187"/>
              <a:gd name="connsiteX3923" fmla="*/ 1162143 w 1180740"/>
              <a:gd name="connsiteY3923" fmla="*/ 486749 h 888187"/>
              <a:gd name="connsiteX3924" fmla="*/ 1154212 w 1180740"/>
              <a:gd name="connsiteY3924" fmla="*/ 485298 h 888187"/>
              <a:gd name="connsiteX3925" fmla="*/ 1151230 w 1180740"/>
              <a:gd name="connsiteY3925" fmla="*/ 479054 h 888187"/>
              <a:gd name="connsiteX3926" fmla="*/ 1155364 w 1180740"/>
              <a:gd name="connsiteY3926" fmla="*/ 474828 h 888187"/>
              <a:gd name="connsiteX3927" fmla="*/ 1159127 w 1180740"/>
              <a:gd name="connsiteY3927" fmla="*/ 474497 h 888187"/>
              <a:gd name="connsiteX3928" fmla="*/ 804367 w 1180740"/>
              <a:gd name="connsiteY3928" fmla="*/ 474413 h 888187"/>
              <a:gd name="connsiteX3929" fmla="*/ 805638 w 1180740"/>
              <a:gd name="connsiteY3929" fmla="*/ 474833 h 888187"/>
              <a:gd name="connsiteX3930" fmla="*/ 809318 w 1180740"/>
              <a:gd name="connsiteY3930" fmla="*/ 482969 h 888187"/>
              <a:gd name="connsiteX3931" fmla="*/ 806374 w 1180740"/>
              <a:gd name="connsiteY3931" fmla="*/ 486465 h 888187"/>
              <a:gd name="connsiteX3932" fmla="*/ 800419 w 1180740"/>
              <a:gd name="connsiteY3932" fmla="*/ 487164 h 888187"/>
              <a:gd name="connsiteX3933" fmla="*/ 797475 w 1180740"/>
              <a:gd name="connsiteY3933" fmla="*/ 485766 h 888187"/>
              <a:gd name="connsiteX3934" fmla="*/ 794531 w 1180740"/>
              <a:gd name="connsiteY3934" fmla="*/ 481189 h 888187"/>
              <a:gd name="connsiteX3935" fmla="*/ 794865 w 1180740"/>
              <a:gd name="connsiteY3935" fmla="*/ 478011 h 888187"/>
              <a:gd name="connsiteX3936" fmla="*/ 802292 w 1180740"/>
              <a:gd name="connsiteY3936" fmla="*/ 474516 h 888187"/>
              <a:gd name="connsiteX3937" fmla="*/ 804367 w 1180740"/>
              <a:gd name="connsiteY3937" fmla="*/ 474413 h 888187"/>
              <a:gd name="connsiteX3938" fmla="*/ 154321 w 1180740"/>
              <a:gd name="connsiteY3938" fmla="*/ 474350 h 888187"/>
              <a:gd name="connsiteX3939" fmla="*/ 157364 w 1180740"/>
              <a:gd name="connsiteY3939" fmla="*/ 474650 h 888187"/>
              <a:gd name="connsiteX3940" fmla="*/ 161500 w 1180740"/>
              <a:gd name="connsiteY3940" fmla="*/ 477111 h 888187"/>
              <a:gd name="connsiteX3941" fmla="*/ 166383 w 1180740"/>
              <a:gd name="connsiteY3941" fmla="*/ 479887 h 888187"/>
              <a:gd name="connsiteX3942" fmla="*/ 166790 w 1180740"/>
              <a:gd name="connsiteY3942" fmla="*/ 484430 h 888187"/>
              <a:gd name="connsiteX3943" fmla="*/ 164552 w 1180740"/>
              <a:gd name="connsiteY3943" fmla="*/ 486575 h 888187"/>
              <a:gd name="connsiteX3944" fmla="*/ 161500 w 1180740"/>
              <a:gd name="connsiteY3944" fmla="*/ 487963 h 888187"/>
              <a:gd name="connsiteX3945" fmla="*/ 153634 w 1180740"/>
              <a:gd name="connsiteY3945" fmla="*/ 485818 h 888187"/>
              <a:gd name="connsiteX3946" fmla="*/ 152888 w 1180740"/>
              <a:gd name="connsiteY3946" fmla="*/ 485124 h 888187"/>
              <a:gd name="connsiteX3947" fmla="*/ 151396 w 1180740"/>
              <a:gd name="connsiteY3947" fmla="*/ 480960 h 888187"/>
              <a:gd name="connsiteX3948" fmla="*/ 152142 w 1180740"/>
              <a:gd name="connsiteY3948" fmla="*/ 476416 h 888187"/>
              <a:gd name="connsiteX3949" fmla="*/ 154321 w 1180740"/>
              <a:gd name="connsiteY3949" fmla="*/ 474350 h 888187"/>
              <a:gd name="connsiteX3950" fmla="*/ 329224 w 1180740"/>
              <a:gd name="connsiteY3950" fmla="*/ 474134 h 888187"/>
              <a:gd name="connsiteX3951" fmla="*/ 335282 w 1180740"/>
              <a:gd name="connsiteY3951" fmla="*/ 476911 h 888187"/>
              <a:gd name="connsiteX3952" fmla="*/ 338679 w 1180740"/>
              <a:gd name="connsiteY3952" fmla="*/ 480065 h 888187"/>
              <a:gd name="connsiteX3953" fmla="*/ 339766 w 1180740"/>
              <a:gd name="connsiteY3953" fmla="*/ 486375 h 888187"/>
              <a:gd name="connsiteX3954" fmla="*/ 331477 w 1180740"/>
              <a:gd name="connsiteY3954" fmla="*/ 488836 h 888187"/>
              <a:gd name="connsiteX3955" fmla="*/ 328818 w 1180740"/>
              <a:gd name="connsiteY3955" fmla="*/ 488457 h 888187"/>
              <a:gd name="connsiteX3956" fmla="*/ 323584 w 1180740"/>
              <a:gd name="connsiteY3956" fmla="*/ 482905 h 888187"/>
              <a:gd name="connsiteX3957" fmla="*/ 324331 w 1180740"/>
              <a:gd name="connsiteY3957" fmla="*/ 477605 h 888187"/>
              <a:gd name="connsiteX3958" fmla="*/ 329224 w 1180740"/>
              <a:gd name="connsiteY3958" fmla="*/ 474134 h 888187"/>
              <a:gd name="connsiteX3959" fmla="*/ 662115 w 1180740"/>
              <a:gd name="connsiteY3959" fmla="*/ 474105 h 888187"/>
              <a:gd name="connsiteX3960" fmla="*/ 667349 w 1180740"/>
              <a:gd name="connsiteY3960" fmla="*/ 478380 h 888187"/>
              <a:gd name="connsiteX3961" fmla="*/ 664732 w 1180740"/>
              <a:gd name="connsiteY3961" fmla="*/ 483995 h 888187"/>
              <a:gd name="connsiteX3962" fmla="*/ 661376 w 1180740"/>
              <a:gd name="connsiteY3962" fmla="*/ 484378 h 888187"/>
              <a:gd name="connsiteX3963" fmla="*/ 658021 w 1180740"/>
              <a:gd name="connsiteY3963" fmla="*/ 483995 h 888187"/>
              <a:gd name="connsiteX3964" fmla="*/ 655807 w 1180740"/>
              <a:gd name="connsiteY3964" fmla="*/ 481889 h 888187"/>
              <a:gd name="connsiteX3965" fmla="*/ 655807 w 1180740"/>
              <a:gd name="connsiteY3965" fmla="*/ 477997 h 888187"/>
              <a:gd name="connsiteX3966" fmla="*/ 662115 w 1180740"/>
              <a:gd name="connsiteY3966" fmla="*/ 474105 h 888187"/>
              <a:gd name="connsiteX3967" fmla="*/ 130664 w 1180740"/>
              <a:gd name="connsiteY3967" fmla="*/ 473957 h 888187"/>
              <a:gd name="connsiteX3968" fmla="*/ 134037 w 1180740"/>
              <a:gd name="connsiteY3968" fmla="*/ 474653 h 888187"/>
              <a:gd name="connsiteX3969" fmla="*/ 137003 w 1180740"/>
              <a:gd name="connsiteY3969" fmla="*/ 475728 h 888187"/>
              <a:gd name="connsiteX3970" fmla="*/ 141855 w 1180740"/>
              <a:gd name="connsiteY3970" fmla="*/ 479207 h 888187"/>
              <a:gd name="connsiteX3971" fmla="*/ 142260 w 1180740"/>
              <a:gd name="connsiteY3971" fmla="*/ 480599 h 888187"/>
              <a:gd name="connsiteX3972" fmla="*/ 139227 w 1180740"/>
              <a:gd name="connsiteY3972" fmla="*/ 487304 h 888187"/>
              <a:gd name="connsiteX3973" fmla="*/ 137003 w 1180740"/>
              <a:gd name="connsiteY3973" fmla="*/ 488000 h 888187"/>
              <a:gd name="connsiteX3974" fmla="*/ 131405 w 1180740"/>
              <a:gd name="connsiteY3974" fmla="*/ 487304 h 888187"/>
              <a:gd name="connsiteX3975" fmla="*/ 124329 w 1180740"/>
              <a:gd name="connsiteY3975" fmla="*/ 481990 h 888187"/>
              <a:gd name="connsiteX3976" fmla="*/ 124329 w 1180740"/>
              <a:gd name="connsiteY3976" fmla="*/ 480599 h 888187"/>
              <a:gd name="connsiteX3977" fmla="*/ 126553 w 1180740"/>
              <a:gd name="connsiteY3977" fmla="*/ 475728 h 888187"/>
              <a:gd name="connsiteX3978" fmla="*/ 130664 w 1180740"/>
              <a:gd name="connsiteY3978" fmla="*/ 473957 h 888187"/>
              <a:gd name="connsiteX3979" fmla="*/ 637630 w 1180740"/>
              <a:gd name="connsiteY3979" fmla="*/ 473720 h 888187"/>
              <a:gd name="connsiteX3980" fmla="*/ 639852 w 1180740"/>
              <a:gd name="connsiteY3980" fmla="*/ 474483 h 888187"/>
              <a:gd name="connsiteX3981" fmla="*/ 643219 w 1180740"/>
              <a:gd name="connsiteY3981" fmla="*/ 482940 h 888187"/>
              <a:gd name="connsiteX3982" fmla="*/ 639448 w 1180740"/>
              <a:gd name="connsiteY3982" fmla="*/ 484657 h 888187"/>
              <a:gd name="connsiteX3983" fmla="*/ 633858 w 1180740"/>
              <a:gd name="connsiteY3983" fmla="*/ 483258 h 888187"/>
              <a:gd name="connsiteX3984" fmla="*/ 631636 w 1180740"/>
              <a:gd name="connsiteY3984" fmla="*/ 476899 h 888187"/>
              <a:gd name="connsiteX3985" fmla="*/ 637630 w 1180740"/>
              <a:gd name="connsiteY3985" fmla="*/ 473720 h 888187"/>
              <a:gd name="connsiteX3986" fmla="*/ 770996 w 1180740"/>
              <a:gd name="connsiteY3986" fmla="*/ 473299 h 888187"/>
              <a:gd name="connsiteX3987" fmla="*/ 771742 w 1180740"/>
              <a:gd name="connsiteY3987" fmla="*/ 473299 h 888187"/>
              <a:gd name="connsiteX3988" fmla="*/ 780017 w 1180740"/>
              <a:gd name="connsiteY3988" fmla="*/ 477493 h 888187"/>
              <a:gd name="connsiteX3989" fmla="*/ 778524 w 1180740"/>
              <a:gd name="connsiteY3989" fmla="*/ 484231 h 888187"/>
              <a:gd name="connsiteX3990" fmla="*/ 774387 w 1180740"/>
              <a:gd name="connsiteY3990" fmla="*/ 485947 h 888187"/>
              <a:gd name="connsiteX3991" fmla="*/ 769504 w 1180740"/>
              <a:gd name="connsiteY3991" fmla="*/ 484548 h 888187"/>
              <a:gd name="connsiteX3992" fmla="*/ 766519 w 1180740"/>
              <a:gd name="connsiteY3992" fmla="*/ 478574 h 888187"/>
              <a:gd name="connsiteX3993" fmla="*/ 770996 w 1180740"/>
              <a:gd name="connsiteY3993" fmla="*/ 473299 h 888187"/>
              <a:gd name="connsiteX3994" fmla="*/ 688802 w 1180740"/>
              <a:gd name="connsiteY3994" fmla="*/ 473020 h 888187"/>
              <a:gd name="connsiteX3995" fmla="*/ 693238 w 1180740"/>
              <a:gd name="connsiteY3995" fmla="*/ 473714 h 888187"/>
              <a:gd name="connsiteX3996" fmla="*/ 695522 w 1180740"/>
              <a:gd name="connsiteY3996" fmla="*/ 475164 h 888187"/>
              <a:gd name="connsiteX3997" fmla="*/ 695522 w 1180740"/>
              <a:gd name="connsiteY3997" fmla="*/ 482099 h 888187"/>
              <a:gd name="connsiteX3998" fmla="*/ 689542 w 1180740"/>
              <a:gd name="connsiteY3998" fmla="*/ 484557 h 888187"/>
              <a:gd name="connsiteX3999" fmla="*/ 683562 w 1180740"/>
              <a:gd name="connsiteY3999" fmla="*/ 482477 h 888187"/>
              <a:gd name="connsiteX4000" fmla="*/ 681345 w 1180740"/>
              <a:gd name="connsiteY4000" fmla="*/ 477938 h 888187"/>
              <a:gd name="connsiteX4001" fmla="*/ 684301 w 1180740"/>
              <a:gd name="connsiteY4001" fmla="*/ 474092 h 888187"/>
              <a:gd name="connsiteX4002" fmla="*/ 688802 w 1180740"/>
              <a:gd name="connsiteY4002" fmla="*/ 473020 h 888187"/>
              <a:gd name="connsiteX4003" fmla="*/ 308561 w 1180740"/>
              <a:gd name="connsiteY4003" fmla="*/ 472844 h 888187"/>
              <a:gd name="connsiteX4004" fmla="*/ 313544 w 1180740"/>
              <a:gd name="connsiteY4004" fmla="*/ 475376 h 888187"/>
              <a:gd name="connsiteX4005" fmla="*/ 314291 w 1180740"/>
              <a:gd name="connsiteY4005" fmla="*/ 476070 h 888187"/>
              <a:gd name="connsiteX4006" fmla="*/ 315038 w 1180740"/>
              <a:gd name="connsiteY4006" fmla="*/ 480613 h 888187"/>
              <a:gd name="connsiteX4007" fmla="*/ 309061 w 1180740"/>
              <a:gd name="connsiteY4007" fmla="*/ 485850 h 888187"/>
              <a:gd name="connsiteX4008" fmla="*/ 303016 w 1180740"/>
              <a:gd name="connsiteY4008" fmla="*/ 485156 h 888187"/>
              <a:gd name="connsiteX4009" fmla="*/ 301862 w 1180740"/>
              <a:gd name="connsiteY4009" fmla="*/ 484840 h 888187"/>
              <a:gd name="connsiteX4010" fmla="*/ 298126 w 1180740"/>
              <a:gd name="connsiteY4010" fmla="*/ 478909 h 888187"/>
              <a:gd name="connsiteX4011" fmla="*/ 303016 w 1180740"/>
              <a:gd name="connsiteY4011" fmla="*/ 472915 h 888187"/>
              <a:gd name="connsiteX4012" fmla="*/ 308561 w 1180740"/>
              <a:gd name="connsiteY4012" fmla="*/ 472844 h 888187"/>
              <a:gd name="connsiteX4013" fmla="*/ 856588 w 1180740"/>
              <a:gd name="connsiteY4013" fmla="*/ 472741 h 888187"/>
              <a:gd name="connsiteX4014" fmla="*/ 861053 w 1180740"/>
              <a:gd name="connsiteY4014" fmla="*/ 474504 h 888187"/>
              <a:gd name="connsiteX4015" fmla="*/ 866329 w 1180740"/>
              <a:gd name="connsiteY4015" fmla="*/ 476581 h 888187"/>
              <a:gd name="connsiteX4016" fmla="*/ 868561 w 1180740"/>
              <a:gd name="connsiteY4016" fmla="*/ 477966 h 888187"/>
              <a:gd name="connsiteX4017" fmla="*/ 868899 w 1180740"/>
              <a:gd name="connsiteY4017" fmla="*/ 480420 h 888187"/>
              <a:gd name="connsiteX4018" fmla="*/ 867073 w 1180740"/>
              <a:gd name="connsiteY4018" fmla="*/ 484260 h 888187"/>
              <a:gd name="connsiteX4019" fmla="*/ 861053 w 1180740"/>
              <a:gd name="connsiteY4019" fmla="*/ 487029 h 888187"/>
              <a:gd name="connsiteX4020" fmla="*/ 853950 w 1180740"/>
              <a:gd name="connsiteY4020" fmla="*/ 484574 h 888187"/>
              <a:gd name="connsiteX4021" fmla="*/ 852057 w 1180740"/>
              <a:gd name="connsiteY4021" fmla="*/ 481113 h 888187"/>
              <a:gd name="connsiteX4022" fmla="*/ 853206 w 1180740"/>
              <a:gd name="connsiteY4022" fmla="*/ 475196 h 888187"/>
              <a:gd name="connsiteX4023" fmla="*/ 856588 w 1180740"/>
              <a:gd name="connsiteY4023" fmla="*/ 472741 h 888187"/>
              <a:gd name="connsiteX4024" fmla="*/ 743331 w 1180740"/>
              <a:gd name="connsiteY4024" fmla="*/ 472513 h 888187"/>
              <a:gd name="connsiteX4025" fmla="*/ 745852 w 1180740"/>
              <a:gd name="connsiteY4025" fmla="*/ 472600 h 888187"/>
              <a:gd name="connsiteX4026" fmla="*/ 752889 w 1180740"/>
              <a:gd name="connsiteY4026" fmla="*/ 475376 h 888187"/>
              <a:gd name="connsiteX4027" fmla="*/ 753291 w 1180740"/>
              <a:gd name="connsiteY4027" fmla="*/ 485156 h 888187"/>
              <a:gd name="connsiteX4028" fmla="*/ 747729 w 1180740"/>
              <a:gd name="connsiteY4028" fmla="*/ 486607 h 888187"/>
              <a:gd name="connsiteX4029" fmla="*/ 739888 w 1180740"/>
              <a:gd name="connsiteY4029" fmla="*/ 482001 h 888187"/>
              <a:gd name="connsiteX4030" fmla="*/ 741362 w 1180740"/>
              <a:gd name="connsiteY4030" fmla="*/ 473988 h 888187"/>
              <a:gd name="connsiteX4031" fmla="*/ 743331 w 1180740"/>
              <a:gd name="connsiteY4031" fmla="*/ 472513 h 888187"/>
              <a:gd name="connsiteX4032" fmla="*/ 1180740 w 1180740"/>
              <a:gd name="connsiteY4032" fmla="*/ 472106 h 888187"/>
              <a:gd name="connsiteX4033" fmla="*/ 1180740 w 1180740"/>
              <a:gd name="connsiteY4033" fmla="*/ 482652 h 888187"/>
              <a:gd name="connsiteX4034" fmla="*/ 1180089 w 1180740"/>
              <a:gd name="connsiteY4034" fmla="*/ 482841 h 888187"/>
              <a:gd name="connsiteX4035" fmla="*/ 1176413 w 1180740"/>
              <a:gd name="connsiteY4035" fmla="*/ 480355 h 888187"/>
              <a:gd name="connsiteX4036" fmla="*/ 1175677 w 1180740"/>
              <a:gd name="connsiteY4036" fmla="*/ 478569 h 888187"/>
              <a:gd name="connsiteX4037" fmla="*/ 224957 w 1180740"/>
              <a:gd name="connsiteY4037" fmla="*/ 471352 h 888187"/>
              <a:gd name="connsiteX4038" fmla="*/ 228638 w 1180740"/>
              <a:gd name="connsiteY4038" fmla="*/ 472368 h 888187"/>
              <a:gd name="connsiteX4039" fmla="*/ 232720 w 1180740"/>
              <a:gd name="connsiteY4039" fmla="*/ 477637 h 888187"/>
              <a:gd name="connsiteX4040" fmla="*/ 233122 w 1180740"/>
              <a:gd name="connsiteY4040" fmla="*/ 479796 h 888187"/>
              <a:gd name="connsiteX4041" fmla="*/ 230846 w 1180740"/>
              <a:gd name="connsiteY4041" fmla="*/ 485383 h 888187"/>
              <a:gd name="connsiteX4042" fmla="*/ 223084 w 1180740"/>
              <a:gd name="connsiteY4042" fmla="*/ 486462 h 888187"/>
              <a:gd name="connsiteX4043" fmla="*/ 218600 w 1180740"/>
              <a:gd name="connsiteY4043" fmla="*/ 482589 h 888187"/>
              <a:gd name="connsiteX4044" fmla="*/ 217128 w 1180740"/>
              <a:gd name="connsiteY4044" fmla="*/ 479796 h 888187"/>
              <a:gd name="connsiteX4045" fmla="*/ 217864 w 1180740"/>
              <a:gd name="connsiteY4045" fmla="*/ 474844 h 888187"/>
              <a:gd name="connsiteX4046" fmla="*/ 224957 w 1180740"/>
              <a:gd name="connsiteY4046" fmla="*/ 471352 h 888187"/>
              <a:gd name="connsiteX4047" fmla="*/ 199263 w 1180740"/>
              <a:gd name="connsiteY4047" fmla="*/ 470632 h 888187"/>
              <a:gd name="connsiteX4048" fmla="*/ 202167 w 1180740"/>
              <a:gd name="connsiteY4048" fmla="*/ 471633 h 888187"/>
              <a:gd name="connsiteX4049" fmla="*/ 207840 w 1180740"/>
              <a:gd name="connsiteY4049" fmla="*/ 482572 h 888187"/>
              <a:gd name="connsiteX4050" fmla="*/ 206287 w 1180740"/>
              <a:gd name="connsiteY4050" fmla="*/ 487533 h 888187"/>
              <a:gd name="connsiteX4051" fmla="*/ 199601 w 1180740"/>
              <a:gd name="connsiteY4051" fmla="*/ 488932 h 888187"/>
              <a:gd name="connsiteX4052" fmla="*/ 193590 w 1180740"/>
              <a:gd name="connsiteY4052" fmla="*/ 483272 h 888187"/>
              <a:gd name="connsiteX4053" fmla="*/ 192847 w 1180740"/>
              <a:gd name="connsiteY4053" fmla="*/ 479774 h 888187"/>
              <a:gd name="connsiteX4054" fmla="*/ 194738 w 1180740"/>
              <a:gd name="connsiteY4054" fmla="*/ 474495 h 888187"/>
              <a:gd name="connsiteX4055" fmla="*/ 196561 w 1180740"/>
              <a:gd name="connsiteY4055" fmla="*/ 472015 h 888187"/>
              <a:gd name="connsiteX4056" fmla="*/ 199263 w 1180740"/>
              <a:gd name="connsiteY4056" fmla="*/ 470632 h 888187"/>
              <a:gd name="connsiteX4057" fmla="*/ 278936 w 1180740"/>
              <a:gd name="connsiteY4057" fmla="*/ 470011 h 888187"/>
              <a:gd name="connsiteX4058" fmla="*/ 281065 w 1180740"/>
              <a:gd name="connsiteY4058" fmla="*/ 471499 h 888187"/>
              <a:gd name="connsiteX4059" fmla="*/ 282539 w 1180740"/>
              <a:gd name="connsiteY4059" fmla="*/ 478945 h 888187"/>
              <a:gd name="connsiteX4060" fmla="*/ 282202 w 1180740"/>
              <a:gd name="connsiteY4060" fmla="*/ 481045 h 888187"/>
              <a:gd name="connsiteX4061" fmla="*/ 281465 w 1180740"/>
              <a:gd name="connsiteY4061" fmla="*/ 482828 h 888187"/>
              <a:gd name="connsiteX4062" fmla="*/ 274047 w 1180740"/>
              <a:gd name="connsiteY4062" fmla="*/ 484928 h 888187"/>
              <a:gd name="connsiteX4063" fmla="*/ 271437 w 1180740"/>
              <a:gd name="connsiteY4063" fmla="*/ 483846 h 888187"/>
              <a:gd name="connsiteX4064" fmla="*/ 267690 w 1180740"/>
              <a:gd name="connsiteY4064" fmla="*/ 478245 h 888187"/>
              <a:gd name="connsiteX4065" fmla="*/ 269229 w 1180740"/>
              <a:gd name="connsiteY4065" fmla="*/ 474681 h 888187"/>
              <a:gd name="connsiteX4066" fmla="*/ 276256 w 1180740"/>
              <a:gd name="connsiteY4066" fmla="*/ 470099 h 888187"/>
              <a:gd name="connsiteX4067" fmla="*/ 278936 w 1180740"/>
              <a:gd name="connsiteY4067" fmla="*/ 470011 h 888187"/>
              <a:gd name="connsiteX4068" fmla="*/ 718350 w 1180740"/>
              <a:gd name="connsiteY4068" fmla="*/ 469775 h 888187"/>
              <a:gd name="connsiteX4069" fmla="*/ 722770 w 1180740"/>
              <a:gd name="connsiteY4069" fmla="*/ 472159 h 888187"/>
              <a:gd name="connsiteX4070" fmla="*/ 723477 w 1180740"/>
              <a:gd name="connsiteY4070" fmla="*/ 474983 h 888187"/>
              <a:gd name="connsiteX4071" fmla="*/ 719421 w 1180740"/>
              <a:gd name="connsiteY4071" fmla="*/ 481884 h 888187"/>
              <a:gd name="connsiteX4072" fmla="*/ 714599 w 1180740"/>
              <a:gd name="connsiteY4072" fmla="*/ 482951 h 888187"/>
              <a:gd name="connsiteX4073" fmla="*/ 708705 w 1180740"/>
              <a:gd name="connsiteY4073" fmla="*/ 475986 h 888187"/>
              <a:gd name="connsiteX4074" fmla="*/ 712790 w 1180740"/>
              <a:gd name="connsiteY4074" fmla="*/ 470779 h 888187"/>
              <a:gd name="connsiteX4075" fmla="*/ 718350 w 1180740"/>
              <a:gd name="connsiteY4075" fmla="*/ 469775 h 888187"/>
              <a:gd name="connsiteX4076" fmla="*/ 448140 w 1180740"/>
              <a:gd name="connsiteY4076" fmla="*/ 446651 h 888187"/>
              <a:gd name="connsiteX4077" fmla="*/ 451082 w 1180740"/>
              <a:gd name="connsiteY4077" fmla="*/ 449769 h 888187"/>
              <a:gd name="connsiteX4078" fmla="*/ 448875 w 1180740"/>
              <a:gd name="connsiteY4078" fmla="*/ 453886 h 888187"/>
              <a:gd name="connsiteX4079" fmla="*/ 447338 w 1180740"/>
              <a:gd name="connsiteY4079" fmla="*/ 454572 h 888187"/>
              <a:gd name="connsiteX4080" fmla="*/ 443260 w 1180740"/>
              <a:gd name="connsiteY4080" fmla="*/ 452514 h 888187"/>
              <a:gd name="connsiteX4081" fmla="*/ 443661 w 1180740"/>
              <a:gd name="connsiteY4081" fmla="*/ 449395 h 888187"/>
              <a:gd name="connsiteX4082" fmla="*/ 444797 w 1180740"/>
              <a:gd name="connsiteY4082" fmla="*/ 447649 h 888187"/>
              <a:gd name="connsiteX4083" fmla="*/ 448140 w 1180740"/>
              <a:gd name="connsiteY4083" fmla="*/ 446651 h 888187"/>
              <a:gd name="connsiteX4084" fmla="*/ 676785 w 1180740"/>
              <a:gd name="connsiteY4084" fmla="*/ 446284 h 888187"/>
              <a:gd name="connsiteX4085" fmla="*/ 679731 w 1180740"/>
              <a:gd name="connsiteY4085" fmla="*/ 446315 h 888187"/>
              <a:gd name="connsiteX4086" fmla="*/ 683436 w 1180740"/>
              <a:gd name="connsiteY4086" fmla="*/ 446315 h 888187"/>
              <a:gd name="connsiteX4087" fmla="*/ 686804 w 1180740"/>
              <a:gd name="connsiteY4087" fmla="*/ 449484 h 888187"/>
              <a:gd name="connsiteX4088" fmla="*/ 679328 w 1180740"/>
              <a:gd name="connsiteY4088" fmla="*/ 456836 h 888187"/>
              <a:gd name="connsiteX4089" fmla="*/ 671514 w 1180740"/>
              <a:gd name="connsiteY4089" fmla="*/ 451259 h 888187"/>
              <a:gd name="connsiteX4090" fmla="*/ 674140 w 1180740"/>
              <a:gd name="connsiteY4090" fmla="*/ 447012 h 888187"/>
              <a:gd name="connsiteX4091" fmla="*/ 676785 w 1180740"/>
              <a:gd name="connsiteY4091" fmla="*/ 446284 h 888187"/>
              <a:gd name="connsiteX4092" fmla="*/ 432596 w 1180740"/>
              <a:gd name="connsiteY4092" fmla="*/ 445470 h 888187"/>
              <a:gd name="connsiteX4093" fmla="*/ 435604 w 1180740"/>
              <a:gd name="connsiteY4093" fmla="*/ 445581 h 888187"/>
              <a:gd name="connsiteX4094" fmla="*/ 438554 w 1180740"/>
              <a:gd name="connsiteY4094" fmla="*/ 448370 h 888187"/>
              <a:gd name="connsiteX4095" fmla="*/ 438889 w 1180740"/>
              <a:gd name="connsiteY4095" fmla="*/ 450145 h 888187"/>
              <a:gd name="connsiteX4096" fmla="*/ 436677 w 1180740"/>
              <a:gd name="connsiteY4096" fmla="*/ 455406 h 888187"/>
              <a:gd name="connsiteX4097" fmla="*/ 433325 w 1180740"/>
              <a:gd name="connsiteY4097" fmla="*/ 455406 h 888187"/>
              <a:gd name="connsiteX4098" fmla="*/ 431112 w 1180740"/>
              <a:gd name="connsiteY4098" fmla="*/ 455090 h 888187"/>
              <a:gd name="connsiteX4099" fmla="*/ 429638 w 1180740"/>
              <a:gd name="connsiteY4099" fmla="*/ 446976 h 888187"/>
              <a:gd name="connsiteX4100" fmla="*/ 432596 w 1180740"/>
              <a:gd name="connsiteY4100" fmla="*/ 445470 h 888187"/>
              <a:gd name="connsiteX4101" fmla="*/ 654475 w 1180740"/>
              <a:gd name="connsiteY4101" fmla="*/ 445297 h 888187"/>
              <a:gd name="connsiteX4102" fmla="*/ 657269 w 1180740"/>
              <a:gd name="connsiteY4102" fmla="*/ 445965 h 888187"/>
              <a:gd name="connsiteX4103" fmla="*/ 660634 w 1180740"/>
              <a:gd name="connsiteY4103" fmla="*/ 451243 h 888187"/>
              <a:gd name="connsiteX4104" fmla="*/ 660634 w 1180740"/>
              <a:gd name="connsiteY4104" fmla="*/ 452642 h 888187"/>
              <a:gd name="connsiteX4105" fmla="*/ 658413 w 1180740"/>
              <a:gd name="connsiteY4105" fmla="*/ 454740 h 888187"/>
              <a:gd name="connsiteX4106" fmla="*/ 652827 w 1180740"/>
              <a:gd name="connsiteY4106" fmla="*/ 455821 h 888187"/>
              <a:gd name="connsiteX4107" fmla="*/ 648721 w 1180740"/>
              <a:gd name="connsiteY4107" fmla="*/ 450861 h 888187"/>
              <a:gd name="connsiteX4108" fmla="*/ 651683 w 1180740"/>
              <a:gd name="connsiteY4108" fmla="*/ 445965 h 888187"/>
              <a:gd name="connsiteX4109" fmla="*/ 654475 w 1180740"/>
              <a:gd name="connsiteY4109" fmla="*/ 445297 h 888187"/>
              <a:gd name="connsiteX4110" fmla="*/ 535639 w 1180740"/>
              <a:gd name="connsiteY4110" fmla="*/ 445025 h 888187"/>
              <a:gd name="connsiteX4111" fmla="*/ 539747 w 1180740"/>
              <a:gd name="connsiteY4111" fmla="*/ 445025 h 888187"/>
              <a:gd name="connsiteX4112" fmla="*/ 540891 w 1180740"/>
              <a:gd name="connsiteY4112" fmla="*/ 447118 h 888187"/>
              <a:gd name="connsiteX4113" fmla="*/ 536447 w 1180740"/>
              <a:gd name="connsiteY4113" fmla="*/ 450671 h 888187"/>
              <a:gd name="connsiteX4114" fmla="*/ 533821 w 1180740"/>
              <a:gd name="connsiteY4114" fmla="*/ 448197 h 888187"/>
              <a:gd name="connsiteX4115" fmla="*/ 535639 w 1180740"/>
              <a:gd name="connsiteY4115" fmla="*/ 445025 h 888187"/>
              <a:gd name="connsiteX4116" fmla="*/ 632950 w 1180740"/>
              <a:gd name="connsiteY4116" fmla="*/ 444605 h 888187"/>
              <a:gd name="connsiteX4117" fmla="*/ 637089 w 1180740"/>
              <a:gd name="connsiteY4117" fmla="*/ 446050 h 888187"/>
              <a:gd name="connsiteX4118" fmla="*/ 638921 w 1180740"/>
              <a:gd name="connsiteY4118" fmla="*/ 449881 h 888187"/>
              <a:gd name="connsiteX4119" fmla="*/ 633696 w 1180740"/>
              <a:gd name="connsiteY4119" fmla="*/ 455407 h 888187"/>
              <a:gd name="connsiteX4120" fmla="*/ 626911 w 1180740"/>
              <a:gd name="connsiteY4120" fmla="*/ 452644 h 888187"/>
              <a:gd name="connsiteX4121" fmla="*/ 626165 w 1180740"/>
              <a:gd name="connsiteY4121" fmla="*/ 448813 h 888187"/>
              <a:gd name="connsiteX4122" fmla="*/ 632950 w 1180740"/>
              <a:gd name="connsiteY4122" fmla="*/ 444605 h 888187"/>
              <a:gd name="connsiteX4123" fmla="*/ 463249 w 1180740"/>
              <a:gd name="connsiteY4123" fmla="*/ 444327 h 888187"/>
              <a:gd name="connsiteX4124" fmla="*/ 467435 w 1180740"/>
              <a:gd name="connsiteY4124" fmla="*/ 446068 h 888187"/>
              <a:gd name="connsiteX4125" fmla="*/ 463661 w 1180740"/>
              <a:gd name="connsiteY4125" fmla="*/ 450545 h 888187"/>
              <a:gd name="connsiteX4126" fmla="*/ 459818 w 1180740"/>
              <a:gd name="connsiteY4126" fmla="*/ 447436 h 888187"/>
              <a:gd name="connsiteX4127" fmla="*/ 463249 w 1180740"/>
              <a:gd name="connsiteY4127" fmla="*/ 444327 h 888187"/>
              <a:gd name="connsiteX4128" fmla="*/ 381568 w 1180740"/>
              <a:gd name="connsiteY4128" fmla="*/ 444167 h 888187"/>
              <a:gd name="connsiteX4129" fmla="*/ 385427 w 1180740"/>
              <a:gd name="connsiteY4129" fmla="*/ 444469 h 888187"/>
              <a:gd name="connsiteX4130" fmla="*/ 388480 w 1180740"/>
              <a:gd name="connsiteY4130" fmla="*/ 446949 h 888187"/>
              <a:gd name="connsiteX4131" fmla="*/ 384341 w 1180740"/>
              <a:gd name="connsiteY4131" fmla="*/ 454707 h 888187"/>
              <a:gd name="connsiteX4132" fmla="*/ 377963 w 1180740"/>
              <a:gd name="connsiteY4132" fmla="*/ 454707 h 888187"/>
              <a:gd name="connsiteX4133" fmla="*/ 376064 w 1180740"/>
              <a:gd name="connsiteY4133" fmla="*/ 452926 h 888187"/>
              <a:gd name="connsiteX4134" fmla="*/ 375657 w 1180740"/>
              <a:gd name="connsiteY4134" fmla="*/ 450828 h 888187"/>
              <a:gd name="connsiteX4135" fmla="*/ 377556 w 1180740"/>
              <a:gd name="connsiteY4135" fmla="*/ 446631 h 888187"/>
              <a:gd name="connsiteX4136" fmla="*/ 377963 w 1180740"/>
              <a:gd name="connsiteY4136" fmla="*/ 446250 h 888187"/>
              <a:gd name="connsiteX4137" fmla="*/ 381568 w 1180740"/>
              <a:gd name="connsiteY4137" fmla="*/ 444167 h 888187"/>
              <a:gd name="connsiteX4138" fmla="*/ 508490 w 1180740"/>
              <a:gd name="connsiteY4138" fmla="*/ 444150 h 888187"/>
              <a:gd name="connsiteX4139" fmla="*/ 512207 w 1180740"/>
              <a:gd name="connsiteY4139" fmla="*/ 445229 h 888187"/>
              <a:gd name="connsiteX4140" fmla="*/ 512207 w 1180740"/>
              <a:gd name="connsiteY4140" fmla="*/ 448020 h 888187"/>
              <a:gd name="connsiteX4141" fmla="*/ 510349 w 1180740"/>
              <a:gd name="connsiteY4141" fmla="*/ 449098 h 888187"/>
              <a:gd name="connsiteX4142" fmla="*/ 506698 w 1180740"/>
              <a:gd name="connsiteY4142" fmla="*/ 449416 h 888187"/>
              <a:gd name="connsiteX4143" fmla="*/ 505967 w 1180740"/>
              <a:gd name="connsiteY4143" fmla="*/ 446244 h 888187"/>
              <a:gd name="connsiteX4144" fmla="*/ 505967 w 1180740"/>
              <a:gd name="connsiteY4144" fmla="*/ 445546 h 888187"/>
              <a:gd name="connsiteX4145" fmla="*/ 507029 w 1180740"/>
              <a:gd name="connsiteY4145" fmla="*/ 444468 h 888187"/>
              <a:gd name="connsiteX4146" fmla="*/ 508490 w 1180740"/>
              <a:gd name="connsiteY4146" fmla="*/ 444150 h 888187"/>
              <a:gd name="connsiteX4147" fmla="*/ 549967 w 1180740"/>
              <a:gd name="connsiteY4147" fmla="*/ 444047 h 888187"/>
              <a:gd name="connsiteX4148" fmla="*/ 553403 w 1180740"/>
              <a:gd name="connsiteY4148" fmla="*/ 445645 h 888187"/>
              <a:gd name="connsiteX4149" fmla="*/ 551872 w 1180740"/>
              <a:gd name="connsiteY4149" fmla="*/ 450135 h 888187"/>
              <a:gd name="connsiteX4150" fmla="*/ 551140 w 1180740"/>
              <a:gd name="connsiteY4150" fmla="*/ 450509 h 888187"/>
              <a:gd name="connsiteX4151" fmla="*/ 546014 w 1180740"/>
              <a:gd name="connsiteY4151" fmla="*/ 449137 h 888187"/>
              <a:gd name="connsiteX4152" fmla="*/ 547080 w 1180740"/>
              <a:gd name="connsiteY4152" fmla="*/ 446331 h 888187"/>
              <a:gd name="connsiteX4153" fmla="*/ 549967 w 1180740"/>
              <a:gd name="connsiteY4153" fmla="*/ 444047 h 888187"/>
              <a:gd name="connsiteX4154" fmla="*/ 1168645 w 1180740"/>
              <a:gd name="connsiteY4154" fmla="*/ 443959 h 888187"/>
              <a:gd name="connsiteX4155" fmla="*/ 1171240 w 1180740"/>
              <a:gd name="connsiteY4155" fmla="*/ 445266 h 888187"/>
              <a:gd name="connsiteX4156" fmla="*/ 1172386 w 1180740"/>
              <a:gd name="connsiteY4156" fmla="*/ 448373 h 888187"/>
              <a:gd name="connsiteX4157" fmla="*/ 1167937 w 1180740"/>
              <a:gd name="connsiteY4157" fmla="*/ 452621 h 888187"/>
              <a:gd name="connsiteX4158" fmla="*/ 1166791 w 1180740"/>
              <a:gd name="connsiteY4158" fmla="*/ 452240 h 888187"/>
              <a:gd name="connsiteX4159" fmla="*/ 1163084 w 1180740"/>
              <a:gd name="connsiteY4159" fmla="*/ 446978 h 888187"/>
              <a:gd name="connsiteX4160" fmla="*/ 1166050 w 1180740"/>
              <a:gd name="connsiteY4160" fmla="*/ 444506 h 888187"/>
              <a:gd name="connsiteX4161" fmla="*/ 1168645 w 1180740"/>
              <a:gd name="connsiteY4161" fmla="*/ 443959 h 888187"/>
              <a:gd name="connsiteX4162" fmla="*/ 1034917 w 1180740"/>
              <a:gd name="connsiteY4162" fmla="*/ 443770 h 888187"/>
              <a:gd name="connsiteX4163" fmla="*/ 1037963 w 1180740"/>
              <a:gd name="connsiteY4163" fmla="*/ 447563 h 888187"/>
              <a:gd name="connsiteX4164" fmla="*/ 1036068 w 1180740"/>
              <a:gd name="connsiteY4164" fmla="*/ 449988 h 888187"/>
              <a:gd name="connsiteX4165" fmla="*/ 1033833 w 1180740"/>
              <a:gd name="connsiteY4165" fmla="*/ 450672 h 888187"/>
              <a:gd name="connsiteX4166" fmla="*/ 1030787 w 1180740"/>
              <a:gd name="connsiteY4166" fmla="*/ 448620 h 888187"/>
              <a:gd name="connsiteX4167" fmla="*/ 1031599 w 1180740"/>
              <a:gd name="connsiteY4167" fmla="*/ 445200 h 888187"/>
              <a:gd name="connsiteX4168" fmla="*/ 1034917 w 1180740"/>
              <a:gd name="connsiteY4168" fmla="*/ 443770 h 888187"/>
              <a:gd name="connsiteX4169" fmla="*/ 417405 w 1180740"/>
              <a:gd name="connsiteY4169" fmla="*/ 443652 h 888187"/>
              <a:gd name="connsiteX4170" fmla="*/ 421541 w 1180740"/>
              <a:gd name="connsiteY4170" fmla="*/ 444594 h 888187"/>
              <a:gd name="connsiteX4171" fmla="*/ 423021 w 1180740"/>
              <a:gd name="connsiteY4171" fmla="*/ 447043 h 888187"/>
              <a:gd name="connsiteX4172" fmla="*/ 420802 w 1180740"/>
              <a:gd name="connsiteY4172" fmla="*/ 451942 h 888187"/>
              <a:gd name="connsiteX4173" fmla="*/ 413739 w 1180740"/>
              <a:gd name="connsiteY4173" fmla="*/ 451565 h 888187"/>
              <a:gd name="connsiteX4174" fmla="*/ 414075 w 1180740"/>
              <a:gd name="connsiteY4174" fmla="*/ 445348 h 888187"/>
              <a:gd name="connsiteX4175" fmla="*/ 417405 w 1180740"/>
              <a:gd name="connsiteY4175" fmla="*/ 443652 h 888187"/>
              <a:gd name="connsiteX4176" fmla="*/ 1012614 w 1180740"/>
              <a:gd name="connsiteY4176" fmla="*/ 443432 h 888187"/>
              <a:gd name="connsiteX4177" fmla="*/ 1014805 w 1180740"/>
              <a:gd name="connsiteY4177" fmla="*/ 443901 h 888187"/>
              <a:gd name="connsiteX4178" fmla="*/ 1016701 w 1180740"/>
              <a:gd name="connsiteY4178" fmla="*/ 447033 h 888187"/>
              <a:gd name="connsiteX4179" fmla="*/ 1016701 w 1180740"/>
              <a:gd name="connsiteY4179" fmla="*/ 447722 h 888187"/>
              <a:gd name="connsiteX4180" fmla="*/ 1012910 w 1180740"/>
              <a:gd name="connsiteY4180" fmla="*/ 451229 h 888187"/>
              <a:gd name="connsiteX4181" fmla="*/ 1012572 w 1180740"/>
              <a:gd name="connsiteY4181" fmla="*/ 451229 h 888187"/>
              <a:gd name="connsiteX4182" fmla="*/ 1008780 w 1180740"/>
              <a:gd name="connsiteY4182" fmla="*/ 448097 h 888187"/>
              <a:gd name="connsiteX4183" fmla="*/ 1010676 w 1180740"/>
              <a:gd name="connsiteY4183" fmla="*/ 444277 h 888187"/>
              <a:gd name="connsiteX4184" fmla="*/ 1012614 w 1180740"/>
              <a:gd name="connsiteY4184" fmla="*/ 443432 h 888187"/>
              <a:gd name="connsiteX4185" fmla="*/ 607478 w 1180740"/>
              <a:gd name="connsiteY4185" fmla="*/ 443247 h 888187"/>
              <a:gd name="connsiteX4186" fmla="*/ 615284 w 1180740"/>
              <a:gd name="connsiteY4186" fmla="*/ 445379 h 888187"/>
              <a:gd name="connsiteX4187" fmla="*/ 616025 w 1180740"/>
              <a:gd name="connsiteY4187" fmla="*/ 447760 h 888187"/>
              <a:gd name="connsiteX4188" fmla="*/ 614948 w 1180740"/>
              <a:gd name="connsiteY4188" fmla="*/ 450581 h 888187"/>
              <a:gd name="connsiteX4189" fmla="*/ 609698 w 1180740"/>
              <a:gd name="connsiteY4189" fmla="*/ 452273 h 888187"/>
              <a:gd name="connsiteX4190" fmla="*/ 603709 w 1180740"/>
              <a:gd name="connsiteY4190" fmla="*/ 446381 h 888187"/>
              <a:gd name="connsiteX4191" fmla="*/ 606334 w 1180740"/>
              <a:gd name="connsiteY4191" fmla="*/ 443937 h 888187"/>
              <a:gd name="connsiteX4192" fmla="*/ 607478 w 1180740"/>
              <a:gd name="connsiteY4192" fmla="*/ 443247 h 888187"/>
              <a:gd name="connsiteX4193" fmla="*/ 522366 w 1180740"/>
              <a:gd name="connsiteY4193" fmla="*/ 442934 h 888187"/>
              <a:gd name="connsiteX4194" fmla="*/ 525686 w 1180740"/>
              <a:gd name="connsiteY4194" fmla="*/ 443618 h 888187"/>
              <a:gd name="connsiteX4195" fmla="*/ 524955 w 1180740"/>
              <a:gd name="connsiteY4195" fmla="*/ 448406 h 888187"/>
              <a:gd name="connsiteX4196" fmla="*/ 524225 w 1180740"/>
              <a:gd name="connsiteY4196" fmla="*/ 448779 h 888187"/>
              <a:gd name="connsiteX4197" fmla="*/ 520574 w 1180740"/>
              <a:gd name="connsiteY4197" fmla="*/ 447411 h 888187"/>
              <a:gd name="connsiteX4198" fmla="*/ 522366 w 1180740"/>
              <a:gd name="connsiteY4198" fmla="*/ 442934 h 888187"/>
              <a:gd name="connsiteX4199" fmla="*/ 252739 w 1180740"/>
              <a:gd name="connsiteY4199" fmla="*/ 442934 h 888187"/>
              <a:gd name="connsiteX4200" fmla="*/ 256446 w 1180740"/>
              <a:gd name="connsiteY4200" fmla="*/ 445684 h 888187"/>
              <a:gd name="connsiteX4201" fmla="*/ 253817 w 1180740"/>
              <a:gd name="connsiteY4201" fmla="*/ 451247 h 888187"/>
              <a:gd name="connsiteX4202" fmla="*/ 248627 w 1180740"/>
              <a:gd name="connsiteY4202" fmla="*/ 450872 h 888187"/>
              <a:gd name="connsiteX4203" fmla="*/ 247885 w 1180740"/>
              <a:gd name="connsiteY4203" fmla="*/ 450184 h 888187"/>
              <a:gd name="connsiteX4204" fmla="*/ 247481 w 1180740"/>
              <a:gd name="connsiteY4204" fmla="*/ 447747 h 888187"/>
              <a:gd name="connsiteX4205" fmla="*/ 252739 w 1180740"/>
              <a:gd name="connsiteY4205" fmla="*/ 442934 h 888187"/>
              <a:gd name="connsiteX4206" fmla="*/ 221979 w 1180740"/>
              <a:gd name="connsiteY4206" fmla="*/ 442757 h 888187"/>
              <a:gd name="connsiteX4207" fmla="*/ 223111 w 1180740"/>
              <a:gd name="connsiteY4207" fmla="*/ 446247 h 888187"/>
              <a:gd name="connsiteX4208" fmla="*/ 218650 w 1180740"/>
              <a:gd name="connsiteY4208" fmla="*/ 448721 h 888187"/>
              <a:gd name="connsiteX4209" fmla="*/ 217185 w 1180740"/>
              <a:gd name="connsiteY4209" fmla="*/ 448340 h 888187"/>
              <a:gd name="connsiteX4210" fmla="*/ 216120 w 1180740"/>
              <a:gd name="connsiteY4210" fmla="*/ 444851 h 888187"/>
              <a:gd name="connsiteX4211" fmla="*/ 217585 w 1180740"/>
              <a:gd name="connsiteY4211" fmla="*/ 443075 h 888187"/>
              <a:gd name="connsiteX4212" fmla="*/ 221979 w 1180740"/>
              <a:gd name="connsiteY4212" fmla="*/ 442757 h 888187"/>
              <a:gd name="connsiteX4213" fmla="*/ 236530 w 1180740"/>
              <a:gd name="connsiteY4213" fmla="*/ 442600 h 888187"/>
              <a:gd name="connsiteX4214" fmla="*/ 238379 w 1180740"/>
              <a:gd name="connsiteY4214" fmla="*/ 443077 h 888187"/>
              <a:gd name="connsiteX4215" fmla="*/ 240237 w 1180740"/>
              <a:gd name="connsiteY4215" fmla="*/ 446261 h 888187"/>
              <a:gd name="connsiteX4216" fmla="*/ 236920 w 1180740"/>
              <a:gd name="connsiteY4216" fmla="*/ 450846 h 888187"/>
              <a:gd name="connsiteX4217" fmla="*/ 232475 w 1180740"/>
              <a:gd name="connsiteY4217" fmla="*/ 448362 h 888187"/>
              <a:gd name="connsiteX4218" fmla="*/ 233602 w 1180740"/>
              <a:gd name="connsiteY4218" fmla="*/ 444160 h 888187"/>
              <a:gd name="connsiteX4219" fmla="*/ 234730 w 1180740"/>
              <a:gd name="connsiteY4219" fmla="*/ 443459 h 888187"/>
              <a:gd name="connsiteX4220" fmla="*/ 236530 w 1180740"/>
              <a:gd name="connsiteY4220" fmla="*/ 442600 h 888187"/>
              <a:gd name="connsiteX4221" fmla="*/ 293667 w 1180740"/>
              <a:gd name="connsiteY4221" fmla="*/ 442519 h 888187"/>
              <a:gd name="connsiteX4222" fmla="*/ 300860 w 1180740"/>
              <a:gd name="connsiteY4222" fmla="*/ 447476 h 888187"/>
              <a:gd name="connsiteX4223" fmla="*/ 298214 w 1180740"/>
              <a:gd name="connsiteY4223" fmla="*/ 452752 h 888187"/>
              <a:gd name="connsiteX4224" fmla="*/ 294482 w 1180740"/>
              <a:gd name="connsiteY4224" fmla="*/ 454531 h 888187"/>
              <a:gd name="connsiteX4225" fmla="*/ 292175 w 1180740"/>
              <a:gd name="connsiteY4225" fmla="*/ 454531 h 888187"/>
              <a:gd name="connsiteX4226" fmla="*/ 288037 w 1180740"/>
              <a:gd name="connsiteY4226" fmla="*/ 447794 h 888187"/>
              <a:gd name="connsiteX4227" fmla="*/ 293667 w 1180740"/>
              <a:gd name="connsiteY4227" fmla="*/ 442519 h 888187"/>
              <a:gd name="connsiteX4228" fmla="*/ 494630 w 1180740"/>
              <a:gd name="connsiteY4228" fmla="*/ 442377 h 888187"/>
              <a:gd name="connsiteX4229" fmla="*/ 497231 w 1180740"/>
              <a:gd name="connsiteY4229" fmla="*/ 444863 h 888187"/>
              <a:gd name="connsiteX4230" fmla="*/ 496898 w 1180740"/>
              <a:gd name="connsiteY4230" fmla="*/ 448751 h 888187"/>
              <a:gd name="connsiteX4231" fmla="*/ 494630 w 1180740"/>
              <a:gd name="connsiteY4231" fmla="*/ 449452 h 888187"/>
              <a:gd name="connsiteX4232" fmla="*/ 491296 w 1180740"/>
              <a:gd name="connsiteY4232" fmla="*/ 446648 h 888187"/>
              <a:gd name="connsiteX4233" fmla="*/ 492430 w 1180740"/>
              <a:gd name="connsiteY4233" fmla="*/ 443779 h 888187"/>
              <a:gd name="connsiteX4234" fmla="*/ 494630 w 1180740"/>
              <a:gd name="connsiteY4234" fmla="*/ 442377 h 888187"/>
              <a:gd name="connsiteX4235" fmla="*/ 481011 w 1180740"/>
              <a:gd name="connsiteY4235" fmla="*/ 442377 h 888187"/>
              <a:gd name="connsiteX4236" fmla="*/ 483337 w 1180740"/>
              <a:gd name="connsiteY4236" fmla="*/ 446245 h 888187"/>
              <a:gd name="connsiteX4237" fmla="*/ 482516 w 1180740"/>
              <a:gd name="connsiteY4237" fmla="*/ 449099 h 888187"/>
              <a:gd name="connsiteX4238" fmla="*/ 478753 w 1180740"/>
              <a:gd name="connsiteY4238" fmla="*/ 449797 h 888187"/>
              <a:gd name="connsiteX4239" fmla="*/ 476494 w 1180740"/>
              <a:gd name="connsiteY4239" fmla="*/ 447323 h 888187"/>
              <a:gd name="connsiteX4240" fmla="*/ 477588 w 1180740"/>
              <a:gd name="connsiteY4240" fmla="*/ 444153 h 888187"/>
              <a:gd name="connsiteX4241" fmla="*/ 481011 w 1180740"/>
              <a:gd name="connsiteY4241" fmla="*/ 442377 h 888187"/>
              <a:gd name="connsiteX4242" fmla="*/ 707991 w 1180740"/>
              <a:gd name="connsiteY4242" fmla="*/ 442198 h 888187"/>
              <a:gd name="connsiteX4243" fmla="*/ 710574 w 1180740"/>
              <a:gd name="connsiteY4243" fmla="*/ 442892 h 888187"/>
              <a:gd name="connsiteX4244" fmla="*/ 713633 w 1180740"/>
              <a:gd name="connsiteY4244" fmla="*/ 447435 h 888187"/>
              <a:gd name="connsiteX4245" fmla="*/ 713633 w 1180740"/>
              <a:gd name="connsiteY4245" fmla="*/ 449517 h 888187"/>
              <a:gd name="connsiteX4246" fmla="*/ 711390 w 1180740"/>
              <a:gd name="connsiteY4246" fmla="*/ 453366 h 888187"/>
              <a:gd name="connsiteX4247" fmla="*/ 708739 w 1180740"/>
              <a:gd name="connsiteY4247" fmla="*/ 455133 h 888187"/>
              <a:gd name="connsiteX4248" fmla="*/ 701534 w 1180740"/>
              <a:gd name="connsiteY4248" fmla="*/ 454060 h 888187"/>
              <a:gd name="connsiteX4249" fmla="*/ 698543 w 1180740"/>
              <a:gd name="connsiteY4249" fmla="*/ 448823 h 888187"/>
              <a:gd name="connsiteX4250" fmla="*/ 701194 w 1180740"/>
              <a:gd name="connsiteY4250" fmla="*/ 443902 h 888187"/>
              <a:gd name="connsiteX4251" fmla="*/ 701941 w 1180740"/>
              <a:gd name="connsiteY4251" fmla="*/ 443208 h 888187"/>
              <a:gd name="connsiteX4252" fmla="*/ 704184 w 1180740"/>
              <a:gd name="connsiteY4252" fmla="*/ 442514 h 888187"/>
              <a:gd name="connsiteX4253" fmla="*/ 707991 w 1180740"/>
              <a:gd name="connsiteY4253" fmla="*/ 442198 h 888187"/>
              <a:gd name="connsiteX4254" fmla="*/ 361584 w 1180740"/>
              <a:gd name="connsiteY4254" fmla="*/ 442198 h 888187"/>
              <a:gd name="connsiteX4255" fmla="*/ 364569 w 1180740"/>
              <a:gd name="connsiteY4255" fmla="*/ 442514 h 888187"/>
              <a:gd name="connsiteX4256" fmla="*/ 368708 w 1180740"/>
              <a:gd name="connsiteY4256" fmla="*/ 446363 h 888187"/>
              <a:gd name="connsiteX4257" fmla="*/ 367215 w 1180740"/>
              <a:gd name="connsiteY4257" fmla="*/ 451284 h 888187"/>
              <a:gd name="connsiteX4258" fmla="*/ 357038 w 1180740"/>
              <a:gd name="connsiteY4258" fmla="*/ 452672 h 888187"/>
              <a:gd name="connsiteX4259" fmla="*/ 355545 w 1180740"/>
              <a:gd name="connsiteY4259" fmla="*/ 445353 h 888187"/>
              <a:gd name="connsiteX4260" fmla="*/ 361584 w 1180740"/>
              <a:gd name="connsiteY4260" fmla="*/ 442198 h 888187"/>
              <a:gd name="connsiteX4261" fmla="*/ 568378 w 1180740"/>
              <a:gd name="connsiteY4261" fmla="*/ 442098 h 888187"/>
              <a:gd name="connsiteX4262" fmla="*/ 572964 w 1180740"/>
              <a:gd name="connsiteY4262" fmla="*/ 445305 h 888187"/>
              <a:gd name="connsiteX4263" fmla="*/ 572554 w 1180740"/>
              <a:gd name="connsiteY4263" fmla="*/ 447421 h 888187"/>
              <a:gd name="connsiteX4264" fmla="*/ 569132 w 1180740"/>
              <a:gd name="connsiteY4264" fmla="*/ 450243 h 888187"/>
              <a:gd name="connsiteX4265" fmla="*/ 565364 w 1180740"/>
              <a:gd name="connsiteY4265" fmla="*/ 449217 h 888187"/>
              <a:gd name="connsiteX4266" fmla="*/ 564611 w 1180740"/>
              <a:gd name="connsiteY4266" fmla="*/ 447036 h 888187"/>
              <a:gd name="connsiteX4267" fmla="*/ 568378 w 1180740"/>
              <a:gd name="connsiteY4267" fmla="*/ 442098 h 888187"/>
              <a:gd name="connsiteX4268" fmla="*/ 271326 w 1180740"/>
              <a:gd name="connsiteY4268" fmla="*/ 442098 h 888187"/>
              <a:gd name="connsiteX4269" fmla="*/ 275804 w 1180740"/>
              <a:gd name="connsiteY4269" fmla="*/ 442787 h 888187"/>
              <a:gd name="connsiteX4270" fmla="*/ 278856 w 1180740"/>
              <a:gd name="connsiteY4270" fmla="*/ 446606 h 888187"/>
              <a:gd name="connsiteX4271" fmla="*/ 276550 w 1180740"/>
              <a:gd name="connsiteY4271" fmla="*/ 451801 h 888187"/>
              <a:gd name="connsiteX4272" fmla="*/ 272411 w 1180740"/>
              <a:gd name="connsiteY4272" fmla="*/ 453179 h 888187"/>
              <a:gd name="connsiteX4273" fmla="*/ 267526 w 1180740"/>
              <a:gd name="connsiteY4273" fmla="*/ 451426 h 888187"/>
              <a:gd name="connsiteX4274" fmla="*/ 267186 w 1180740"/>
              <a:gd name="connsiteY4274" fmla="*/ 443788 h 888187"/>
              <a:gd name="connsiteX4275" fmla="*/ 271326 w 1180740"/>
              <a:gd name="connsiteY4275" fmla="*/ 442098 h 888187"/>
              <a:gd name="connsiteX4276" fmla="*/ 1093270 w 1180740"/>
              <a:gd name="connsiteY4276" fmla="*/ 441715 h 888187"/>
              <a:gd name="connsiteX4277" fmla="*/ 1098185 w 1180740"/>
              <a:gd name="connsiteY4277" fmla="*/ 444492 h 888187"/>
              <a:gd name="connsiteX4278" fmla="*/ 1094021 w 1180740"/>
              <a:gd name="connsiteY4278" fmla="*/ 448721 h 888187"/>
              <a:gd name="connsiteX4279" fmla="*/ 1092861 w 1180740"/>
              <a:gd name="connsiteY4279" fmla="*/ 448721 h 888187"/>
              <a:gd name="connsiteX4280" fmla="*/ 1090267 w 1180740"/>
              <a:gd name="connsiteY4280" fmla="*/ 444492 h 888187"/>
              <a:gd name="connsiteX4281" fmla="*/ 1093270 w 1180740"/>
              <a:gd name="connsiteY4281" fmla="*/ 441715 h 888187"/>
              <a:gd name="connsiteX4282" fmla="*/ 971788 w 1180740"/>
              <a:gd name="connsiteY4282" fmla="*/ 441541 h 888187"/>
              <a:gd name="connsiteX4283" fmla="*/ 976256 w 1180740"/>
              <a:gd name="connsiteY4283" fmla="*/ 444648 h 888187"/>
              <a:gd name="connsiteX4284" fmla="*/ 972127 w 1180740"/>
              <a:gd name="connsiteY4284" fmla="*/ 449278 h 888187"/>
              <a:gd name="connsiteX4285" fmla="*/ 967997 w 1180740"/>
              <a:gd name="connsiteY4285" fmla="*/ 445410 h 888187"/>
              <a:gd name="connsiteX4286" fmla="*/ 971788 w 1180740"/>
              <a:gd name="connsiteY4286" fmla="*/ 441541 h 888187"/>
              <a:gd name="connsiteX4287" fmla="*/ 338703 w 1180740"/>
              <a:gd name="connsiteY4287" fmla="*/ 441541 h 888187"/>
              <a:gd name="connsiteX4288" fmla="*/ 343934 w 1180740"/>
              <a:gd name="connsiteY4288" fmla="*/ 441855 h 888187"/>
              <a:gd name="connsiteX4289" fmla="*/ 345837 w 1180740"/>
              <a:gd name="connsiteY4289" fmla="*/ 442921 h 888187"/>
              <a:gd name="connsiteX4290" fmla="*/ 347739 w 1180740"/>
              <a:gd name="connsiteY4290" fmla="*/ 448819 h 888187"/>
              <a:gd name="connsiteX4291" fmla="*/ 339043 w 1180740"/>
              <a:gd name="connsiteY4291" fmla="*/ 455407 h 888187"/>
              <a:gd name="connsiteX4292" fmla="*/ 331161 w 1180740"/>
              <a:gd name="connsiteY4292" fmla="*/ 451580 h 888187"/>
              <a:gd name="connsiteX4293" fmla="*/ 330409 w 1180740"/>
              <a:gd name="connsiteY4293" fmla="*/ 448129 h 888187"/>
              <a:gd name="connsiteX4294" fmla="*/ 338703 w 1180740"/>
              <a:gd name="connsiteY4294" fmla="*/ 441541 h 888187"/>
              <a:gd name="connsiteX4295" fmla="*/ 314250 w 1180740"/>
              <a:gd name="connsiteY4295" fmla="*/ 441363 h 888187"/>
              <a:gd name="connsiteX4296" fmla="*/ 323565 w 1180740"/>
              <a:gd name="connsiteY4296" fmla="*/ 446915 h 888187"/>
              <a:gd name="connsiteX4297" fmla="*/ 324303 w 1180740"/>
              <a:gd name="connsiteY4297" fmla="*/ 448682 h 888187"/>
              <a:gd name="connsiteX4298" fmla="*/ 319477 w 1180740"/>
              <a:gd name="connsiteY4298" fmla="*/ 455307 h 888187"/>
              <a:gd name="connsiteX4299" fmla="*/ 316126 w 1180740"/>
              <a:gd name="connsiteY4299" fmla="*/ 454991 h 888187"/>
              <a:gd name="connsiteX4300" fmla="*/ 309091 w 1180740"/>
              <a:gd name="connsiteY4300" fmla="*/ 445211 h 888187"/>
              <a:gd name="connsiteX4301" fmla="*/ 314250 w 1180740"/>
              <a:gd name="connsiteY4301" fmla="*/ 441363 h 888187"/>
              <a:gd name="connsiteX4302" fmla="*/ 1052091 w 1180740"/>
              <a:gd name="connsiteY4302" fmla="*/ 440984 h 888187"/>
              <a:gd name="connsiteX4303" fmla="*/ 1055087 w 1180740"/>
              <a:gd name="connsiteY4303" fmla="*/ 442062 h 888187"/>
              <a:gd name="connsiteX4304" fmla="*/ 1055820 w 1180740"/>
              <a:gd name="connsiteY4304" fmla="*/ 444852 h 888187"/>
              <a:gd name="connsiteX4305" fmla="*/ 1053623 w 1180740"/>
              <a:gd name="connsiteY4305" fmla="*/ 447325 h 888187"/>
              <a:gd name="connsiteX4306" fmla="*/ 1049894 w 1180740"/>
              <a:gd name="connsiteY4306" fmla="*/ 448340 h 888187"/>
              <a:gd name="connsiteX4307" fmla="*/ 1047697 w 1180740"/>
              <a:gd name="connsiteY4307" fmla="*/ 445233 h 888187"/>
              <a:gd name="connsiteX4308" fmla="*/ 1052091 w 1180740"/>
              <a:gd name="connsiteY4308" fmla="*/ 440984 h 888187"/>
              <a:gd name="connsiteX4309" fmla="*/ 201730 w 1180740"/>
              <a:gd name="connsiteY4309" fmla="*/ 440917 h 888187"/>
              <a:gd name="connsiteX4310" fmla="*/ 203966 w 1180740"/>
              <a:gd name="connsiteY4310" fmla="*/ 441396 h 888187"/>
              <a:gd name="connsiteX4311" fmla="*/ 205105 w 1180740"/>
              <a:gd name="connsiteY4311" fmla="*/ 444846 h 888187"/>
              <a:gd name="connsiteX4312" fmla="*/ 201755 w 1180740"/>
              <a:gd name="connsiteY4312" fmla="*/ 447293 h 888187"/>
              <a:gd name="connsiteX4313" fmla="*/ 199143 w 1180740"/>
              <a:gd name="connsiteY4313" fmla="*/ 447293 h 888187"/>
              <a:gd name="connsiteX4314" fmla="*/ 198072 w 1180740"/>
              <a:gd name="connsiteY4314" fmla="*/ 444156 h 888187"/>
              <a:gd name="connsiteX4315" fmla="*/ 199545 w 1180740"/>
              <a:gd name="connsiteY4315" fmla="*/ 441709 h 888187"/>
              <a:gd name="connsiteX4316" fmla="*/ 201730 w 1180740"/>
              <a:gd name="connsiteY4316" fmla="*/ 440917 h 888187"/>
              <a:gd name="connsiteX4317" fmla="*/ 400407 w 1180740"/>
              <a:gd name="connsiteY4317" fmla="*/ 440905 h 888187"/>
              <a:gd name="connsiteX4318" fmla="*/ 404967 w 1180740"/>
              <a:gd name="connsiteY4318" fmla="*/ 441914 h 888187"/>
              <a:gd name="connsiteX4319" fmla="*/ 407553 w 1180740"/>
              <a:gd name="connsiteY4319" fmla="*/ 447528 h 888187"/>
              <a:gd name="connsiteX4320" fmla="*/ 406464 w 1180740"/>
              <a:gd name="connsiteY4320" fmla="*/ 449294 h 888187"/>
              <a:gd name="connsiteX4321" fmla="*/ 402653 w 1180740"/>
              <a:gd name="connsiteY4321" fmla="*/ 451691 h 888187"/>
              <a:gd name="connsiteX4322" fmla="*/ 394350 w 1180740"/>
              <a:gd name="connsiteY4322" fmla="*/ 446834 h 888187"/>
              <a:gd name="connsiteX4323" fmla="*/ 396664 w 1180740"/>
              <a:gd name="connsiteY4323" fmla="*/ 442293 h 888187"/>
              <a:gd name="connsiteX4324" fmla="*/ 400407 w 1180740"/>
              <a:gd name="connsiteY4324" fmla="*/ 440905 h 888187"/>
              <a:gd name="connsiteX4325" fmla="*/ 190029 w 1180740"/>
              <a:gd name="connsiteY4325" fmla="*/ 440875 h 888187"/>
              <a:gd name="connsiteX4326" fmla="*/ 191740 w 1180740"/>
              <a:gd name="connsiteY4326" fmla="*/ 441738 h 888187"/>
              <a:gd name="connsiteX4327" fmla="*/ 193244 w 1180740"/>
              <a:gd name="connsiteY4327" fmla="*/ 443867 h 888187"/>
              <a:gd name="connsiteX4328" fmla="*/ 188730 w 1180740"/>
              <a:gd name="connsiteY4328" fmla="*/ 446770 h 888187"/>
              <a:gd name="connsiteX4329" fmla="*/ 186814 w 1180740"/>
              <a:gd name="connsiteY4329" fmla="*/ 444254 h 888187"/>
              <a:gd name="connsiteX4330" fmla="*/ 188320 w 1180740"/>
              <a:gd name="connsiteY4330" fmla="*/ 441028 h 888187"/>
              <a:gd name="connsiteX4331" fmla="*/ 190029 w 1180740"/>
              <a:gd name="connsiteY4331" fmla="*/ 440875 h 888187"/>
              <a:gd name="connsiteX4332" fmla="*/ 1127568 w 1180740"/>
              <a:gd name="connsiteY4332" fmla="*/ 440805 h 888187"/>
              <a:gd name="connsiteX4333" fmla="*/ 1132087 w 1180740"/>
              <a:gd name="connsiteY4333" fmla="*/ 443898 h 888187"/>
              <a:gd name="connsiteX4334" fmla="*/ 1128321 w 1180740"/>
              <a:gd name="connsiteY4334" fmla="*/ 447054 h 888187"/>
              <a:gd name="connsiteX4335" fmla="*/ 1122981 w 1180740"/>
              <a:gd name="connsiteY4335" fmla="*/ 447054 h 888187"/>
              <a:gd name="connsiteX4336" fmla="*/ 1122981 w 1180740"/>
              <a:gd name="connsiteY4336" fmla="*/ 443898 h 888187"/>
              <a:gd name="connsiteX4337" fmla="*/ 1127568 w 1180740"/>
              <a:gd name="connsiteY4337" fmla="*/ 440805 h 888187"/>
              <a:gd name="connsiteX4338" fmla="*/ 734892 w 1180740"/>
              <a:gd name="connsiteY4338" fmla="*/ 440804 h 888187"/>
              <a:gd name="connsiteX4339" fmla="*/ 735970 w 1180740"/>
              <a:gd name="connsiteY4339" fmla="*/ 440804 h 888187"/>
              <a:gd name="connsiteX4340" fmla="*/ 739001 w 1180740"/>
              <a:gd name="connsiteY4340" fmla="*/ 440804 h 888187"/>
              <a:gd name="connsiteX4341" fmla="*/ 743850 w 1180740"/>
              <a:gd name="connsiteY4341" fmla="*/ 446713 h 888187"/>
              <a:gd name="connsiteX4342" fmla="*/ 737115 w 1180740"/>
              <a:gd name="connsiteY4342" fmla="*/ 452244 h 888187"/>
              <a:gd name="connsiteX4343" fmla="*/ 730042 w 1180740"/>
              <a:gd name="connsiteY4343" fmla="*/ 448095 h 888187"/>
              <a:gd name="connsiteX4344" fmla="*/ 730783 w 1180740"/>
              <a:gd name="connsiteY4344" fmla="*/ 442187 h 888187"/>
              <a:gd name="connsiteX4345" fmla="*/ 734892 w 1180740"/>
              <a:gd name="connsiteY4345" fmla="*/ 440804 h 888187"/>
              <a:gd name="connsiteX4346" fmla="*/ 992863 w 1180740"/>
              <a:gd name="connsiteY4346" fmla="*/ 440705 h 888187"/>
              <a:gd name="connsiteX4347" fmla="*/ 994785 w 1180740"/>
              <a:gd name="connsiteY4347" fmla="*/ 442120 h 888187"/>
              <a:gd name="connsiteX4348" fmla="*/ 995128 w 1180740"/>
              <a:gd name="connsiteY4348" fmla="*/ 445656 h 888187"/>
              <a:gd name="connsiteX4349" fmla="*/ 990187 w 1180740"/>
              <a:gd name="connsiteY4349" fmla="*/ 448163 h 888187"/>
              <a:gd name="connsiteX4350" fmla="*/ 988334 w 1180740"/>
              <a:gd name="connsiteY4350" fmla="*/ 446748 h 888187"/>
              <a:gd name="connsiteX4351" fmla="*/ 987922 w 1180740"/>
              <a:gd name="connsiteY4351" fmla="*/ 445334 h 888187"/>
              <a:gd name="connsiteX4352" fmla="*/ 990187 w 1180740"/>
              <a:gd name="connsiteY4352" fmla="*/ 441734 h 888187"/>
              <a:gd name="connsiteX4353" fmla="*/ 992863 w 1180740"/>
              <a:gd name="connsiteY4353" fmla="*/ 440705 h 888187"/>
              <a:gd name="connsiteX4354" fmla="*/ 1110314 w 1180740"/>
              <a:gd name="connsiteY4354" fmla="*/ 440563 h 888187"/>
              <a:gd name="connsiteX4355" fmla="*/ 1113900 w 1180740"/>
              <a:gd name="connsiteY4355" fmla="*/ 442420 h 888187"/>
              <a:gd name="connsiteX4356" fmla="*/ 1114243 w 1180740"/>
              <a:gd name="connsiteY4356" fmla="*/ 443513 h 888187"/>
              <a:gd name="connsiteX4357" fmla="*/ 1109714 w 1180740"/>
              <a:gd name="connsiteY4357" fmla="*/ 447048 h 888187"/>
              <a:gd name="connsiteX4358" fmla="*/ 1107449 w 1180740"/>
              <a:gd name="connsiteY4358" fmla="*/ 446020 h 888187"/>
              <a:gd name="connsiteX4359" fmla="*/ 1107037 w 1180740"/>
              <a:gd name="connsiteY4359" fmla="*/ 442420 h 888187"/>
              <a:gd name="connsiteX4360" fmla="*/ 1110314 w 1180740"/>
              <a:gd name="connsiteY4360" fmla="*/ 440563 h 888187"/>
              <a:gd name="connsiteX4361" fmla="*/ 1077642 w 1180740"/>
              <a:gd name="connsiteY4361" fmla="*/ 440524 h 888187"/>
              <a:gd name="connsiteX4362" fmla="*/ 1080318 w 1180740"/>
              <a:gd name="connsiteY4362" fmla="*/ 441213 h 888187"/>
              <a:gd name="connsiteX4363" fmla="*/ 1080730 w 1180740"/>
              <a:gd name="connsiteY4363" fmla="*/ 446098 h 888187"/>
              <a:gd name="connsiteX4364" fmla="*/ 1076544 w 1180740"/>
              <a:gd name="connsiteY4364" fmla="*/ 447788 h 888187"/>
              <a:gd name="connsiteX4365" fmla="*/ 1073867 w 1180740"/>
              <a:gd name="connsiteY4365" fmla="*/ 443655 h 888187"/>
              <a:gd name="connsiteX4366" fmla="*/ 1074622 w 1180740"/>
              <a:gd name="connsiteY4366" fmla="*/ 441902 h 888187"/>
              <a:gd name="connsiteX4367" fmla="*/ 1077642 w 1180740"/>
              <a:gd name="connsiteY4367" fmla="*/ 440524 h 888187"/>
              <a:gd name="connsiteX4368" fmla="*/ 757278 w 1180740"/>
              <a:gd name="connsiteY4368" fmla="*/ 440427 h 888187"/>
              <a:gd name="connsiteX4369" fmla="*/ 760672 w 1180740"/>
              <a:gd name="connsiteY4369" fmla="*/ 440807 h 888187"/>
              <a:gd name="connsiteX4370" fmla="*/ 761826 w 1180740"/>
              <a:gd name="connsiteY4370" fmla="*/ 441821 h 888187"/>
              <a:gd name="connsiteX4371" fmla="*/ 764474 w 1180740"/>
              <a:gd name="connsiteY4371" fmla="*/ 446068 h 888187"/>
              <a:gd name="connsiteX4372" fmla="*/ 762573 w 1180740"/>
              <a:gd name="connsiteY4372" fmla="*/ 449934 h 888187"/>
              <a:gd name="connsiteX4373" fmla="*/ 761826 w 1180740"/>
              <a:gd name="connsiteY4373" fmla="*/ 450631 h 888187"/>
              <a:gd name="connsiteX4374" fmla="*/ 758772 w 1180740"/>
              <a:gd name="connsiteY4374" fmla="*/ 452342 h 888187"/>
              <a:gd name="connsiteX4375" fmla="*/ 755038 w 1180740"/>
              <a:gd name="connsiteY4375" fmla="*/ 450948 h 888187"/>
              <a:gd name="connsiteX4376" fmla="*/ 752391 w 1180740"/>
              <a:gd name="connsiteY4376" fmla="*/ 445687 h 888187"/>
              <a:gd name="connsiteX4377" fmla="*/ 754291 w 1180740"/>
              <a:gd name="connsiteY4377" fmla="*/ 441504 h 888187"/>
              <a:gd name="connsiteX4378" fmla="*/ 757278 w 1180740"/>
              <a:gd name="connsiteY4378" fmla="*/ 440427 h 888187"/>
              <a:gd name="connsiteX4379" fmla="*/ 1065234 w 1180740"/>
              <a:gd name="connsiteY4379" fmla="*/ 440148 h 888187"/>
              <a:gd name="connsiteX4380" fmla="*/ 1067546 w 1180740"/>
              <a:gd name="connsiteY4380" fmla="*/ 440900 h 888187"/>
              <a:gd name="connsiteX4381" fmla="*/ 1068633 w 1180740"/>
              <a:gd name="connsiteY4381" fmla="*/ 443280 h 888187"/>
              <a:gd name="connsiteX4382" fmla="*/ 1065642 w 1180740"/>
              <a:gd name="connsiteY4382" fmla="*/ 447100 h 888187"/>
              <a:gd name="connsiteX4383" fmla="*/ 1060340 w 1180740"/>
              <a:gd name="connsiteY4383" fmla="*/ 445409 h 888187"/>
              <a:gd name="connsiteX4384" fmla="*/ 1065234 w 1180740"/>
              <a:gd name="connsiteY4384" fmla="*/ 440148 h 888187"/>
              <a:gd name="connsiteX4385" fmla="*/ 589044 w 1180740"/>
              <a:gd name="connsiteY4385" fmla="*/ 440148 h 888187"/>
              <a:gd name="connsiteX4386" fmla="*/ 592713 w 1180740"/>
              <a:gd name="connsiteY4386" fmla="*/ 442630 h 888187"/>
              <a:gd name="connsiteX4387" fmla="*/ 593113 w 1180740"/>
              <a:gd name="connsiteY4387" fmla="*/ 448610 h 888187"/>
              <a:gd name="connsiteX4388" fmla="*/ 586442 w 1180740"/>
              <a:gd name="connsiteY4388" fmla="*/ 448992 h 888187"/>
              <a:gd name="connsiteX4389" fmla="*/ 586442 w 1180740"/>
              <a:gd name="connsiteY4389" fmla="*/ 443011 h 888187"/>
              <a:gd name="connsiteX4390" fmla="*/ 589044 w 1180740"/>
              <a:gd name="connsiteY4390" fmla="*/ 440148 h 888187"/>
              <a:gd name="connsiteX4391" fmla="*/ 108027 w 1180740"/>
              <a:gd name="connsiteY4391" fmla="*/ 440148 h 888187"/>
              <a:gd name="connsiteX4392" fmla="*/ 111385 w 1180740"/>
              <a:gd name="connsiteY4392" fmla="*/ 440148 h 888187"/>
              <a:gd name="connsiteX4393" fmla="*/ 116220 w 1180740"/>
              <a:gd name="connsiteY4393" fmla="*/ 444356 h 888187"/>
              <a:gd name="connsiteX4394" fmla="*/ 116220 w 1180740"/>
              <a:gd name="connsiteY4394" fmla="*/ 445047 h 888187"/>
              <a:gd name="connsiteX4395" fmla="*/ 110243 w 1180740"/>
              <a:gd name="connsiteY4395" fmla="*/ 450636 h 888187"/>
              <a:gd name="connsiteX4396" fmla="*/ 102454 w 1180740"/>
              <a:gd name="connsiteY4396" fmla="*/ 449254 h 888187"/>
              <a:gd name="connsiteX4397" fmla="*/ 105744 w 1180740"/>
              <a:gd name="connsiteY4397" fmla="*/ 441907 h 888187"/>
              <a:gd name="connsiteX4398" fmla="*/ 108027 w 1180740"/>
              <a:gd name="connsiteY4398" fmla="*/ 440148 h 888187"/>
              <a:gd name="connsiteX4399" fmla="*/ 954688 w 1180740"/>
              <a:gd name="connsiteY4399" fmla="*/ 439904 h 888187"/>
              <a:gd name="connsiteX4400" fmla="*/ 961049 w 1180740"/>
              <a:gd name="connsiteY4400" fmla="*/ 442721 h 888187"/>
              <a:gd name="connsiteX4401" fmla="*/ 960304 w 1180740"/>
              <a:gd name="connsiteY4401" fmla="*/ 447229 h 888187"/>
              <a:gd name="connsiteX4402" fmla="*/ 958071 w 1180740"/>
              <a:gd name="connsiteY4402" fmla="*/ 449670 h 888187"/>
              <a:gd name="connsiteX4403" fmla="*/ 954282 w 1180740"/>
              <a:gd name="connsiteY4403" fmla="*/ 449983 h 888187"/>
              <a:gd name="connsiteX4404" fmla="*/ 950560 w 1180740"/>
              <a:gd name="connsiteY4404" fmla="*/ 444787 h 888187"/>
              <a:gd name="connsiteX4405" fmla="*/ 954688 w 1180740"/>
              <a:gd name="connsiteY4405" fmla="*/ 439904 h 888187"/>
              <a:gd name="connsiteX4406" fmla="*/ 916025 w 1180740"/>
              <a:gd name="connsiteY4406" fmla="*/ 439675 h 888187"/>
              <a:gd name="connsiteX4407" fmla="*/ 919444 w 1180740"/>
              <a:gd name="connsiteY4407" fmla="*/ 440384 h 888187"/>
              <a:gd name="connsiteX4408" fmla="*/ 922090 w 1180740"/>
              <a:gd name="connsiteY4408" fmla="*/ 444227 h 888187"/>
              <a:gd name="connsiteX4409" fmla="*/ 918697 w 1180740"/>
              <a:gd name="connsiteY4409" fmla="*/ 449457 h 888187"/>
              <a:gd name="connsiteX4410" fmla="*/ 917544 w 1180740"/>
              <a:gd name="connsiteY4410" fmla="*/ 449835 h 888187"/>
              <a:gd name="connsiteX4411" fmla="*/ 911505 w 1180740"/>
              <a:gd name="connsiteY4411" fmla="*/ 448386 h 888187"/>
              <a:gd name="connsiteX4412" fmla="*/ 908926 w 1180740"/>
              <a:gd name="connsiteY4412" fmla="*/ 444227 h 888187"/>
              <a:gd name="connsiteX4413" fmla="*/ 912658 w 1180740"/>
              <a:gd name="connsiteY4413" fmla="*/ 440006 h 888187"/>
              <a:gd name="connsiteX4414" fmla="*/ 916025 w 1180740"/>
              <a:gd name="connsiteY4414" fmla="*/ 439675 h 888187"/>
              <a:gd name="connsiteX4415" fmla="*/ 892535 w 1180740"/>
              <a:gd name="connsiteY4415" fmla="*/ 439629 h 888187"/>
              <a:gd name="connsiteX4416" fmla="*/ 895909 w 1180740"/>
              <a:gd name="connsiteY4416" fmla="*/ 440388 h 888187"/>
              <a:gd name="connsiteX4417" fmla="*/ 899232 w 1180740"/>
              <a:gd name="connsiteY4417" fmla="*/ 443171 h 888187"/>
              <a:gd name="connsiteX4418" fmla="*/ 893603 w 1180740"/>
              <a:gd name="connsiteY4418" fmla="*/ 452660 h 888187"/>
              <a:gd name="connsiteX4419" fmla="*/ 891772 w 1180740"/>
              <a:gd name="connsiteY4419" fmla="*/ 453735 h 888187"/>
              <a:gd name="connsiteX4420" fmla="*/ 887634 w 1180740"/>
              <a:gd name="connsiteY4420" fmla="*/ 452280 h 888187"/>
              <a:gd name="connsiteX4421" fmla="*/ 885735 w 1180740"/>
              <a:gd name="connsiteY4421" fmla="*/ 450193 h 888187"/>
              <a:gd name="connsiteX4422" fmla="*/ 885735 w 1180740"/>
              <a:gd name="connsiteY4422" fmla="*/ 443867 h 888187"/>
              <a:gd name="connsiteX4423" fmla="*/ 889466 w 1180740"/>
              <a:gd name="connsiteY4423" fmla="*/ 440767 h 888187"/>
              <a:gd name="connsiteX4424" fmla="*/ 892535 w 1180740"/>
              <a:gd name="connsiteY4424" fmla="*/ 439629 h 888187"/>
              <a:gd name="connsiteX4425" fmla="*/ 935134 w 1180740"/>
              <a:gd name="connsiteY4425" fmla="*/ 439606 h 888187"/>
              <a:gd name="connsiteX4426" fmla="*/ 938061 w 1180740"/>
              <a:gd name="connsiteY4426" fmla="*/ 439836 h 888187"/>
              <a:gd name="connsiteX4427" fmla="*/ 939962 w 1180740"/>
              <a:gd name="connsiteY4427" fmla="*/ 440535 h 888187"/>
              <a:gd name="connsiteX4428" fmla="*/ 942949 w 1180740"/>
              <a:gd name="connsiteY4428" fmla="*/ 445111 h 888187"/>
              <a:gd name="connsiteX4429" fmla="*/ 941455 w 1180740"/>
              <a:gd name="connsiteY4429" fmla="*/ 449687 h 888187"/>
              <a:gd name="connsiteX4430" fmla="*/ 939962 w 1180740"/>
              <a:gd name="connsiteY4430" fmla="*/ 450768 h 888187"/>
              <a:gd name="connsiteX4431" fmla="*/ 932020 w 1180740"/>
              <a:gd name="connsiteY4431" fmla="*/ 448289 h 888187"/>
              <a:gd name="connsiteX4432" fmla="*/ 932766 w 1180740"/>
              <a:gd name="connsiteY4432" fmla="*/ 441234 h 888187"/>
              <a:gd name="connsiteX4433" fmla="*/ 935134 w 1180740"/>
              <a:gd name="connsiteY4433" fmla="*/ 439606 h 888187"/>
              <a:gd name="connsiteX4434" fmla="*/ 1146081 w 1180740"/>
              <a:gd name="connsiteY4434" fmla="*/ 439591 h 888187"/>
              <a:gd name="connsiteX4435" fmla="*/ 1149412 w 1180740"/>
              <a:gd name="connsiteY4435" fmla="*/ 441367 h 888187"/>
              <a:gd name="connsiteX4436" fmla="*/ 1148664 w 1180740"/>
              <a:gd name="connsiteY4436" fmla="*/ 445235 h 888187"/>
              <a:gd name="connsiteX4437" fmla="*/ 1147577 w 1180740"/>
              <a:gd name="connsiteY4437" fmla="*/ 446250 h 888187"/>
              <a:gd name="connsiteX4438" fmla="*/ 1141935 w 1180740"/>
              <a:gd name="connsiteY4438" fmla="*/ 444855 h 888187"/>
              <a:gd name="connsiteX4439" fmla="*/ 1144178 w 1180740"/>
              <a:gd name="connsiteY4439" fmla="*/ 439908 h 888187"/>
              <a:gd name="connsiteX4440" fmla="*/ 1146081 w 1180740"/>
              <a:gd name="connsiteY4440" fmla="*/ 439591 h 888187"/>
              <a:gd name="connsiteX4441" fmla="*/ 47116 w 1180740"/>
              <a:gd name="connsiteY4441" fmla="*/ 439562 h 888187"/>
              <a:gd name="connsiteX4442" fmla="*/ 51416 w 1180740"/>
              <a:gd name="connsiteY4442" fmla="*/ 441223 h 888187"/>
              <a:gd name="connsiteX4443" fmla="*/ 53633 w 1180740"/>
              <a:gd name="connsiteY4443" fmla="*/ 443310 h 888187"/>
              <a:gd name="connsiteX4444" fmla="*/ 55515 w 1180740"/>
              <a:gd name="connsiteY4444" fmla="*/ 447169 h 888187"/>
              <a:gd name="connsiteX4445" fmla="*/ 55111 w 1180740"/>
              <a:gd name="connsiteY4445" fmla="*/ 448941 h 888187"/>
              <a:gd name="connsiteX4446" fmla="*/ 50677 w 1180740"/>
              <a:gd name="connsiteY4446" fmla="*/ 453116 h 888187"/>
              <a:gd name="connsiteX4447" fmla="*/ 45436 w 1180740"/>
              <a:gd name="connsiteY4447" fmla="*/ 453116 h 888187"/>
              <a:gd name="connsiteX4448" fmla="*/ 42479 w 1180740"/>
              <a:gd name="connsiteY4448" fmla="*/ 450016 h 888187"/>
              <a:gd name="connsiteX4449" fmla="*/ 42479 w 1180740"/>
              <a:gd name="connsiteY4449" fmla="*/ 442298 h 888187"/>
              <a:gd name="connsiteX4450" fmla="*/ 42815 w 1180740"/>
              <a:gd name="connsiteY4450" fmla="*/ 441602 h 888187"/>
              <a:gd name="connsiteX4451" fmla="*/ 47116 w 1180740"/>
              <a:gd name="connsiteY4451" fmla="*/ 439562 h 888187"/>
              <a:gd name="connsiteX4452" fmla="*/ 869048 w 1180740"/>
              <a:gd name="connsiteY4452" fmla="*/ 439449 h 888187"/>
              <a:gd name="connsiteX4453" fmla="*/ 872163 w 1180740"/>
              <a:gd name="connsiteY4453" fmla="*/ 440037 h 888187"/>
              <a:gd name="connsiteX4454" fmla="*/ 876272 w 1180740"/>
              <a:gd name="connsiteY4454" fmla="*/ 441792 h 888187"/>
              <a:gd name="connsiteX4455" fmla="*/ 877013 w 1180740"/>
              <a:gd name="connsiteY4455" fmla="*/ 444236 h 888187"/>
              <a:gd name="connsiteX4456" fmla="*/ 876676 w 1180740"/>
              <a:gd name="connsiteY4456" fmla="*/ 448749 h 888187"/>
              <a:gd name="connsiteX4457" fmla="*/ 873308 w 1180740"/>
              <a:gd name="connsiteY4457" fmla="*/ 451194 h 888187"/>
              <a:gd name="connsiteX4458" fmla="*/ 865091 w 1180740"/>
              <a:gd name="connsiteY4458" fmla="*/ 448749 h 888187"/>
              <a:gd name="connsiteX4459" fmla="*/ 866236 w 1180740"/>
              <a:gd name="connsiteY4459" fmla="*/ 440413 h 888187"/>
              <a:gd name="connsiteX4460" fmla="*/ 869048 w 1180740"/>
              <a:gd name="connsiteY4460" fmla="*/ 439449 h 888187"/>
              <a:gd name="connsiteX4461" fmla="*/ 126854 w 1180740"/>
              <a:gd name="connsiteY4461" fmla="*/ 439149 h 888187"/>
              <a:gd name="connsiteX4462" fmla="*/ 130163 w 1180740"/>
              <a:gd name="connsiteY4462" fmla="*/ 440142 h 888187"/>
              <a:gd name="connsiteX4463" fmla="*/ 132436 w 1180740"/>
              <a:gd name="connsiteY4463" fmla="*/ 445753 h 888187"/>
              <a:gd name="connsiteX4464" fmla="*/ 125350 w 1180740"/>
              <a:gd name="connsiteY4464" fmla="*/ 450671 h 888187"/>
              <a:gd name="connsiteX4465" fmla="*/ 119468 w 1180740"/>
              <a:gd name="connsiteY4465" fmla="*/ 447519 h 888187"/>
              <a:gd name="connsiteX4466" fmla="*/ 122008 w 1180740"/>
              <a:gd name="connsiteY4466" fmla="*/ 441592 h 888187"/>
              <a:gd name="connsiteX4467" fmla="*/ 123546 w 1180740"/>
              <a:gd name="connsiteY4467" fmla="*/ 440521 h 888187"/>
              <a:gd name="connsiteX4468" fmla="*/ 126854 w 1180740"/>
              <a:gd name="connsiteY4468" fmla="*/ 439149 h 888187"/>
              <a:gd name="connsiteX4469" fmla="*/ 827920 w 1180740"/>
              <a:gd name="connsiteY4469" fmla="*/ 439138 h 888187"/>
              <a:gd name="connsiteX4470" fmla="*/ 833808 w 1180740"/>
              <a:gd name="connsiteY4470" fmla="*/ 444051 h 888187"/>
              <a:gd name="connsiteX4471" fmla="*/ 829793 w 1180740"/>
              <a:gd name="connsiteY4471" fmla="*/ 449730 h 888187"/>
              <a:gd name="connsiteX4472" fmla="*/ 828254 w 1180740"/>
              <a:gd name="connsiteY4472" fmla="*/ 450113 h 888187"/>
              <a:gd name="connsiteX4473" fmla="*/ 825712 w 1180740"/>
              <a:gd name="connsiteY4473" fmla="*/ 450113 h 888187"/>
              <a:gd name="connsiteX4474" fmla="*/ 822701 w 1180740"/>
              <a:gd name="connsiteY4474" fmla="*/ 448646 h 888187"/>
              <a:gd name="connsiteX4475" fmla="*/ 822701 w 1180740"/>
              <a:gd name="connsiteY4475" fmla="*/ 440925 h 888187"/>
              <a:gd name="connsiteX4476" fmla="*/ 827920 w 1180740"/>
              <a:gd name="connsiteY4476" fmla="*/ 439138 h 888187"/>
              <a:gd name="connsiteX4477" fmla="*/ 177070 w 1180740"/>
              <a:gd name="connsiteY4477" fmla="*/ 439138 h 888187"/>
              <a:gd name="connsiteX4478" fmla="*/ 181944 w 1180740"/>
              <a:gd name="connsiteY4478" fmla="*/ 441943 h 888187"/>
              <a:gd name="connsiteX4479" fmla="*/ 181606 w 1180740"/>
              <a:gd name="connsiteY4479" fmla="*/ 443727 h 888187"/>
              <a:gd name="connsiteX4480" fmla="*/ 177476 w 1180740"/>
              <a:gd name="connsiteY4480" fmla="*/ 446213 h 888187"/>
              <a:gd name="connsiteX4481" fmla="*/ 175174 w 1180740"/>
              <a:gd name="connsiteY4481" fmla="*/ 444747 h 888187"/>
              <a:gd name="connsiteX4482" fmla="*/ 174091 w 1180740"/>
              <a:gd name="connsiteY4482" fmla="*/ 443345 h 888187"/>
              <a:gd name="connsiteX4483" fmla="*/ 177070 w 1180740"/>
              <a:gd name="connsiteY4483" fmla="*/ 439138 h 888187"/>
              <a:gd name="connsiteX4484" fmla="*/ 779765 w 1180740"/>
              <a:gd name="connsiteY4484" fmla="*/ 438856 h 888187"/>
              <a:gd name="connsiteX4485" fmla="*/ 784650 w 1180740"/>
              <a:gd name="connsiteY4485" fmla="*/ 441442 h 888187"/>
              <a:gd name="connsiteX4486" fmla="*/ 786524 w 1180740"/>
              <a:gd name="connsiteY4486" fmla="*/ 446286 h 888187"/>
              <a:gd name="connsiteX4487" fmla="*/ 781706 w 1180740"/>
              <a:gd name="connsiteY4487" fmla="*/ 451507 h 888187"/>
              <a:gd name="connsiteX4488" fmla="*/ 780234 w 1180740"/>
              <a:gd name="connsiteY4488" fmla="*/ 451507 h 888187"/>
              <a:gd name="connsiteX4489" fmla="*/ 773208 w 1180740"/>
              <a:gd name="connsiteY4489" fmla="*/ 443833 h 888187"/>
              <a:gd name="connsiteX4490" fmla="*/ 774278 w 1180740"/>
              <a:gd name="connsiteY4490" fmla="*/ 440750 h 888187"/>
              <a:gd name="connsiteX4491" fmla="*/ 779765 w 1180740"/>
              <a:gd name="connsiteY4491" fmla="*/ 438856 h 888187"/>
              <a:gd name="connsiteX4492" fmla="*/ 802443 w 1180740"/>
              <a:gd name="connsiteY4492" fmla="*/ 438516 h 888187"/>
              <a:gd name="connsiteX4493" fmla="*/ 808074 w 1180740"/>
              <a:gd name="connsiteY4493" fmla="*/ 441376 h 888187"/>
              <a:gd name="connsiteX4494" fmla="*/ 808821 w 1180740"/>
              <a:gd name="connsiteY4494" fmla="*/ 443092 h 888187"/>
              <a:gd name="connsiteX4495" fmla="*/ 802782 w 1180740"/>
              <a:gd name="connsiteY4495" fmla="*/ 451228 h 888187"/>
              <a:gd name="connsiteX4496" fmla="*/ 798304 w 1180740"/>
              <a:gd name="connsiteY4496" fmla="*/ 449830 h 888187"/>
              <a:gd name="connsiteX4497" fmla="*/ 796404 w 1180740"/>
              <a:gd name="connsiteY4497" fmla="*/ 446270 h 888187"/>
              <a:gd name="connsiteX4498" fmla="*/ 796404 w 1180740"/>
              <a:gd name="connsiteY4498" fmla="*/ 444173 h 888187"/>
              <a:gd name="connsiteX4499" fmla="*/ 802443 w 1180740"/>
              <a:gd name="connsiteY4499" fmla="*/ 438516 h 888187"/>
              <a:gd name="connsiteX4500" fmla="*/ 90219 w 1180740"/>
              <a:gd name="connsiteY4500" fmla="*/ 438515 h 888187"/>
              <a:gd name="connsiteX4501" fmla="*/ 93932 w 1180740"/>
              <a:gd name="connsiteY4501" fmla="*/ 440818 h 888187"/>
              <a:gd name="connsiteX4502" fmla="*/ 96175 w 1180740"/>
              <a:gd name="connsiteY4502" fmla="*/ 442914 h 888187"/>
              <a:gd name="connsiteX4503" fmla="*/ 97739 w 1180740"/>
              <a:gd name="connsiteY4503" fmla="*/ 445710 h 888187"/>
              <a:gd name="connsiteX4504" fmla="*/ 90941 w 1180740"/>
              <a:gd name="connsiteY4504" fmla="*/ 452063 h 888187"/>
              <a:gd name="connsiteX4505" fmla="*/ 84892 w 1180740"/>
              <a:gd name="connsiteY4505" fmla="*/ 449967 h 888187"/>
              <a:gd name="connsiteX4506" fmla="*/ 85639 w 1180740"/>
              <a:gd name="connsiteY4506" fmla="*/ 439356 h 888187"/>
              <a:gd name="connsiteX4507" fmla="*/ 90219 w 1180740"/>
              <a:gd name="connsiteY4507" fmla="*/ 438515 h 888187"/>
              <a:gd name="connsiteX4508" fmla="*/ 69828 w 1180740"/>
              <a:gd name="connsiteY4508" fmla="*/ 438513 h 888187"/>
              <a:gd name="connsiteX4509" fmla="*/ 76928 w 1180740"/>
              <a:gd name="connsiteY4509" fmla="*/ 444429 h 888187"/>
              <a:gd name="connsiteX4510" fmla="*/ 75789 w 1180740"/>
              <a:gd name="connsiteY4510" fmla="*/ 449339 h 888187"/>
              <a:gd name="connsiteX4511" fmla="*/ 68020 w 1180740"/>
              <a:gd name="connsiteY4511" fmla="*/ 451416 h 888187"/>
              <a:gd name="connsiteX4512" fmla="*/ 65005 w 1180740"/>
              <a:gd name="connsiteY4512" fmla="*/ 449716 h 888187"/>
              <a:gd name="connsiteX4513" fmla="*/ 62795 w 1180740"/>
              <a:gd name="connsiteY4513" fmla="*/ 445877 h 888187"/>
              <a:gd name="connsiteX4514" fmla="*/ 69828 w 1180740"/>
              <a:gd name="connsiteY4514" fmla="*/ 438513 h 888187"/>
              <a:gd name="connsiteX4515" fmla="*/ 21226 w 1180740"/>
              <a:gd name="connsiteY4515" fmla="*/ 438512 h 888187"/>
              <a:gd name="connsiteX4516" fmla="*/ 27589 w 1180740"/>
              <a:gd name="connsiteY4516" fmla="*/ 444421 h 888187"/>
              <a:gd name="connsiteX4517" fmla="*/ 27589 w 1180740"/>
              <a:gd name="connsiteY4517" fmla="*/ 445175 h 888187"/>
              <a:gd name="connsiteX4518" fmla="*/ 23121 w 1180740"/>
              <a:gd name="connsiteY4518" fmla="*/ 450393 h 888187"/>
              <a:gd name="connsiteX4519" fmla="*/ 19330 w 1180740"/>
              <a:gd name="connsiteY4519" fmla="*/ 438890 h 888187"/>
              <a:gd name="connsiteX4520" fmla="*/ 21226 w 1180740"/>
              <a:gd name="connsiteY4520" fmla="*/ 438512 h 888187"/>
              <a:gd name="connsiteX4521" fmla="*/ 848428 w 1180740"/>
              <a:gd name="connsiteY4521" fmla="*/ 437920 h 888187"/>
              <a:gd name="connsiteX4522" fmla="*/ 855815 w 1180740"/>
              <a:gd name="connsiteY4522" fmla="*/ 444206 h 888187"/>
              <a:gd name="connsiteX4523" fmla="*/ 855479 w 1180740"/>
              <a:gd name="connsiteY4523" fmla="*/ 444520 h 888187"/>
              <a:gd name="connsiteX4524" fmla="*/ 852121 w 1180740"/>
              <a:gd name="connsiteY4524" fmla="*/ 449423 h 888187"/>
              <a:gd name="connsiteX4525" fmla="*/ 849905 w 1180740"/>
              <a:gd name="connsiteY4525" fmla="*/ 450114 h 888187"/>
              <a:gd name="connsiteX4526" fmla="*/ 843929 w 1180740"/>
              <a:gd name="connsiteY4526" fmla="*/ 447348 h 888187"/>
              <a:gd name="connsiteX4527" fmla="*/ 843190 w 1180740"/>
              <a:gd name="connsiteY4527" fmla="*/ 446657 h 888187"/>
              <a:gd name="connsiteX4528" fmla="*/ 848428 w 1180740"/>
              <a:gd name="connsiteY4528" fmla="*/ 437920 h 888187"/>
              <a:gd name="connsiteX4529" fmla="*/ 145068 w 1180740"/>
              <a:gd name="connsiteY4529" fmla="*/ 437122 h 888187"/>
              <a:gd name="connsiteX4530" fmla="*/ 150718 w 1180740"/>
              <a:gd name="connsiteY4530" fmla="*/ 442763 h 888187"/>
              <a:gd name="connsiteX4531" fmla="*/ 148835 w 1180740"/>
              <a:gd name="connsiteY4531" fmla="*/ 446629 h 888187"/>
              <a:gd name="connsiteX4532" fmla="*/ 142848 w 1180740"/>
              <a:gd name="connsiteY4532" fmla="*/ 447326 h 888187"/>
              <a:gd name="connsiteX4533" fmla="*/ 139888 w 1180740"/>
              <a:gd name="connsiteY4533" fmla="*/ 440988 h 888187"/>
              <a:gd name="connsiteX4534" fmla="*/ 145068 w 1180740"/>
              <a:gd name="connsiteY4534" fmla="*/ 437122 h 888187"/>
              <a:gd name="connsiteX4535" fmla="*/ 161059 w 1180740"/>
              <a:gd name="connsiteY4535" fmla="*/ 436520 h 888187"/>
              <a:gd name="connsiteX4536" fmla="*/ 164268 w 1180740"/>
              <a:gd name="connsiteY4536" fmla="*/ 438044 h 888187"/>
              <a:gd name="connsiteX4537" fmla="*/ 166078 w 1180740"/>
              <a:gd name="connsiteY4537" fmla="*/ 441564 h 888187"/>
              <a:gd name="connsiteX4538" fmla="*/ 162793 w 1180740"/>
              <a:gd name="connsiteY4538" fmla="*/ 446781 h 888187"/>
              <a:gd name="connsiteX4539" fmla="*/ 156424 w 1180740"/>
              <a:gd name="connsiteY4539" fmla="*/ 444644 h 888187"/>
              <a:gd name="connsiteX4540" fmla="*/ 155687 w 1180740"/>
              <a:gd name="connsiteY4540" fmla="*/ 442947 h 888187"/>
              <a:gd name="connsiteX4541" fmla="*/ 157899 w 1180740"/>
              <a:gd name="connsiteY4541" fmla="*/ 437353 h 888187"/>
              <a:gd name="connsiteX4542" fmla="*/ 161059 w 1180740"/>
              <a:gd name="connsiteY4542" fmla="*/ 436520 h 888187"/>
              <a:gd name="connsiteX4543" fmla="*/ 27922 w 1180740"/>
              <a:gd name="connsiteY4543" fmla="*/ 412160 h 888187"/>
              <a:gd name="connsiteX4544" fmla="*/ 30136 w 1180740"/>
              <a:gd name="connsiteY4544" fmla="*/ 413148 h 888187"/>
              <a:gd name="connsiteX4545" fmla="*/ 30467 w 1180740"/>
              <a:gd name="connsiteY4545" fmla="*/ 414177 h 888187"/>
              <a:gd name="connsiteX4546" fmla="*/ 30863 w 1180740"/>
              <a:gd name="connsiteY4546" fmla="*/ 414884 h 888187"/>
              <a:gd name="connsiteX4547" fmla="*/ 25709 w 1180740"/>
              <a:gd name="connsiteY4547" fmla="*/ 415269 h 888187"/>
              <a:gd name="connsiteX4548" fmla="*/ 25709 w 1180740"/>
              <a:gd name="connsiteY4548" fmla="*/ 412762 h 888187"/>
              <a:gd name="connsiteX4549" fmla="*/ 27922 w 1180740"/>
              <a:gd name="connsiteY4549" fmla="*/ 412160 h 888187"/>
              <a:gd name="connsiteX4550" fmla="*/ 979023 w 1180740"/>
              <a:gd name="connsiteY4550" fmla="*/ 411734 h 888187"/>
              <a:gd name="connsiteX4551" fmla="*/ 982798 w 1180740"/>
              <a:gd name="connsiteY4551" fmla="*/ 414826 h 888187"/>
              <a:gd name="connsiteX4552" fmla="*/ 979023 w 1180740"/>
              <a:gd name="connsiteY4552" fmla="*/ 419749 h 888187"/>
              <a:gd name="connsiteX4553" fmla="*/ 974837 w 1180740"/>
              <a:gd name="connsiteY4553" fmla="*/ 415899 h 888187"/>
              <a:gd name="connsiteX4554" fmla="*/ 979023 w 1180740"/>
              <a:gd name="connsiteY4554" fmla="*/ 411734 h 888187"/>
              <a:gd name="connsiteX4555" fmla="*/ 949248 w 1180740"/>
              <a:gd name="connsiteY4555" fmla="*/ 411455 h 888187"/>
              <a:gd name="connsiteX4556" fmla="*/ 953021 w 1180740"/>
              <a:gd name="connsiteY4556" fmla="*/ 415621 h 888187"/>
              <a:gd name="connsiteX4557" fmla="*/ 948911 w 1180740"/>
              <a:gd name="connsiteY4557" fmla="*/ 419471 h 888187"/>
              <a:gd name="connsiteX4558" fmla="*/ 944801 w 1180740"/>
              <a:gd name="connsiteY4558" fmla="*/ 415305 h 888187"/>
              <a:gd name="connsiteX4559" fmla="*/ 949248 w 1180740"/>
              <a:gd name="connsiteY4559" fmla="*/ 411455 h 888187"/>
              <a:gd name="connsiteX4560" fmla="*/ 44384 w 1180740"/>
              <a:gd name="connsiteY4560" fmla="*/ 411358 h 888187"/>
              <a:gd name="connsiteX4561" fmla="*/ 46364 w 1180740"/>
              <a:gd name="connsiteY4561" fmla="*/ 412356 h 888187"/>
              <a:gd name="connsiteX4562" fmla="*/ 46364 w 1180740"/>
              <a:gd name="connsiteY4562" fmla="*/ 416542 h 888187"/>
              <a:gd name="connsiteX4563" fmla="*/ 44537 w 1180740"/>
              <a:gd name="connsiteY4563" fmla="*/ 418317 h 888187"/>
              <a:gd name="connsiteX4564" fmla="*/ 43386 w 1180740"/>
              <a:gd name="connsiteY4564" fmla="*/ 418635 h 888187"/>
              <a:gd name="connsiteX4565" fmla="*/ 42235 w 1180740"/>
              <a:gd name="connsiteY4565" fmla="*/ 418317 h 888187"/>
              <a:gd name="connsiteX4566" fmla="*/ 39595 w 1180740"/>
              <a:gd name="connsiteY4566" fmla="*/ 415147 h 888187"/>
              <a:gd name="connsiteX4567" fmla="*/ 41896 w 1180740"/>
              <a:gd name="connsiteY4567" fmla="*/ 411976 h 888187"/>
              <a:gd name="connsiteX4568" fmla="*/ 44384 w 1180740"/>
              <a:gd name="connsiteY4568" fmla="*/ 411358 h 888187"/>
              <a:gd name="connsiteX4569" fmla="*/ 525374 w 1180740"/>
              <a:gd name="connsiteY4569" fmla="*/ 411041 h 888187"/>
              <a:gd name="connsiteX4570" fmla="*/ 529044 w 1180740"/>
              <a:gd name="connsiteY4570" fmla="*/ 412506 h 888187"/>
              <a:gd name="connsiteX4571" fmla="*/ 528310 w 1180740"/>
              <a:gd name="connsiteY4571" fmla="*/ 417408 h 888187"/>
              <a:gd name="connsiteX4572" fmla="*/ 526108 w 1180740"/>
              <a:gd name="connsiteY4572" fmla="*/ 418491 h 888187"/>
              <a:gd name="connsiteX4573" fmla="*/ 521638 w 1180740"/>
              <a:gd name="connsiteY4573" fmla="*/ 417791 h 888187"/>
              <a:gd name="connsiteX4574" fmla="*/ 520570 w 1180740"/>
              <a:gd name="connsiteY4574" fmla="*/ 416390 h 888187"/>
              <a:gd name="connsiteX4575" fmla="*/ 520170 w 1180740"/>
              <a:gd name="connsiteY4575" fmla="*/ 413524 h 888187"/>
              <a:gd name="connsiteX4576" fmla="*/ 525374 w 1180740"/>
              <a:gd name="connsiteY4576" fmla="*/ 411041 h 888187"/>
              <a:gd name="connsiteX4577" fmla="*/ 848007 w 1180740"/>
              <a:gd name="connsiteY4577" fmla="*/ 410931 h 888187"/>
              <a:gd name="connsiteX4578" fmla="*/ 850241 w 1180740"/>
              <a:gd name="connsiteY4578" fmla="*/ 410931 h 888187"/>
              <a:gd name="connsiteX4579" fmla="*/ 852543 w 1180740"/>
              <a:gd name="connsiteY4579" fmla="*/ 414736 h 888187"/>
              <a:gd name="connsiteX4580" fmla="*/ 849158 w 1180740"/>
              <a:gd name="connsiteY4580" fmla="*/ 418540 h 888187"/>
              <a:gd name="connsiteX4581" fmla="*/ 846518 w 1180740"/>
              <a:gd name="connsiteY4581" fmla="*/ 418228 h 888187"/>
              <a:gd name="connsiteX4582" fmla="*/ 844622 w 1180740"/>
              <a:gd name="connsiteY4582" fmla="*/ 414050 h 888187"/>
              <a:gd name="connsiteX4583" fmla="*/ 848007 w 1180740"/>
              <a:gd name="connsiteY4583" fmla="*/ 410931 h 888187"/>
              <a:gd name="connsiteX4584" fmla="*/ 824058 w 1180740"/>
              <a:gd name="connsiteY4584" fmla="*/ 410898 h 888187"/>
              <a:gd name="connsiteX4585" fmla="*/ 827467 w 1180740"/>
              <a:gd name="connsiteY4585" fmla="*/ 411271 h 888187"/>
              <a:gd name="connsiteX4586" fmla="*/ 828967 w 1180740"/>
              <a:gd name="connsiteY4586" fmla="*/ 414691 h 888187"/>
              <a:gd name="connsiteX4587" fmla="*/ 826376 w 1180740"/>
              <a:gd name="connsiteY4587" fmla="*/ 417116 h 888187"/>
              <a:gd name="connsiteX4588" fmla="*/ 824467 w 1180740"/>
              <a:gd name="connsiteY4588" fmla="*/ 417800 h 888187"/>
              <a:gd name="connsiteX4589" fmla="*/ 819898 w 1180740"/>
              <a:gd name="connsiteY4589" fmla="*/ 414007 h 888187"/>
              <a:gd name="connsiteX4590" fmla="*/ 824058 w 1180740"/>
              <a:gd name="connsiteY4590" fmla="*/ 410898 h 888187"/>
              <a:gd name="connsiteX4591" fmla="*/ 444435 w 1180740"/>
              <a:gd name="connsiteY4591" fmla="*/ 410714 h 888187"/>
              <a:gd name="connsiteX4592" fmla="*/ 448990 w 1180740"/>
              <a:gd name="connsiteY4592" fmla="*/ 414134 h 888187"/>
              <a:gd name="connsiteX4593" fmla="*/ 447834 w 1180740"/>
              <a:gd name="connsiteY4593" fmla="*/ 416248 h 888187"/>
              <a:gd name="connsiteX4594" fmla="*/ 444095 w 1180740"/>
              <a:gd name="connsiteY4594" fmla="*/ 417243 h 888187"/>
              <a:gd name="connsiteX4595" fmla="*/ 439541 w 1180740"/>
              <a:gd name="connsiteY4595" fmla="*/ 414507 h 888187"/>
              <a:gd name="connsiteX4596" fmla="*/ 439949 w 1180740"/>
              <a:gd name="connsiteY4596" fmla="*/ 412766 h 888187"/>
              <a:gd name="connsiteX4597" fmla="*/ 444435 w 1180740"/>
              <a:gd name="connsiteY4597" fmla="*/ 410714 h 888187"/>
              <a:gd name="connsiteX4598" fmla="*/ 346110 w 1180740"/>
              <a:gd name="connsiteY4598" fmla="*/ 410579 h 888187"/>
              <a:gd name="connsiteX4599" fmla="*/ 349429 w 1180740"/>
              <a:gd name="connsiteY4599" fmla="*/ 411462 h 888187"/>
              <a:gd name="connsiteX4600" fmla="*/ 351708 w 1180740"/>
              <a:gd name="connsiteY4600" fmla="*/ 415661 h 888187"/>
              <a:gd name="connsiteX4601" fmla="*/ 346814 w 1180740"/>
              <a:gd name="connsiteY4601" fmla="*/ 419924 h 888187"/>
              <a:gd name="connsiteX4602" fmla="*/ 343529 w 1180740"/>
              <a:gd name="connsiteY4602" fmla="*/ 419224 h 888187"/>
              <a:gd name="connsiteX4603" fmla="*/ 342792 w 1180740"/>
              <a:gd name="connsiteY4603" fmla="*/ 411844 h 888187"/>
              <a:gd name="connsiteX4604" fmla="*/ 346110 w 1180740"/>
              <a:gd name="connsiteY4604" fmla="*/ 410579 h 888187"/>
              <a:gd name="connsiteX4605" fmla="*/ 901915 w 1180740"/>
              <a:gd name="connsiteY4605" fmla="*/ 410559 h 888187"/>
              <a:gd name="connsiteX4606" fmla="*/ 904312 w 1180740"/>
              <a:gd name="connsiteY4606" fmla="*/ 411401 h 888187"/>
              <a:gd name="connsiteX4607" fmla="*/ 904711 w 1180740"/>
              <a:gd name="connsiteY4607" fmla="*/ 415891 h 888187"/>
              <a:gd name="connsiteX4608" fmla="*/ 904312 w 1180740"/>
              <a:gd name="connsiteY4608" fmla="*/ 416577 h 888187"/>
              <a:gd name="connsiteX4609" fmla="*/ 900650 w 1180740"/>
              <a:gd name="connsiteY4609" fmla="*/ 418324 h 888187"/>
              <a:gd name="connsiteX4610" fmla="*/ 896921 w 1180740"/>
              <a:gd name="connsiteY4610" fmla="*/ 415891 h 888187"/>
              <a:gd name="connsiteX4611" fmla="*/ 897654 w 1180740"/>
              <a:gd name="connsiteY4611" fmla="*/ 413459 h 888187"/>
              <a:gd name="connsiteX4612" fmla="*/ 899518 w 1180740"/>
              <a:gd name="connsiteY4612" fmla="*/ 411027 h 888187"/>
              <a:gd name="connsiteX4613" fmla="*/ 901915 w 1180740"/>
              <a:gd name="connsiteY4613" fmla="*/ 410559 h 888187"/>
              <a:gd name="connsiteX4614" fmla="*/ 275586 w 1180740"/>
              <a:gd name="connsiteY4614" fmla="*/ 410379 h 888187"/>
              <a:gd name="connsiteX4615" fmla="*/ 277460 w 1180740"/>
              <a:gd name="connsiteY4615" fmla="*/ 410379 h 888187"/>
              <a:gd name="connsiteX4616" fmla="*/ 281206 w 1180740"/>
              <a:gd name="connsiteY4616" fmla="*/ 410379 h 888187"/>
              <a:gd name="connsiteX4617" fmla="*/ 286024 w 1180740"/>
              <a:gd name="connsiteY4617" fmla="*/ 417414 h 888187"/>
              <a:gd name="connsiteX4618" fmla="*/ 284485 w 1180740"/>
              <a:gd name="connsiteY4618" fmla="*/ 420266 h 888187"/>
              <a:gd name="connsiteX4619" fmla="*/ 275252 w 1180740"/>
              <a:gd name="connsiteY4619" fmla="*/ 420963 h 888187"/>
              <a:gd name="connsiteX4620" fmla="*/ 271170 w 1180740"/>
              <a:gd name="connsiteY4620" fmla="*/ 417414 h 888187"/>
              <a:gd name="connsiteX4621" fmla="*/ 275586 w 1180740"/>
              <a:gd name="connsiteY4621" fmla="*/ 410379 h 888187"/>
              <a:gd name="connsiteX4622" fmla="*/ 545487 w 1180740"/>
              <a:gd name="connsiteY4622" fmla="*/ 410341 h 888187"/>
              <a:gd name="connsiteX4623" fmla="*/ 548818 w 1180740"/>
              <a:gd name="connsiteY4623" fmla="*/ 411034 h 888187"/>
              <a:gd name="connsiteX4624" fmla="*/ 550683 w 1180740"/>
              <a:gd name="connsiteY4624" fmla="*/ 418028 h 888187"/>
              <a:gd name="connsiteX4625" fmla="*/ 550284 w 1180740"/>
              <a:gd name="connsiteY4625" fmla="*/ 419099 h 888187"/>
              <a:gd name="connsiteX4626" fmla="*/ 547352 w 1180740"/>
              <a:gd name="connsiteY4626" fmla="*/ 420486 h 888187"/>
              <a:gd name="connsiteX4627" fmla="*/ 543288 w 1180740"/>
              <a:gd name="connsiteY4627" fmla="*/ 419792 h 888187"/>
              <a:gd name="connsiteX4628" fmla="*/ 541089 w 1180740"/>
              <a:gd name="connsiteY4628" fmla="*/ 413491 h 888187"/>
              <a:gd name="connsiteX4629" fmla="*/ 545487 w 1180740"/>
              <a:gd name="connsiteY4629" fmla="*/ 410341 h 888187"/>
              <a:gd name="connsiteX4630" fmla="*/ 505697 w 1180740"/>
              <a:gd name="connsiteY4630" fmla="*/ 410341 h 888187"/>
              <a:gd name="connsiteX4631" fmla="*/ 509844 w 1180740"/>
              <a:gd name="connsiteY4631" fmla="*/ 412094 h 888187"/>
              <a:gd name="connsiteX4632" fmla="*/ 509844 w 1180740"/>
              <a:gd name="connsiteY4632" fmla="*/ 414537 h 888187"/>
              <a:gd name="connsiteX4633" fmla="*/ 504202 w 1180740"/>
              <a:gd name="connsiteY4633" fmla="*/ 417668 h 888187"/>
              <a:gd name="connsiteX4634" fmla="*/ 502299 w 1180740"/>
              <a:gd name="connsiteY4634" fmla="*/ 412094 h 888187"/>
              <a:gd name="connsiteX4635" fmla="*/ 505697 w 1180740"/>
              <a:gd name="connsiteY4635" fmla="*/ 410341 h 888187"/>
              <a:gd name="connsiteX4636" fmla="*/ 303033 w 1180740"/>
              <a:gd name="connsiteY4636" fmla="*/ 410252 h 888187"/>
              <a:gd name="connsiteX4637" fmla="*/ 307101 w 1180740"/>
              <a:gd name="connsiteY4637" fmla="*/ 413474 h 888187"/>
              <a:gd name="connsiteX4638" fmla="*/ 307435 w 1180740"/>
              <a:gd name="connsiteY4638" fmla="*/ 415548 h 888187"/>
              <a:gd name="connsiteX4639" fmla="*/ 300819 w 1180740"/>
              <a:gd name="connsiteY4639" fmla="*/ 420828 h 888187"/>
              <a:gd name="connsiteX4640" fmla="*/ 295607 w 1180740"/>
              <a:gd name="connsiteY4640" fmla="*/ 415548 h 888187"/>
              <a:gd name="connsiteX4641" fmla="*/ 297812 w 1180740"/>
              <a:gd name="connsiteY4641" fmla="*/ 410708 h 888187"/>
              <a:gd name="connsiteX4642" fmla="*/ 303033 w 1180740"/>
              <a:gd name="connsiteY4642" fmla="*/ 410252 h 888187"/>
              <a:gd name="connsiteX4643" fmla="*/ 921146 w 1180740"/>
              <a:gd name="connsiteY4643" fmla="*/ 409913 h 888187"/>
              <a:gd name="connsiteX4644" fmla="*/ 925700 w 1180740"/>
              <a:gd name="connsiteY4644" fmla="*/ 413717 h 888187"/>
              <a:gd name="connsiteX4645" fmla="*/ 925292 w 1180740"/>
              <a:gd name="connsiteY4645" fmla="*/ 414715 h 888187"/>
              <a:gd name="connsiteX4646" fmla="*/ 922301 w 1180740"/>
              <a:gd name="connsiteY4646" fmla="*/ 416835 h 888187"/>
              <a:gd name="connsiteX4647" fmla="*/ 917407 w 1180740"/>
              <a:gd name="connsiteY4647" fmla="*/ 415401 h 888187"/>
              <a:gd name="connsiteX4648" fmla="*/ 918563 w 1180740"/>
              <a:gd name="connsiteY4648" fmla="*/ 410910 h 888187"/>
              <a:gd name="connsiteX4649" fmla="*/ 921146 w 1180740"/>
              <a:gd name="connsiteY4649" fmla="*/ 409913 h 888187"/>
              <a:gd name="connsiteX4650" fmla="*/ 876827 w 1180740"/>
              <a:gd name="connsiteY4650" fmla="*/ 409885 h 888187"/>
              <a:gd name="connsiteX4651" fmla="*/ 881645 w 1180740"/>
              <a:gd name="connsiteY4651" fmla="*/ 413056 h 888187"/>
              <a:gd name="connsiteX4652" fmla="*/ 881645 w 1180740"/>
              <a:gd name="connsiteY4652" fmla="*/ 414769 h 888187"/>
              <a:gd name="connsiteX4653" fmla="*/ 879745 w 1180740"/>
              <a:gd name="connsiteY4653" fmla="*/ 416227 h 888187"/>
              <a:gd name="connsiteX4654" fmla="*/ 875673 w 1180740"/>
              <a:gd name="connsiteY4654" fmla="*/ 417242 h 888187"/>
              <a:gd name="connsiteX4655" fmla="*/ 871941 w 1180740"/>
              <a:gd name="connsiteY4655" fmla="*/ 413056 h 888187"/>
              <a:gd name="connsiteX4656" fmla="*/ 873026 w 1180740"/>
              <a:gd name="connsiteY4656" fmla="*/ 411281 h 888187"/>
              <a:gd name="connsiteX4657" fmla="*/ 876827 w 1180740"/>
              <a:gd name="connsiteY4657" fmla="*/ 409885 h 888187"/>
              <a:gd name="connsiteX4658" fmla="*/ 320286 w 1180740"/>
              <a:gd name="connsiteY4658" fmla="*/ 409699 h 888187"/>
              <a:gd name="connsiteX4659" fmla="*/ 323042 w 1180740"/>
              <a:gd name="connsiteY4659" fmla="*/ 409931 h 888187"/>
              <a:gd name="connsiteX4660" fmla="*/ 327535 w 1180740"/>
              <a:gd name="connsiteY4660" fmla="*/ 412043 h 888187"/>
              <a:gd name="connsiteX4661" fmla="*/ 329440 w 1180740"/>
              <a:gd name="connsiteY4661" fmla="*/ 414860 h 888187"/>
              <a:gd name="connsiteX4662" fmla="*/ 327194 w 1180740"/>
              <a:gd name="connsiteY4662" fmla="*/ 418445 h 888187"/>
              <a:gd name="connsiteX4663" fmla="*/ 323042 w 1180740"/>
              <a:gd name="connsiteY4663" fmla="*/ 419470 h 888187"/>
              <a:gd name="connsiteX4664" fmla="*/ 318142 w 1180740"/>
              <a:gd name="connsiteY4664" fmla="*/ 417357 h 888187"/>
              <a:gd name="connsiteX4665" fmla="*/ 317394 w 1180740"/>
              <a:gd name="connsiteY4665" fmla="*/ 412427 h 888187"/>
              <a:gd name="connsiteX4666" fmla="*/ 318142 w 1180740"/>
              <a:gd name="connsiteY4666" fmla="*/ 411339 h 888187"/>
              <a:gd name="connsiteX4667" fmla="*/ 320286 w 1180740"/>
              <a:gd name="connsiteY4667" fmla="*/ 409699 h 888187"/>
              <a:gd name="connsiteX4668" fmla="*/ 207571 w 1180740"/>
              <a:gd name="connsiteY4668" fmla="*/ 409623 h 888187"/>
              <a:gd name="connsiteX4669" fmla="*/ 211950 w 1180740"/>
              <a:gd name="connsiteY4669" fmla="*/ 411849 h 888187"/>
              <a:gd name="connsiteX4670" fmla="*/ 212285 w 1180740"/>
              <a:gd name="connsiteY4670" fmla="*/ 418144 h 888187"/>
              <a:gd name="connsiteX4671" fmla="*/ 207127 w 1180740"/>
              <a:gd name="connsiteY4671" fmla="*/ 420306 h 888187"/>
              <a:gd name="connsiteX4672" fmla="*/ 200429 w 1180740"/>
              <a:gd name="connsiteY4672" fmla="*/ 416045 h 888187"/>
              <a:gd name="connsiteX4673" fmla="*/ 202639 w 1180740"/>
              <a:gd name="connsiteY4673" fmla="*/ 410068 h 888187"/>
              <a:gd name="connsiteX4674" fmla="*/ 207571 w 1180740"/>
              <a:gd name="connsiteY4674" fmla="*/ 409623 h 888187"/>
              <a:gd name="connsiteX4675" fmla="*/ 424341 w 1180740"/>
              <a:gd name="connsiteY4675" fmla="*/ 409505 h 888187"/>
              <a:gd name="connsiteX4676" fmla="*/ 428470 w 1180740"/>
              <a:gd name="connsiteY4676" fmla="*/ 413056 h 888187"/>
              <a:gd name="connsiteX4677" fmla="*/ 424341 w 1180740"/>
              <a:gd name="connsiteY4677" fmla="*/ 417242 h 888187"/>
              <a:gd name="connsiteX4678" fmla="*/ 420211 w 1180740"/>
              <a:gd name="connsiteY4678" fmla="*/ 413373 h 888187"/>
              <a:gd name="connsiteX4679" fmla="*/ 424341 w 1180740"/>
              <a:gd name="connsiteY4679" fmla="*/ 409505 h 888187"/>
              <a:gd name="connsiteX4680" fmla="*/ 381641 w 1180740"/>
              <a:gd name="connsiteY4680" fmla="*/ 409505 h 888187"/>
              <a:gd name="connsiteX4681" fmla="*/ 385037 w 1180740"/>
              <a:gd name="connsiteY4681" fmla="*/ 410906 h 888187"/>
              <a:gd name="connsiteX4682" fmla="*/ 386532 w 1180740"/>
              <a:gd name="connsiteY4682" fmla="*/ 411670 h 888187"/>
              <a:gd name="connsiteX4683" fmla="*/ 387279 w 1180740"/>
              <a:gd name="connsiteY4683" fmla="*/ 414090 h 888187"/>
              <a:gd name="connsiteX4684" fmla="*/ 385377 w 1180740"/>
              <a:gd name="connsiteY4684" fmla="*/ 415490 h 888187"/>
              <a:gd name="connsiteX4685" fmla="*/ 382796 w 1180740"/>
              <a:gd name="connsiteY4685" fmla="*/ 416573 h 888187"/>
              <a:gd name="connsiteX4686" fmla="*/ 377090 w 1180740"/>
              <a:gd name="connsiteY4686" fmla="*/ 413389 h 888187"/>
              <a:gd name="connsiteX4687" fmla="*/ 378992 w 1180740"/>
              <a:gd name="connsiteY4687" fmla="*/ 410588 h 888187"/>
              <a:gd name="connsiteX4688" fmla="*/ 381641 w 1180740"/>
              <a:gd name="connsiteY4688" fmla="*/ 409505 h 888187"/>
              <a:gd name="connsiteX4689" fmla="*/ 251354 w 1180740"/>
              <a:gd name="connsiteY4689" fmla="*/ 409505 h 888187"/>
              <a:gd name="connsiteX4690" fmla="*/ 254309 w 1180740"/>
              <a:gd name="connsiteY4690" fmla="*/ 410578 h 888187"/>
              <a:gd name="connsiteX4691" fmla="*/ 257667 w 1180740"/>
              <a:gd name="connsiteY4691" fmla="*/ 414427 h 888187"/>
              <a:gd name="connsiteX4692" fmla="*/ 258070 w 1180740"/>
              <a:gd name="connsiteY4692" fmla="*/ 420042 h 888187"/>
              <a:gd name="connsiteX4693" fmla="*/ 254309 w 1180740"/>
              <a:gd name="connsiteY4693" fmla="*/ 423828 h 888187"/>
              <a:gd name="connsiteX4694" fmla="*/ 248400 w 1180740"/>
              <a:gd name="connsiteY4694" fmla="*/ 420736 h 888187"/>
              <a:gd name="connsiteX4695" fmla="*/ 246922 w 1180740"/>
              <a:gd name="connsiteY4695" fmla="*/ 418969 h 888187"/>
              <a:gd name="connsiteX4696" fmla="*/ 248400 w 1180740"/>
              <a:gd name="connsiteY4696" fmla="*/ 410893 h 888187"/>
              <a:gd name="connsiteX4697" fmla="*/ 251354 w 1180740"/>
              <a:gd name="connsiteY4697" fmla="*/ 409505 h 888187"/>
              <a:gd name="connsiteX4698" fmla="*/ 364741 w 1180740"/>
              <a:gd name="connsiteY4698" fmla="*/ 409325 h 888187"/>
              <a:gd name="connsiteX4699" fmla="*/ 369573 w 1180740"/>
              <a:gd name="connsiteY4699" fmla="*/ 410706 h 888187"/>
              <a:gd name="connsiteX4700" fmla="*/ 370311 w 1180740"/>
              <a:gd name="connsiteY4700" fmla="*/ 417677 h 888187"/>
              <a:gd name="connsiteX4701" fmla="*/ 369170 w 1180740"/>
              <a:gd name="connsiteY4701" fmla="*/ 418368 h 888187"/>
              <a:gd name="connsiteX4702" fmla="*/ 364339 w 1180740"/>
              <a:gd name="connsiteY4702" fmla="*/ 419059 h 888187"/>
              <a:gd name="connsiteX4703" fmla="*/ 361386 w 1180740"/>
              <a:gd name="connsiteY4703" fmla="*/ 417300 h 888187"/>
              <a:gd name="connsiteX4704" fmla="*/ 359843 w 1180740"/>
              <a:gd name="connsiteY4704" fmla="*/ 414160 h 888187"/>
              <a:gd name="connsiteX4705" fmla="*/ 359843 w 1180740"/>
              <a:gd name="connsiteY4705" fmla="*/ 413156 h 888187"/>
              <a:gd name="connsiteX4706" fmla="*/ 364741 w 1180740"/>
              <a:gd name="connsiteY4706" fmla="*/ 409325 h 888187"/>
              <a:gd name="connsiteX4707" fmla="*/ 999690 w 1180740"/>
              <a:gd name="connsiteY4707" fmla="*/ 408990 h 888187"/>
              <a:gd name="connsiteX4708" fmla="*/ 1004244 w 1180740"/>
              <a:gd name="connsiteY4708" fmla="*/ 411106 h 888187"/>
              <a:gd name="connsiteX4709" fmla="*/ 1005400 w 1180740"/>
              <a:gd name="connsiteY4709" fmla="*/ 413607 h 888187"/>
              <a:gd name="connsiteX4710" fmla="*/ 1000098 w 1180740"/>
              <a:gd name="connsiteY4710" fmla="*/ 417520 h 888187"/>
              <a:gd name="connsiteX4711" fmla="*/ 996359 w 1180740"/>
              <a:gd name="connsiteY4711" fmla="*/ 413287 h 888187"/>
              <a:gd name="connsiteX4712" fmla="*/ 997447 w 1180740"/>
              <a:gd name="connsiteY4712" fmla="*/ 410080 h 888187"/>
              <a:gd name="connsiteX4713" fmla="*/ 999690 w 1180740"/>
              <a:gd name="connsiteY4713" fmla="*/ 408990 h 888187"/>
              <a:gd name="connsiteX4714" fmla="*/ 405180 w 1180740"/>
              <a:gd name="connsiteY4714" fmla="*/ 408948 h 888187"/>
              <a:gd name="connsiteX4715" fmla="*/ 408171 w 1180740"/>
              <a:gd name="connsiteY4715" fmla="*/ 410350 h 888187"/>
              <a:gd name="connsiteX4716" fmla="*/ 409327 w 1180740"/>
              <a:gd name="connsiteY4716" fmla="*/ 412836 h 888187"/>
              <a:gd name="connsiteX4717" fmla="*/ 404025 w 1180740"/>
              <a:gd name="connsiteY4717" fmla="*/ 416406 h 888187"/>
              <a:gd name="connsiteX4718" fmla="*/ 400694 w 1180740"/>
              <a:gd name="connsiteY4718" fmla="*/ 413537 h 888187"/>
              <a:gd name="connsiteX4719" fmla="*/ 405180 w 1180740"/>
              <a:gd name="connsiteY4719" fmla="*/ 408948 h 888187"/>
              <a:gd name="connsiteX4720" fmla="*/ 734592 w 1180740"/>
              <a:gd name="connsiteY4720" fmla="*/ 408793 h 888187"/>
              <a:gd name="connsiteX4721" fmla="*/ 740629 w 1180740"/>
              <a:gd name="connsiteY4721" fmla="*/ 410015 h 888187"/>
              <a:gd name="connsiteX4722" fmla="*/ 742178 w 1180740"/>
              <a:gd name="connsiteY4722" fmla="*/ 411403 h 888187"/>
              <a:gd name="connsiteX4723" fmla="*/ 743660 w 1180740"/>
              <a:gd name="connsiteY4723" fmla="*/ 417331 h 888187"/>
              <a:gd name="connsiteX4724" fmla="*/ 740292 w 1180740"/>
              <a:gd name="connsiteY4724" fmla="*/ 420485 h 888187"/>
              <a:gd name="connsiteX4725" fmla="*/ 733219 w 1180740"/>
              <a:gd name="connsiteY4725" fmla="*/ 419791 h 888187"/>
              <a:gd name="connsiteX4726" fmla="*/ 729111 w 1180740"/>
              <a:gd name="connsiteY4726" fmla="*/ 415565 h 888187"/>
              <a:gd name="connsiteX4727" fmla="*/ 728302 w 1180740"/>
              <a:gd name="connsiteY4727" fmla="*/ 412790 h 888187"/>
              <a:gd name="connsiteX4728" fmla="*/ 729111 w 1180740"/>
              <a:gd name="connsiteY4728" fmla="*/ 411781 h 888187"/>
              <a:gd name="connsiteX4729" fmla="*/ 734592 w 1180740"/>
              <a:gd name="connsiteY4729" fmla="*/ 408793 h 888187"/>
              <a:gd name="connsiteX4730" fmla="*/ 1023385 w 1180740"/>
              <a:gd name="connsiteY4730" fmla="*/ 408669 h 888187"/>
              <a:gd name="connsiteX4731" fmla="*/ 1025619 w 1180740"/>
              <a:gd name="connsiteY4731" fmla="*/ 409357 h 888187"/>
              <a:gd name="connsiteX4732" fmla="*/ 1028597 w 1180740"/>
              <a:gd name="connsiteY4732" fmla="*/ 412794 h 888187"/>
              <a:gd name="connsiteX4733" fmla="*/ 1026363 w 1180740"/>
              <a:gd name="connsiteY4733" fmla="*/ 417669 h 888187"/>
              <a:gd name="connsiteX4734" fmla="*/ 1025619 w 1180740"/>
              <a:gd name="connsiteY4734" fmla="*/ 417982 h 888187"/>
              <a:gd name="connsiteX4735" fmla="*/ 1020001 w 1180740"/>
              <a:gd name="connsiteY4735" fmla="*/ 415919 h 888187"/>
              <a:gd name="connsiteX4736" fmla="*/ 1021084 w 1180740"/>
              <a:gd name="connsiteY4736" fmla="*/ 410357 h 888187"/>
              <a:gd name="connsiteX4737" fmla="*/ 1023385 w 1180740"/>
              <a:gd name="connsiteY4737" fmla="*/ 408669 h 888187"/>
              <a:gd name="connsiteX4738" fmla="*/ 225624 w 1180740"/>
              <a:gd name="connsiteY4738" fmla="*/ 408669 h 888187"/>
              <a:gd name="connsiteX4739" fmla="*/ 227106 w 1180740"/>
              <a:gd name="connsiteY4739" fmla="*/ 408984 h 888187"/>
              <a:gd name="connsiteX4740" fmla="*/ 234585 w 1180740"/>
              <a:gd name="connsiteY4740" fmla="*/ 413198 h 888187"/>
              <a:gd name="connsiteX4741" fmla="*/ 231553 w 1180740"/>
              <a:gd name="connsiteY4741" fmla="*/ 421565 h 888187"/>
              <a:gd name="connsiteX4742" fmla="*/ 224883 w 1180740"/>
              <a:gd name="connsiteY4742" fmla="*/ 421187 h 888187"/>
              <a:gd name="connsiteX4743" fmla="*/ 220773 w 1180740"/>
              <a:gd name="connsiteY4743" fmla="*/ 417350 h 888187"/>
              <a:gd name="connsiteX4744" fmla="*/ 220368 w 1180740"/>
              <a:gd name="connsiteY4744" fmla="*/ 415274 h 888187"/>
              <a:gd name="connsiteX4745" fmla="*/ 225624 w 1180740"/>
              <a:gd name="connsiteY4745" fmla="*/ 408669 h 888187"/>
              <a:gd name="connsiteX4746" fmla="*/ 483001 w 1180740"/>
              <a:gd name="connsiteY4746" fmla="*/ 408504 h 888187"/>
              <a:gd name="connsiteX4747" fmla="*/ 486812 w 1180740"/>
              <a:gd name="connsiteY4747" fmla="*/ 409518 h 888187"/>
              <a:gd name="connsiteX4748" fmla="*/ 487146 w 1180740"/>
              <a:gd name="connsiteY4748" fmla="*/ 410578 h 888187"/>
              <a:gd name="connsiteX4749" fmla="*/ 484606 w 1180740"/>
              <a:gd name="connsiteY4749" fmla="*/ 415754 h 888187"/>
              <a:gd name="connsiteX4750" fmla="*/ 483469 w 1180740"/>
              <a:gd name="connsiteY4750" fmla="*/ 416129 h 888187"/>
              <a:gd name="connsiteX4751" fmla="*/ 479391 w 1180740"/>
              <a:gd name="connsiteY4751" fmla="*/ 411638 h 888187"/>
              <a:gd name="connsiteX4752" fmla="*/ 479792 w 1180740"/>
              <a:gd name="connsiteY4752" fmla="*/ 410578 h 888187"/>
              <a:gd name="connsiteX4753" fmla="*/ 483001 w 1180740"/>
              <a:gd name="connsiteY4753" fmla="*/ 408504 h 888187"/>
              <a:gd name="connsiteX4754" fmla="*/ 1044443 w 1180740"/>
              <a:gd name="connsiteY4754" fmla="*/ 408486 h 888187"/>
              <a:gd name="connsiteX4755" fmla="*/ 1051515 w 1180740"/>
              <a:gd name="connsiteY4755" fmla="*/ 411605 h 888187"/>
              <a:gd name="connsiteX4756" fmla="*/ 1048913 w 1180740"/>
              <a:gd name="connsiteY4756" fmla="*/ 416095 h 888187"/>
              <a:gd name="connsiteX4757" fmla="*/ 1048513 w 1180740"/>
              <a:gd name="connsiteY4757" fmla="*/ 416095 h 888187"/>
              <a:gd name="connsiteX4758" fmla="*/ 1042641 w 1180740"/>
              <a:gd name="connsiteY4758" fmla="*/ 412977 h 888187"/>
              <a:gd name="connsiteX4759" fmla="*/ 1042641 w 1180740"/>
              <a:gd name="connsiteY4759" fmla="*/ 411916 h 888187"/>
              <a:gd name="connsiteX4760" fmla="*/ 1044443 w 1180740"/>
              <a:gd name="connsiteY4760" fmla="*/ 408486 h 888187"/>
              <a:gd name="connsiteX4761" fmla="*/ 621205 w 1180740"/>
              <a:gd name="connsiteY4761" fmla="*/ 408182 h 888187"/>
              <a:gd name="connsiteX4762" fmla="*/ 624491 w 1180740"/>
              <a:gd name="connsiteY4762" fmla="*/ 409925 h 888187"/>
              <a:gd name="connsiteX4763" fmla="*/ 625566 w 1180740"/>
              <a:gd name="connsiteY4763" fmla="*/ 410622 h 888187"/>
              <a:gd name="connsiteX4764" fmla="*/ 630407 w 1180740"/>
              <a:gd name="connsiteY4764" fmla="*/ 414488 h 888187"/>
              <a:gd name="connsiteX4765" fmla="*/ 631146 w 1180740"/>
              <a:gd name="connsiteY4765" fmla="*/ 418353 h 888187"/>
              <a:gd name="connsiteX4766" fmla="*/ 627448 w 1180740"/>
              <a:gd name="connsiteY4766" fmla="*/ 420825 h 888187"/>
              <a:gd name="connsiteX4767" fmla="*/ 617768 w 1180740"/>
              <a:gd name="connsiteY4767" fmla="*/ 418670 h 888187"/>
              <a:gd name="connsiteX4768" fmla="*/ 617028 w 1180740"/>
              <a:gd name="connsiteY4768" fmla="*/ 417973 h 888187"/>
              <a:gd name="connsiteX4769" fmla="*/ 614810 w 1180740"/>
              <a:gd name="connsiteY4769" fmla="*/ 413094 h 888187"/>
              <a:gd name="connsiteX4770" fmla="*/ 616625 w 1180740"/>
              <a:gd name="connsiteY4770" fmla="*/ 408848 h 888187"/>
              <a:gd name="connsiteX4771" fmla="*/ 617365 w 1180740"/>
              <a:gd name="connsiteY4771" fmla="*/ 408531 h 888187"/>
              <a:gd name="connsiteX4772" fmla="*/ 621205 w 1180740"/>
              <a:gd name="connsiteY4772" fmla="*/ 408182 h 888187"/>
              <a:gd name="connsiteX4773" fmla="*/ 1065834 w 1180740"/>
              <a:gd name="connsiteY4773" fmla="*/ 408151 h 888187"/>
              <a:gd name="connsiteX4774" fmla="*/ 1071153 w 1180740"/>
              <a:gd name="connsiteY4774" fmla="*/ 410623 h 888187"/>
              <a:gd name="connsiteX4775" fmla="*/ 1069994 w 1180740"/>
              <a:gd name="connsiteY4775" fmla="*/ 414808 h 888187"/>
              <a:gd name="connsiteX4776" fmla="*/ 1068902 w 1180740"/>
              <a:gd name="connsiteY4776" fmla="*/ 415885 h 888187"/>
              <a:gd name="connsiteX4777" fmla="*/ 1065493 w 1180740"/>
              <a:gd name="connsiteY4777" fmla="*/ 416583 h 888187"/>
              <a:gd name="connsiteX4778" fmla="*/ 1061674 w 1180740"/>
              <a:gd name="connsiteY4778" fmla="*/ 411701 h 888187"/>
              <a:gd name="connsiteX4779" fmla="*/ 1062083 w 1180740"/>
              <a:gd name="connsiteY4779" fmla="*/ 410623 h 888187"/>
              <a:gd name="connsiteX4780" fmla="*/ 1065834 w 1180740"/>
              <a:gd name="connsiteY4780" fmla="*/ 408151 h 888187"/>
              <a:gd name="connsiteX4781" fmla="*/ 465433 w 1180740"/>
              <a:gd name="connsiteY4781" fmla="*/ 407998 h 888187"/>
              <a:gd name="connsiteX4782" fmla="*/ 467690 w 1180740"/>
              <a:gd name="connsiteY4782" fmla="*/ 408147 h 888187"/>
              <a:gd name="connsiteX4783" fmla="*/ 469510 w 1180740"/>
              <a:gd name="connsiteY4783" fmla="*/ 409904 h 888187"/>
              <a:gd name="connsiteX4784" fmla="*/ 467690 w 1180740"/>
              <a:gd name="connsiteY4784" fmla="*/ 413355 h 888187"/>
              <a:gd name="connsiteX4785" fmla="*/ 463581 w 1180740"/>
              <a:gd name="connsiteY4785" fmla="*/ 413731 h 888187"/>
              <a:gd name="connsiteX4786" fmla="*/ 460953 w 1180740"/>
              <a:gd name="connsiteY4786" fmla="*/ 411975 h 888187"/>
              <a:gd name="connsiteX4787" fmla="*/ 463176 w 1180740"/>
              <a:gd name="connsiteY4787" fmla="*/ 408838 h 888187"/>
              <a:gd name="connsiteX4788" fmla="*/ 465433 w 1180740"/>
              <a:gd name="connsiteY4788" fmla="*/ 407998 h 888187"/>
              <a:gd name="connsiteX4789" fmla="*/ 805259 w 1180740"/>
              <a:gd name="connsiteY4789" fmla="*/ 407937 h 888187"/>
              <a:gd name="connsiteX4790" fmla="*/ 807130 w 1180740"/>
              <a:gd name="connsiteY4790" fmla="*/ 408255 h 888187"/>
              <a:gd name="connsiteX4791" fmla="*/ 810806 w 1180740"/>
              <a:gd name="connsiteY4791" fmla="*/ 414236 h 888187"/>
              <a:gd name="connsiteX4792" fmla="*/ 805660 w 1180740"/>
              <a:gd name="connsiteY4792" fmla="*/ 417799 h 888187"/>
              <a:gd name="connsiteX4793" fmla="*/ 804190 w 1180740"/>
              <a:gd name="connsiteY4793" fmla="*/ 417799 h 888187"/>
              <a:gd name="connsiteX4794" fmla="*/ 799712 w 1180740"/>
              <a:gd name="connsiteY4794" fmla="*/ 411436 h 888187"/>
              <a:gd name="connsiteX4795" fmla="*/ 805259 w 1180740"/>
              <a:gd name="connsiteY4795" fmla="*/ 407937 h 888187"/>
              <a:gd name="connsiteX4796" fmla="*/ 60681 w 1180740"/>
              <a:gd name="connsiteY4796" fmla="*/ 407935 h 888187"/>
              <a:gd name="connsiteX4797" fmla="*/ 65200 w 1180740"/>
              <a:gd name="connsiteY4797" fmla="*/ 410028 h 888187"/>
              <a:gd name="connsiteX4798" fmla="*/ 64104 w 1180740"/>
              <a:gd name="connsiteY4798" fmla="*/ 413516 h 888187"/>
              <a:gd name="connsiteX4799" fmla="*/ 62940 w 1180740"/>
              <a:gd name="connsiteY4799" fmla="*/ 414594 h 888187"/>
              <a:gd name="connsiteX4800" fmla="*/ 58764 w 1180740"/>
              <a:gd name="connsiteY4800" fmla="*/ 414594 h 888187"/>
              <a:gd name="connsiteX4801" fmla="*/ 56847 w 1180740"/>
              <a:gd name="connsiteY4801" fmla="*/ 411043 h 888187"/>
              <a:gd name="connsiteX4802" fmla="*/ 59517 w 1180740"/>
              <a:gd name="connsiteY4802" fmla="*/ 408252 h 888187"/>
              <a:gd name="connsiteX4803" fmla="*/ 60681 w 1180740"/>
              <a:gd name="connsiteY4803" fmla="*/ 407935 h 888187"/>
              <a:gd name="connsiteX4804" fmla="*/ 1083347 w 1180740"/>
              <a:gd name="connsiteY4804" fmla="*/ 407834 h 888187"/>
              <a:gd name="connsiteX4805" fmla="*/ 1086324 w 1180740"/>
              <a:gd name="connsiteY4805" fmla="*/ 408154 h 888187"/>
              <a:gd name="connsiteX4806" fmla="*/ 1090858 w 1180740"/>
              <a:gd name="connsiteY4806" fmla="*/ 411355 h 888187"/>
              <a:gd name="connsiteX4807" fmla="*/ 1088963 w 1180740"/>
              <a:gd name="connsiteY4807" fmla="*/ 416668 h 888187"/>
              <a:gd name="connsiteX4808" fmla="*/ 1087813 w 1180740"/>
              <a:gd name="connsiteY4808" fmla="*/ 417052 h 888187"/>
              <a:gd name="connsiteX4809" fmla="*/ 1079626 w 1180740"/>
              <a:gd name="connsiteY4809" fmla="*/ 414876 h 888187"/>
              <a:gd name="connsiteX4810" fmla="*/ 1079220 w 1180740"/>
              <a:gd name="connsiteY4810" fmla="*/ 413467 h 888187"/>
              <a:gd name="connsiteX4811" fmla="*/ 1080709 w 1180740"/>
              <a:gd name="connsiteY4811" fmla="*/ 409562 h 888187"/>
              <a:gd name="connsiteX4812" fmla="*/ 1083347 w 1180740"/>
              <a:gd name="connsiteY4812" fmla="*/ 407834 h 888187"/>
              <a:gd name="connsiteX4813" fmla="*/ 108324 w 1180740"/>
              <a:gd name="connsiteY4813" fmla="*/ 407834 h 888187"/>
              <a:gd name="connsiteX4814" fmla="*/ 109460 w 1180740"/>
              <a:gd name="connsiteY4814" fmla="*/ 408146 h 888187"/>
              <a:gd name="connsiteX4815" fmla="*/ 110930 w 1180740"/>
              <a:gd name="connsiteY4815" fmla="*/ 415084 h 888187"/>
              <a:gd name="connsiteX4816" fmla="*/ 106119 w 1180740"/>
              <a:gd name="connsiteY4816" fmla="*/ 417146 h 888187"/>
              <a:gd name="connsiteX4817" fmla="*/ 104248 w 1180740"/>
              <a:gd name="connsiteY4817" fmla="*/ 415396 h 888187"/>
              <a:gd name="connsiteX4818" fmla="*/ 105718 w 1180740"/>
              <a:gd name="connsiteY4818" fmla="*/ 408521 h 888187"/>
              <a:gd name="connsiteX4819" fmla="*/ 108324 w 1180740"/>
              <a:gd name="connsiteY4819" fmla="*/ 407834 h 888187"/>
              <a:gd name="connsiteX4820" fmla="*/ 759719 w 1180740"/>
              <a:gd name="connsiteY4820" fmla="*/ 407548 h 888187"/>
              <a:gd name="connsiteX4821" fmla="*/ 763538 w 1180740"/>
              <a:gd name="connsiteY4821" fmla="*/ 408464 h 888187"/>
              <a:gd name="connsiteX4822" fmla="*/ 766560 w 1180740"/>
              <a:gd name="connsiteY4822" fmla="*/ 413373 h 888187"/>
              <a:gd name="connsiteX4823" fmla="*/ 765418 w 1180740"/>
              <a:gd name="connsiteY4823" fmla="*/ 417262 h 888187"/>
              <a:gd name="connsiteX4824" fmla="*/ 761725 w 1180740"/>
              <a:gd name="connsiteY4824" fmla="*/ 419047 h 888187"/>
              <a:gd name="connsiteX4825" fmla="*/ 754271 w 1180740"/>
              <a:gd name="connsiteY4825" fmla="*/ 416242 h 888187"/>
              <a:gd name="connsiteX4826" fmla="*/ 753532 w 1180740"/>
              <a:gd name="connsiteY4826" fmla="*/ 411652 h 888187"/>
              <a:gd name="connsiteX4827" fmla="*/ 756151 w 1180740"/>
              <a:gd name="connsiteY4827" fmla="*/ 408783 h 888187"/>
              <a:gd name="connsiteX4828" fmla="*/ 759719 w 1180740"/>
              <a:gd name="connsiteY4828" fmla="*/ 407548 h 888187"/>
              <a:gd name="connsiteX4829" fmla="*/ 1133733 w 1180740"/>
              <a:gd name="connsiteY4829" fmla="*/ 407417 h 888187"/>
              <a:gd name="connsiteX4830" fmla="*/ 1135972 w 1180740"/>
              <a:gd name="connsiteY4830" fmla="*/ 407797 h 888187"/>
              <a:gd name="connsiteX4831" fmla="*/ 1141197 w 1180740"/>
              <a:gd name="connsiteY4831" fmla="*/ 412678 h 888187"/>
              <a:gd name="connsiteX4832" fmla="*/ 1138618 w 1180740"/>
              <a:gd name="connsiteY4832" fmla="*/ 416925 h 888187"/>
              <a:gd name="connsiteX4833" fmla="*/ 1135972 w 1180740"/>
              <a:gd name="connsiteY4833" fmla="*/ 417242 h 888187"/>
              <a:gd name="connsiteX4834" fmla="*/ 1132580 w 1180740"/>
              <a:gd name="connsiteY4834" fmla="*/ 416925 h 888187"/>
              <a:gd name="connsiteX4835" fmla="*/ 1128848 w 1180740"/>
              <a:gd name="connsiteY4835" fmla="*/ 414770 h 888187"/>
              <a:gd name="connsiteX4836" fmla="*/ 1128848 w 1180740"/>
              <a:gd name="connsiteY4836" fmla="*/ 409508 h 888187"/>
              <a:gd name="connsiteX4837" fmla="*/ 1133733 w 1180740"/>
              <a:gd name="connsiteY4837" fmla="*/ 407417 h 888187"/>
              <a:gd name="connsiteX4838" fmla="*/ 568071 w 1180740"/>
              <a:gd name="connsiteY4838" fmla="*/ 407376 h 888187"/>
              <a:gd name="connsiteX4839" fmla="*/ 572955 w 1180740"/>
              <a:gd name="connsiteY4839" fmla="*/ 413681 h 888187"/>
              <a:gd name="connsiteX4840" fmla="*/ 572548 w 1180740"/>
              <a:gd name="connsiteY4840" fmla="*/ 415383 h 888187"/>
              <a:gd name="connsiteX4841" fmla="*/ 566918 w 1180740"/>
              <a:gd name="connsiteY4841" fmla="*/ 418914 h 888187"/>
              <a:gd name="connsiteX4842" fmla="*/ 560542 w 1180740"/>
              <a:gd name="connsiteY4842" fmla="*/ 415068 h 888187"/>
              <a:gd name="connsiteX4843" fmla="*/ 561627 w 1180740"/>
              <a:gd name="connsiteY4843" fmla="*/ 409457 h 888187"/>
              <a:gd name="connsiteX4844" fmla="*/ 568071 w 1180740"/>
              <a:gd name="connsiteY4844" fmla="*/ 407376 h 888187"/>
              <a:gd name="connsiteX4845" fmla="*/ 783996 w 1180740"/>
              <a:gd name="connsiteY4845" fmla="*/ 407375 h 888187"/>
              <a:gd name="connsiteX4846" fmla="*/ 789550 w 1180740"/>
              <a:gd name="connsiteY4846" fmla="*/ 410138 h 888187"/>
              <a:gd name="connsiteX4847" fmla="*/ 787743 w 1180740"/>
              <a:gd name="connsiteY4847" fmla="*/ 415350 h 888187"/>
              <a:gd name="connsiteX4848" fmla="*/ 786605 w 1180740"/>
              <a:gd name="connsiteY4848" fmla="*/ 416104 h 888187"/>
              <a:gd name="connsiteX4849" fmla="*/ 778843 w 1180740"/>
              <a:gd name="connsiteY4849" fmla="*/ 415350 h 888187"/>
              <a:gd name="connsiteX4850" fmla="*/ 777371 w 1180740"/>
              <a:gd name="connsiteY4850" fmla="*/ 412273 h 888187"/>
              <a:gd name="connsiteX4851" fmla="*/ 781453 w 1180740"/>
              <a:gd name="connsiteY4851" fmla="*/ 407751 h 888187"/>
              <a:gd name="connsiteX4852" fmla="*/ 783996 w 1180740"/>
              <a:gd name="connsiteY4852" fmla="*/ 407375 h 888187"/>
              <a:gd name="connsiteX4853" fmla="*/ 129729 w 1180740"/>
              <a:gd name="connsiteY4853" fmla="*/ 406998 h 888187"/>
              <a:gd name="connsiteX4854" fmla="*/ 134650 w 1180740"/>
              <a:gd name="connsiteY4854" fmla="*/ 410894 h 888187"/>
              <a:gd name="connsiteX4855" fmla="*/ 129729 w 1180740"/>
              <a:gd name="connsiteY4855" fmla="*/ 416579 h 888187"/>
              <a:gd name="connsiteX4856" fmla="*/ 123715 w 1180740"/>
              <a:gd name="connsiteY4856" fmla="*/ 411980 h 888187"/>
              <a:gd name="connsiteX4857" fmla="*/ 129729 w 1180740"/>
              <a:gd name="connsiteY4857" fmla="*/ 406998 h 888187"/>
              <a:gd name="connsiteX4858" fmla="*/ 595892 w 1180740"/>
              <a:gd name="connsiteY4858" fmla="*/ 406816 h 888187"/>
              <a:gd name="connsiteX4859" fmla="*/ 604185 w 1180740"/>
              <a:gd name="connsiteY4859" fmla="*/ 414080 h 888187"/>
              <a:gd name="connsiteX4860" fmla="*/ 603029 w 1180740"/>
              <a:gd name="connsiteY4860" fmla="*/ 416209 h 888187"/>
              <a:gd name="connsiteX4861" fmla="*/ 597387 w 1180740"/>
              <a:gd name="connsiteY4861" fmla="*/ 418964 h 888187"/>
              <a:gd name="connsiteX4862" fmla="*/ 589095 w 1180740"/>
              <a:gd name="connsiteY4862" fmla="*/ 410949 h 888187"/>
              <a:gd name="connsiteX4863" fmla="*/ 591338 w 1180740"/>
              <a:gd name="connsiteY4863" fmla="*/ 408194 h 888187"/>
              <a:gd name="connsiteX4864" fmla="*/ 595892 w 1180740"/>
              <a:gd name="connsiteY4864" fmla="*/ 406816 h 888187"/>
              <a:gd name="connsiteX4865" fmla="*/ 656286 w 1180740"/>
              <a:gd name="connsiteY4865" fmla="*/ 406719 h 888187"/>
              <a:gd name="connsiteX4866" fmla="*/ 660736 w 1180740"/>
              <a:gd name="connsiteY4866" fmla="*/ 409485 h 888187"/>
              <a:gd name="connsiteX4867" fmla="*/ 658916 w 1180740"/>
              <a:gd name="connsiteY4867" fmla="*/ 417154 h 888187"/>
              <a:gd name="connsiteX4868" fmla="*/ 652511 w 1180740"/>
              <a:gd name="connsiteY4868" fmla="*/ 418537 h 888187"/>
              <a:gd name="connsiteX4869" fmla="*/ 649140 w 1180740"/>
              <a:gd name="connsiteY4869" fmla="*/ 418222 h 888187"/>
              <a:gd name="connsiteX4870" fmla="*/ 646173 w 1180740"/>
              <a:gd name="connsiteY4870" fmla="*/ 417154 h 888187"/>
              <a:gd name="connsiteX4871" fmla="*/ 642061 w 1180740"/>
              <a:gd name="connsiteY4871" fmla="*/ 414011 h 888187"/>
              <a:gd name="connsiteX4872" fmla="*/ 643948 w 1180740"/>
              <a:gd name="connsiteY4872" fmla="*/ 408102 h 888187"/>
              <a:gd name="connsiteX4873" fmla="*/ 646578 w 1180740"/>
              <a:gd name="connsiteY4873" fmla="*/ 407411 h 888187"/>
              <a:gd name="connsiteX4874" fmla="*/ 656286 w 1180740"/>
              <a:gd name="connsiteY4874" fmla="*/ 406719 h 888187"/>
              <a:gd name="connsiteX4875" fmla="*/ 1111484 w 1180740"/>
              <a:gd name="connsiteY4875" fmla="*/ 406580 h 888187"/>
              <a:gd name="connsiteX4876" fmla="*/ 1113942 w 1180740"/>
              <a:gd name="connsiteY4876" fmla="*/ 407009 h 888187"/>
              <a:gd name="connsiteX4877" fmla="*/ 1117308 w 1180740"/>
              <a:gd name="connsiteY4877" fmla="*/ 410199 h 888187"/>
              <a:gd name="connsiteX4878" fmla="*/ 1113201 w 1180740"/>
              <a:gd name="connsiteY4878" fmla="*/ 416963 h 888187"/>
              <a:gd name="connsiteX4879" fmla="*/ 1106535 w 1180740"/>
              <a:gd name="connsiteY4879" fmla="*/ 414091 h 888187"/>
              <a:gd name="connsiteX4880" fmla="*/ 1105727 w 1180740"/>
              <a:gd name="connsiteY4880" fmla="*/ 410582 h 888187"/>
              <a:gd name="connsiteX4881" fmla="*/ 1111484 w 1180740"/>
              <a:gd name="connsiteY4881" fmla="*/ 406580 h 888187"/>
              <a:gd name="connsiteX4882" fmla="*/ 181635 w 1180740"/>
              <a:gd name="connsiteY4882" fmla="*/ 406476 h 888187"/>
              <a:gd name="connsiteX4883" fmla="*/ 184628 w 1180740"/>
              <a:gd name="connsiteY4883" fmla="*/ 406852 h 888187"/>
              <a:gd name="connsiteX4884" fmla="*/ 186532 w 1180740"/>
              <a:gd name="connsiteY4884" fmla="*/ 410299 h 888187"/>
              <a:gd name="connsiteX4885" fmla="*/ 181635 w 1180740"/>
              <a:gd name="connsiteY4885" fmla="*/ 418322 h 888187"/>
              <a:gd name="connsiteX4886" fmla="*/ 175173 w 1180740"/>
              <a:gd name="connsiteY4886" fmla="*/ 415877 h 888187"/>
              <a:gd name="connsiteX4887" fmla="*/ 174425 w 1180740"/>
              <a:gd name="connsiteY4887" fmla="*/ 411741 h 888187"/>
              <a:gd name="connsiteX4888" fmla="*/ 175990 w 1180740"/>
              <a:gd name="connsiteY4888" fmla="*/ 408920 h 888187"/>
              <a:gd name="connsiteX4889" fmla="*/ 181635 w 1180740"/>
              <a:gd name="connsiteY4889" fmla="*/ 406476 h 888187"/>
              <a:gd name="connsiteX4890" fmla="*/ 683018 w 1180740"/>
              <a:gd name="connsiteY4890" fmla="*/ 406421 h 888187"/>
              <a:gd name="connsiteX4891" fmla="*/ 686389 w 1180740"/>
              <a:gd name="connsiteY4891" fmla="*/ 407541 h 888187"/>
              <a:gd name="connsiteX4892" fmla="*/ 690069 w 1180740"/>
              <a:gd name="connsiteY4892" fmla="*/ 409986 h 888187"/>
              <a:gd name="connsiteX4893" fmla="*/ 690069 w 1180740"/>
              <a:gd name="connsiteY4893" fmla="*/ 413433 h 888187"/>
              <a:gd name="connsiteX4894" fmla="*/ 687862 w 1180740"/>
              <a:gd name="connsiteY4894" fmla="*/ 417256 h 888187"/>
              <a:gd name="connsiteX4895" fmla="*/ 685653 w 1180740"/>
              <a:gd name="connsiteY4895" fmla="*/ 417946 h 888187"/>
              <a:gd name="connsiteX4896" fmla="*/ 675616 w 1180740"/>
              <a:gd name="connsiteY4896" fmla="*/ 414499 h 888187"/>
              <a:gd name="connsiteX4897" fmla="*/ 674880 w 1180740"/>
              <a:gd name="connsiteY4897" fmla="*/ 412744 h 888187"/>
              <a:gd name="connsiteX4898" fmla="*/ 679698 w 1180740"/>
              <a:gd name="connsiteY4898" fmla="*/ 406852 h 888187"/>
              <a:gd name="connsiteX4899" fmla="*/ 683018 w 1180740"/>
              <a:gd name="connsiteY4899" fmla="*/ 406421 h 888187"/>
              <a:gd name="connsiteX4900" fmla="*/ 708553 w 1180740"/>
              <a:gd name="connsiteY4900" fmla="*/ 405605 h 888187"/>
              <a:gd name="connsiteX4901" fmla="*/ 717097 w 1180740"/>
              <a:gd name="connsiteY4901" fmla="*/ 408065 h 888187"/>
              <a:gd name="connsiteX4902" fmla="*/ 719318 w 1180740"/>
              <a:gd name="connsiteY4902" fmla="*/ 411219 h 888187"/>
              <a:gd name="connsiteX4903" fmla="*/ 712253 w 1180740"/>
              <a:gd name="connsiteY4903" fmla="*/ 418535 h 888187"/>
              <a:gd name="connsiteX4904" fmla="*/ 704449 w 1180740"/>
              <a:gd name="connsiteY4904" fmla="*/ 417148 h 888187"/>
              <a:gd name="connsiteX4905" fmla="*/ 704045 w 1180740"/>
              <a:gd name="connsiteY4905" fmla="*/ 407750 h 888187"/>
              <a:gd name="connsiteX4906" fmla="*/ 705526 w 1180740"/>
              <a:gd name="connsiteY4906" fmla="*/ 406993 h 888187"/>
              <a:gd name="connsiteX4907" fmla="*/ 708553 w 1180740"/>
              <a:gd name="connsiteY4907" fmla="*/ 405605 h 888187"/>
              <a:gd name="connsiteX4908" fmla="*/ 1156392 w 1180740"/>
              <a:gd name="connsiteY4908" fmla="*/ 405425 h 888187"/>
              <a:gd name="connsiteX4909" fmla="*/ 1157875 w 1180740"/>
              <a:gd name="connsiteY4909" fmla="*/ 405425 h 888187"/>
              <a:gd name="connsiteX4910" fmla="*/ 1164614 w 1180740"/>
              <a:gd name="connsiteY4910" fmla="*/ 414477 h 888187"/>
              <a:gd name="connsiteX4911" fmla="*/ 1164210 w 1180740"/>
              <a:gd name="connsiteY4911" fmla="*/ 415168 h 888187"/>
              <a:gd name="connsiteX4912" fmla="*/ 1159358 w 1180740"/>
              <a:gd name="connsiteY4912" fmla="*/ 416928 h 888187"/>
              <a:gd name="connsiteX4913" fmla="*/ 1154101 w 1180740"/>
              <a:gd name="connsiteY4913" fmla="*/ 416551 h 888187"/>
              <a:gd name="connsiteX4914" fmla="*/ 1148912 w 1180740"/>
              <a:gd name="connsiteY4914" fmla="*/ 414477 h 888187"/>
              <a:gd name="connsiteX4915" fmla="*/ 1147766 w 1180740"/>
              <a:gd name="connsiteY4915" fmla="*/ 410265 h 888187"/>
              <a:gd name="connsiteX4916" fmla="*/ 1149653 w 1180740"/>
              <a:gd name="connsiteY4916" fmla="*/ 408191 h 888187"/>
              <a:gd name="connsiteX4917" fmla="*/ 1156392 w 1180740"/>
              <a:gd name="connsiteY4917" fmla="*/ 405425 h 888187"/>
              <a:gd name="connsiteX4918" fmla="*/ 85785 w 1180740"/>
              <a:gd name="connsiteY4918" fmla="*/ 405267 h 888187"/>
              <a:gd name="connsiteX4919" fmla="*/ 87521 w 1180740"/>
              <a:gd name="connsiteY4919" fmla="*/ 406428 h 888187"/>
              <a:gd name="connsiteX4920" fmla="*/ 89004 w 1180740"/>
              <a:gd name="connsiteY4920" fmla="*/ 407870 h 888187"/>
              <a:gd name="connsiteX4921" fmla="*/ 87858 w 1180740"/>
              <a:gd name="connsiteY4921" fmla="*/ 412010 h 888187"/>
              <a:gd name="connsiteX4922" fmla="*/ 81521 w 1180740"/>
              <a:gd name="connsiteY4922" fmla="*/ 413077 h 888187"/>
              <a:gd name="connsiteX4923" fmla="*/ 79701 w 1180740"/>
              <a:gd name="connsiteY4923" fmla="*/ 409940 h 888187"/>
              <a:gd name="connsiteX4924" fmla="*/ 81184 w 1180740"/>
              <a:gd name="connsiteY4924" fmla="*/ 407494 h 888187"/>
              <a:gd name="connsiteX4925" fmla="*/ 83746 w 1180740"/>
              <a:gd name="connsiteY4925" fmla="*/ 405424 h 888187"/>
              <a:gd name="connsiteX4926" fmla="*/ 85785 w 1180740"/>
              <a:gd name="connsiteY4926" fmla="*/ 405267 h 888187"/>
              <a:gd name="connsiteX4927" fmla="*/ 153650 w 1180740"/>
              <a:gd name="connsiteY4927" fmla="*/ 404033 h 888187"/>
              <a:gd name="connsiteX4928" fmla="*/ 157760 w 1180740"/>
              <a:gd name="connsiteY4928" fmla="*/ 405043 h 888187"/>
              <a:gd name="connsiteX4929" fmla="*/ 159243 w 1180740"/>
              <a:gd name="connsiteY4929" fmla="*/ 407124 h 888187"/>
              <a:gd name="connsiteX4930" fmla="*/ 160725 w 1180740"/>
              <a:gd name="connsiteY4930" fmla="*/ 409269 h 888187"/>
              <a:gd name="connsiteX4931" fmla="*/ 162207 w 1180740"/>
              <a:gd name="connsiteY4931" fmla="*/ 410278 h 888187"/>
              <a:gd name="connsiteX4932" fmla="*/ 161466 w 1180740"/>
              <a:gd name="connsiteY4932" fmla="*/ 416270 h 888187"/>
              <a:gd name="connsiteX4933" fmla="*/ 159243 w 1180740"/>
              <a:gd name="connsiteY4933" fmla="*/ 416963 h 888187"/>
              <a:gd name="connsiteX4934" fmla="*/ 148799 w 1180740"/>
              <a:gd name="connsiteY4934" fmla="*/ 412044 h 888187"/>
              <a:gd name="connsiteX4935" fmla="*/ 152168 w 1180740"/>
              <a:gd name="connsiteY4935" fmla="*/ 404349 h 888187"/>
              <a:gd name="connsiteX4936" fmla="*/ 153650 w 1180740"/>
              <a:gd name="connsiteY4936" fmla="*/ 404033 h 888187"/>
              <a:gd name="connsiteX4937" fmla="*/ 98486 w 1180740"/>
              <a:gd name="connsiteY4937" fmla="*/ 381648 h 888187"/>
              <a:gd name="connsiteX4938" fmla="*/ 102555 w 1180740"/>
              <a:gd name="connsiteY4938" fmla="*/ 385117 h 888187"/>
              <a:gd name="connsiteX4939" fmla="*/ 101822 w 1180740"/>
              <a:gd name="connsiteY4939" fmla="*/ 387577 h 888187"/>
              <a:gd name="connsiteX4940" fmla="*/ 99954 w 1180740"/>
              <a:gd name="connsiteY4940" fmla="*/ 388270 h 888187"/>
              <a:gd name="connsiteX4941" fmla="*/ 96619 w 1180740"/>
              <a:gd name="connsiteY4941" fmla="*/ 386504 h 888187"/>
              <a:gd name="connsiteX4942" fmla="*/ 96619 w 1180740"/>
              <a:gd name="connsiteY4942" fmla="*/ 383035 h 888187"/>
              <a:gd name="connsiteX4943" fmla="*/ 98486 w 1180740"/>
              <a:gd name="connsiteY4943" fmla="*/ 381648 h 888187"/>
              <a:gd name="connsiteX4944" fmla="*/ 1168610 w 1180740"/>
              <a:gd name="connsiteY4944" fmla="*/ 381090 h 888187"/>
              <a:gd name="connsiteX4945" fmla="*/ 1171158 w 1180740"/>
              <a:gd name="connsiteY4945" fmla="*/ 381780 h 888187"/>
              <a:gd name="connsiteX4946" fmla="*/ 1173035 w 1180740"/>
              <a:gd name="connsiteY4946" fmla="*/ 387049 h 888187"/>
              <a:gd name="connsiteX4947" fmla="*/ 1171158 w 1180740"/>
              <a:gd name="connsiteY4947" fmla="*/ 389119 h 888187"/>
              <a:gd name="connsiteX4948" fmla="*/ 1168208 w 1180740"/>
              <a:gd name="connsiteY4948" fmla="*/ 390499 h 888187"/>
              <a:gd name="connsiteX4949" fmla="*/ 1163783 w 1180740"/>
              <a:gd name="connsiteY4949" fmla="*/ 387363 h 888187"/>
              <a:gd name="connsiteX4950" fmla="*/ 1163381 w 1180740"/>
              <a:gd name="connsiteY4950" fmla="*/ 385983 h 888187"/>
              <a:gd name="connsiteX4951" fmla="*/ 1164118 w 1180740"/>
              <a:gd name="connsiteY4951" fmla="*/ 382847 h 888187"/>
              <a:gd name="connsiteX4952" fmla="*/ 1168610 w 1180740"/>
              <a:gd name="connsiteY4952" fmla="*/ 381090 h 888187"/>
              <a:gd name="connsiteX4953" fmla="*/ 924874 w 1180740"/>
              <a:gd name="connsiteY4953" fmla="*/ 380941 h 888187"/>
              <a:gd name="connsiteX4954" fmla="*/ 931053 w 1180740"/>
              <a:gd name="connsiteY4954" fmla="*/ 386056 h 888187"/>
              <a:gd name="connsiteX4955" fmla="*/ 930644 w 1180740"/>
              <a:gd name="connsiteY4955" fmla="*/ 387837 h 888187"/>
              <a:gd name="connsiteX4956" fmla="*/ 924582 w 1180740"/>
              <a:gd name="connsiteY4956" fmla="*/ 391016 h 888187"/>
              <a:gd name="connsiteX4957" fmla="*/ 918928 w 1180740"/>
              <a:gd name="connsiteY4957" fmla="*/ 385675 h 888187"/>
              <a:gd name="connsiteX4958" fmla="*/ 919677 w 1180740"/>
              <a:gd name="connsiteY4958" fmla="*/ 382495 h 888187"/>
              <a:gd name="connsiteX4959" fmla="*/ 921993 w 1180740"/>
              <a:gd name="connsiteY4959" fmla="*/ 381478 h 888187"/>
              <a:gd name="connsiteX4960" fmla="*/ 924874 w 1180740"/>
              <a:gd name="connsiteY4960" fmla="*/ 380941 h 888187"/>
              <a:gd name="connsiteX4961" fmla="*/ 1008258 w 1180740"/>
              <a:gd name="connsiteY4961" fmla="*/ 380572 h 888187"/>
              <a:gd name="connsiteX4962" fmla="*/ 1011643 w 1180740"/>
              <a:gd name="connsiteY4962" fmla="*/ 386216 h 888187"/>
              <a:gd name="connsiteX4963" fmla="*/ 1009341 w 1180740"/>
              <a:gd name="connsiteY4963" fmla="*/ 387611 h 888187"/>
              <a:gd name="connsiteX4964" fmla="*/ 1005618 w 1180740"/>
              <a:gd name="connsiteY4964" fmla="*/ 384821 h 888187"/>
              <a:gd name="connsiteX4965" fmla="*/ 1005618 w 1180740"/>
              <a:gd name="connsiteY4965" fmla="*/ 381967 h 888187"/>
              <a:gd name="connsiteX4966" fmla="*/ 1008258 w 1180740"/>
              <a:gd name="connsiteY4966" fmla="*/ 380572 h 888187"/>
              <a:gd name="connsiteX4967" fmla="*/ 79289 w 1180740"/>
              <a:gd name="connsiteY4967" fmla="*/ 380255 h 888187"/>
              <a:gd name="connsiteX4968" fmla="*/ 82309 w 1180740"/>
              <a:gd name="connsiteY4968" fmla="*/ 381627 h 888187"/>
              <a:gd name="connsiteX4969" fmla="*/ 83818 w 1180740"/>
              <a:gd name="connsiteY4969" fmla="*/ 383685 h 888187"/>
              <a:gd name="connsiteX4970" fmla="*/ 81966 w 1180740"/>
              <a:gd name="connsiteY4970" fmla="*/ 387489 h 888187"/>
              <a:gd name="connsiteX4971" fmla="*/ 78534 w 1180740"/>
              <a:gd name="connsiteY4971" fmla="*/ 387489 h 888187"/>
              <a:gd name="connsiteX4972" fmla="*/ 76270 w 1180740"/>
              <a:gd name="connsiteY4972" fmla="*/ 384745 h 888187"/>
              <a:gd name="connsiteX4973" fmla="*/ 79289 w 1180740"/>
              <a:gd name="connsiteY4973" fmla="*/ 380255 h 888187"/>
              <a:gd name="connsiteX4974" fmla="*/ 635735 w 1180740"/>
              <a:gd name="connsiteY4974" fmla="*/ 379513 h 888187"/>
              <a:gd name="connsiteX4975" fmla="*/ 640677 w 1180740"/>
              <a:gd name="connsiteY4975" fmla="*/ 379513 h 888187"/>
              <a:gd name="connsiteX4976" fmla="*/ 641432 w 1180740"/>
              <a:gd name="connsiteY4976" fmla="*/ 381565 h 888187"/>
              <a:gd name="connsiteX4977" fmla="*/ 635323 w 1180740"/>
              <a:gd name="connsiteY4977" fmla="*/ 385359 h 888187"/>
              <a:gd name="connsiteX4978" fmla="*/ 633470 w 1180740"/>
              <a:gd name="connsiteY4978" fmla="*/ 381876 h 888187"/>
              <a:gd name="connsiteX4979" fmla="*/ 635735 w 1180740"/>
              <a:gd name="connsiteY4979" fmla="*/ 379513 h 888187"/>
              <a:gd name="connsiteX4980" fmla="*/ 199002 w 1180740"/>
              <a:gd name="connsiteY4980" fmla="*/ 379513 h 888187"/>
              <a:gd name="connsiteX4981" fmla="*/ 203521 w 1180740"/>
              <a:gd name="connsiteY4981" fmla="*/ 379824 h 888187"/>
              <a:gd name="connsiteX4982" fmla="*/ 204274 w 1180740"/>
              <a:gd name="connsiteY4982" fmla="*/ 381565 h 888187"/>
              <a:gd name="connsiteX4983" fmla="*/ 203521 w 1180740"/>
              <a:gd name="connsiteY4983" fmla="*/ 383307 h 888187"/>
              <a:gd name="connsiteX4984" fmla="*/ 200097 w 1180740"/>
              <a:gd name="connsiteY4984" fmla="*/ 385359 h 888187"/>
              <a:gd name="connsiteX4985" fmla="*/ 196674 w 1180740"/>
              <a:gd name="connsiteY4985" fmla="*/ 385359 h 888187"/>
              <a:gd name="connsiteX4986" fmla="*/ 195578 w 1180740"/>
              <a:gd name="connsiteY4986" fmla="*/ 381192 h 888187"/>
              <a:gd name="connsiteX4987" fmla="*/ 199002 w 1180740"/>
              <a:gd name="connsiteY4987" fmla="*/ 379513 h 888187"/>
              <a:gd name="connsiteX4988" fmla="*/ 573880 w 1180740"/>
              <a:gd name="connsiteY4988" fmla="*/ 379497 h 888187"/>
              <a:gd name="connsiteX4989" fmla="*/ 577132 w 1180740"/>
              <a:gd name="connsiteY4989" fmla="*/ 381308 h 888187"/>
              <a:gd name="connsiteX4990" fmla="*/ 576379 w 1180740"/>
              <a:gd name="connsiteY4990" fmla="*/ 387267 h 888187"/>
              <a:gd name="connsiteX4991" fmla="*/ 571449 w 1180740"/>
              <a:gd name="connsiteY4991" fmla="*/ 387581 h 888187"/>
              <a:gd name="connsiteX4992" fmla="*/ 569876 w 1180740"/>
              <a:gd name="connsiteY4992" fmla="*/ 383441 h 888187"/>
              <a:gd name="connsiteX4993" fmla="*/ 570628 w 1180740"/>
              <a:gd name="connsiteY4993" fmla="*/ 381308 h 888187"/>
              <a:gd name="connsiteX4994" fmla="*/ 573880 w 1180740"/>
              <a:gd name="connsiteY4994" fmla="*/ 379497 h 888187"/>
              <a:gd name="connsiteX4995" fmla="*/ 659228 w 1180740"/>
              <a:gd name="connsiteY4995" fmla="*/ 378862 h 888187"/>
              <a:gd name="connsiteX4996" fmla="*/ 662547 w 1180740"/>
              <a:gd name="connsiteY4996" fmla="*/ 381622 h 888187"/>
              <a:gd name="connsiteX4997" fmla="*/ 658896 w 1180740"/>
              <a:gd name="connsiteY4997" fmla="*/ 385763 h 888187"/>
              <a:gd name="connsiteX4998" fmla="*/ 655178 w 1180740"/>
              <a:gd name="connsiteY4998" fmla="*/ 381936 h 888187"/>
              <a:gd name="connsiteX4999" fmla="*/ 659228 w 1180740"/>
              <a:gd name="connsiteY4999" fmla="*/ 378862 h 888187"/>
              <a:gd name="connsiteX5000" fmla="*/ 550274 w 1180740"/>
              <a:gd name="connsiteY5000" fmla="*/ 378780 h 888187"/>
              <a:gd name="connsiteX5001" fmla="*/ 555514 w 1180740"/>
              <a:gd name="connsiteY5001" fmla="*/ 381543 h 888187"/>
              <a:gd name="connsiteX5002" fmla="*/ 554427 w 1180740"/>
              <a:gd name="connsiteY5002" fmla="*/ 387446 h 888187"/>
              <a:gd name="connsiteX5003" fmla="*/ 550614 w 1180740"/>
              <a:gd name="connsiteY5003" fmla="*/ 388514 h 888187"/>
              <a:gd name="connsiteX5004" fmla="*/ 545378 w 1180740"/>
              <a:gd name="connsiteY5004" fmla="*/ 386755 h 888187"/>
              <a:gd name="connsiteX5005" fmla="*/ 544222 w 1180740"/>
              <a:gd name="connsiteY5005" fmla="*/ 381857 h 888187"/>
              <a:gd name="connsiteX5006" fmla="*/ 550274 w 1180740"/>
              <a:gd name="connsiteY5006" fmla="*/ 378780 h 888187"/>
              <a:gd name="connsiteX5007" fmla="*/ 616219 w 1180740"/>
              <a:gd name="connsiteY5007" fmla="*/ 378702 h 888187"/>
              <a:gd name="connsiteX5008" fmla="*/ 619024 w 1180740"/>
              <a:gd name="connsiteY5008" fmla="*/ 378991 h 888187"/>
              <a:gd name="connsiteX5009" fmla="*/ 620574 w 1180740"/>
              <a:gd name="connsiteY5009" fmla="*/ 382109 h 888187"/>
              <a:gd name="connsiteX5010" fmla="*/ 620574 w 1180740"/>
              <a:gd name="connsiteY5010" fmla="*/ 383855 h 888187"/>
              <a:gd name="connsiteX5011" fmla="*/ 616801 w 1180740"/>
              <a:gd name="connsiteY5011" fmla="*/ 386225 h 888187"/>
              <a:gd name="connsiteX5012" fmla="*/ 614173 w 1180740"/>
              <a:gd name="connsiteY5012" fmla="*/ 379677 h 888187"/>
              <a:gd name="connsiteX5013" fmla="*/ 616219 w 1180740"/>
              <a:gd name="connsiteY5013" fmla="*/ 378702 h 888187"/>
              <a:gd name="connsiteX5014" fmla="*/ 953807 w 1180740"/>
              <a:gd name="connsiteY5014" fmla="*/ 378686 h 888187"/>
              <a:gd name="connsiteX5015" fmla="*/ 959449 w 1180740"/>
              <a:gd name="connsiteY5015" fmla="*/ 381800 h 888187"/>
              <a:gd name="connsiteX5016" fmla="*/ 957206 w 1180740"/>
              <a:gd name="connsiteY5016" fmla="*/ 387457 h 888187"/>
              <a:gd name="connsiteX5017" fmla="*/ 949253 w 1180740"/>
              <a:gd name="connsiteY5017" fmla="*/ 390635 h 888187"/>
              <a:gd name="connsiteX5018" fmla="*/ 943611 w 1180740"/>
              <a:gd name="connsiteY5018" fmla="*/ 386377 h 888187"/>
              <a:gd name="connsiteX5019" fmla="*/ 944767 w 1180740"/>
              <a:gd name="connsiteY5019" fmla="*/ 383580 h 888187"/>
              <a:gd name="connsiteX5020" fmla="*/ 953807 w 1180740"/>
              <a:gd name="connsiteY5020" fmla="*/ 378686 h 888187"/>
              <a:gd name="connsiteX5021" fmla="*/ 11963 w 1180740"/>
              <a:gd name="connsiteY5021" fmla="*/ 378404 h 888187"/>
              <a:gd name="connsiteX5022" fmla="*/ 14590 w 1180740"/>
              <a:gd name="connsiteY5022" fmla="*/ 378782 h 888187"/>
              <a:gd name="connsiteX5023" fmla="*/ 17553 w 1180740"/>
              <a:gd name="connsiteY5023" fmla="*/ 380168 h 888187"/>
              <a:gd name="connsiteX5024" fmla="*/ 16812 w 1180740"/>
              <a:gd name="connsiteY5024" fmla="*/ 386785 h 888187"/>
              <a:gd name="connsiteX5025" fmla="*/ 8595 w 1180740"/>
              <a:gd name="connsiteY5025" fmla="*/ 387856 h 888187"/>
              <a:gd name="connsiteX5026" fmla="*/ 5631 w 1180740"/>
              <a:gd name="connsiteY5026" fmla="*/ 381870 h 888187"/>
              <a:gd name="connsiteX5027" fmla="*/ 8258 w 1180740"/>
              <a:gd name="connsiteY5027" fmla="*/ 379097 h 888187"/>
              <a:gd name="connsiteX5028" fmla="*/ 11963 w 1180740"/>
              <a:gd name="connsiteY5028" fmla="*/ 378404 h 888187"/>
              <a:gd name="connsiteX5029" fmla="*/ 991943 w 1180740"/>
              <a:gd name="connsiteY5029" fmla="*/ 378169 h 888187"/>
              <a:gd name="connsiteX5030" fmla="*/ 996479 w 1180740"/>
              <a:gd name="connsiteY5030" fmla="*/ 382053 h 888187"/>
              <a:gd name="connsiteX5031" fmla="*/ 996072 w 1180740"/>
              <a:gd name="connsiteY5031" fmla="*/ 383136 h 888187"/>
              <a:gd name="connsiteX5032" fmla="*/ 993094 w 1180740"/>
              <a:gd name="connsiteY5032" fmla="*/ 385938 h 888187"/>
              <a:gd name="connsiteX5033" fmla="*/ 989303 w 1180740"/>
              <a:gd name="connsiteY5033" fmla="*/ 383836 h 888187"/>
              <a:gd name="connsiteX5034" fmla="*/ 988558 w 1180740"/>
              <a:gd name="connsiteY5034" fmla="*/ 382053 h 888187"/>
              <a:gd name="connsiteX5035" fmla="*/ 991943 w 1180740"/>
              <a:gd name="connsiteY5035" fmla="*/ 378169 h 888187"/>
              <a:gd name="connsiteX5036" fmla="*/ 61541 w 1180740"/>
              <a:gd name="connsiteY5036" fmla="*/ 378153 h 888187"/>
              <a:gd name="connsiteX5037" fmla="*/ 64088 w 1180740"/>
              <a:gd name="connsiteY5037" fmla="*/ 380093 h 888187"/>
              <a:gd name="connsiteX5038" fmla="*/ 64088 w 1180740"/>
              <a:gd name="connsiteY5038" fmla="*/ 382193 h 888187"/>
              <a:gd name="connsiteX5039" fmla="*/ 63016 w 1180740"/>
              <a:gd name="connsiteY5039" fmla="*/ 383974 h 888187"/>
              <a:gd name="connsiteX5040" fmla="*/ 57451 w 1180740"/>
              <a:gd name="connsiteY5040" fmla="*/ 386774 h 888187"/>
              <a:gd name="connsiteX5041" fmla="*/ 54837 w 1180740"/>
              <a:gd name="connsiteY5041" fmla="*/ 386774 h 888187"/>
              <a:gd name="connsiteX5042" fmla="*/ 54099 w 1180740"/>
              <a:gd name="connsiteY5042" fmla="*/ 385692 h 888187"/>
              <a:gd name="connsiteX5043" fmla="*/ 54837 w 1180740"/>
              <a:gd name="connsiteY5043" fmla="*/ 381111 h 888187"/>
              <a:gd name="connsiteX5044" fmla="*/ 58189 w 1180740"/>
              <a:gd name="connsiteY5044" fmla="*/ 378312 h 888187"/>
              <a:gd name="connsiteX5045" fmla="*/ 61541 w 1180740"/>
              <a:gd name="connsiteY5045" fmla="*/ 378153 h 888187"/>
              <a:gd name="connsiteX5046" fmla="*/ 594902 w 1180740"/>
              <a:gd name="connsiteY5046" fmla="*/ 378068 h 888187"/>
              <a:gd name="connsiteX5047" fmla="*/ 596383 w 1180740"/>
              <a:gd name="connsiteY5047" fmla="*/ 378453 h 888187"/>
              <a:gd name="connsiteX5048" fmla="*/ 598605 w 1180740"/>
              <a:gd name="connsiteY5048" fmla="*/ 381980 h 888187"/>
              <a:gd name="connsiteX5049" fmla="*/ 593756 w 1180740"/>
              <a:gd name="connsiteY5049" fmla="*/ 386277 h 888187"/>
              <a:gd name="connsiteX5050" fmla="*/ 591129 w 1180740"/>
              <a:gd name="connsiteY5050" fmla="*/ 384481 h 888187"/>
              <a:gd name="connsiteX5051" fmla="*/ 590388 w 1180740"/>
              <a:gd name="connsiteY5051" fmla="*/ 381980 h 888187"/>
              <a:gd name="connsiteX5052" fmla="*/ 594902 w 1180740"/>
              <a:gd name="connsiteY5052" fmla="*/ 378068 h 888187"/>
              <a:gd name="connsiteX5053" fmla="*/ 262952 w 1180740"/>
              <a:gd name="connsiteY5053" fmla="*/ 378066 h 888187"/>
              <a:gd name="connsiteX5054" fmla="*/ 265573 w 1180740"/>
              <a:gd name="connsiteY5054" fmla="*/ 378829 h 888187"/>
              <a:gd name="connsiteX5055" fmla="*/ 269269 w 1180740"/>
              <a:gd name="connsiteY5055" fmla="*/ 382328 h 888187"/>
              <a:gd name="connsiteX5056" fmla="*/ 268194 w 1180740"/>
              <a:gd name="connsiteY5056" fmla="*/ 385828 h 888187"/>
              <a:gd name="connsiteX5057" fmla="*/ 260331 w 1180740"/>
              <a:gd name="connsiteY5057" fmla="*/ 387991 h 888187"/>
              <a:gd name="connsiteX5058" fmla="*/ 256232 w 1180740"/>
              <a:gd name="connsiteY5058" fmla="*/ 386528 h 888187"/>
              <a:gd name="connsiteX5059" fmla="*/ 256635 w 1180740"/>
              <a:gd name="connsiteY5059" fmla="*/ 379529 h 888187"/>
              <a:gd name="connsiteX5060" fmla="*/ 262952 w 1180740"/>
              <a:gd name="connsiteY5060" fmla="*/ 378066 h 888187"/>
              <a:gd name="connsiteX5061" fmla="*/ 676839 w 1180740"/>
              <a:gd name="connsiteY5061" fmla="*/ 377938 h 888187"/>
              <a:gd name="connsiteX5062" fmla="*/ 682769 w 1180740"/>
              <a:gd name="connsiteY5062" fmla="*/ 381529 h 888187"/>
              <a:gd name="connsiteX5063" fmla="*/ 680949 w 1180740"/>
              <a:gd name="connsiteY5063" fmla="*/ 384736 h 888187"/>
              <a:gd name="connsiteX5064" fmla="*/ 676435 w 1180740"/>
              <a:gd name="connsiteY5064" fmla="*/ 384030 h 888187"/>
              <a:gd name="connsiteX5065" fmla="*/ 675289 w 1180740"/>
              <a:gd name="connsiteY5065" fmla="*/ 382555 h 888187"/>
              <a:gd name="connsiteX5066" fmla="*/ 676839 w 1180740"/>
              <a:gd name="connsiteY5066" fmla="*/ 377938 h 888187"/>
              <a:gd name="connsiteX5067" fmla="*/ 241831 w 1180740"/>
              <a:gd name="connsiteY5067" fmla="*/ 377847 h 888187"/>
              <a:gd name="connsiteX5068" fmla="*/ 245180 w 1180740"/>
              <a:gd name="connsiteY5068" fmla="*/ 383455 h 888187"/>
              <a:gd name="connsiteX5069" fmla="*/ 244042 w 1180740"/>
              <a:gd name="connsiteY5069" fmla="*/ 385156 h 888187"/>
              <a:gd name="connsiteX5070" fmla="*/ 236607 w 1180740"/>
              <a:gd name="connsiteY5070" fmla="*/ 387992 h 888187"/>
              <a:gd name="connsiteX5071" fmla="*/ 234798 w 1180740"/>
              <a:gd name="connsiteY5071" fmla="*/ 387614 h 888187"/>
              <a:gd name="connsiteX5072" fmla="*/ 229976 w 1180740"/>
              <a:gd name="connsiteY5072" fmla="*/ 384841 h 888187"/>
              <a:gd name="connsiteX5073" fmla="*/ 230311 w 1180740"/>
              <a:gd name="connsiteY5073" fmla="*/ 380997 h 888187"/>
              <a:gd name="connsiteX5074" fmla="*/ 235870 w 1180740"/>
              <a:gd name="connsiteY5074" fmla="*/ 378162 h 888187"/>
              <a:gd name="connsiteX5075" fmla="*/ 241831 w 1180740"/>
              <a:gd name="connsiteY5075" fmla="*/ 377847 h 888187"/>
              <a:gd name="connsiteX5076" fmla="*/ 894784 w 1180740"/>
              <a:gd name="connsiteY5076" fmla="*/ 377783 h 888187"/>
              <a:gd name="connsiteX5077" fmla="*/ 897950 w 1180740"/>
              <a:gd name="connsiteY5077" fmla="*/ 378160 h 888187"/>
              <a:gd name="connsiteX5078" fmla="*/ 902060 w 1180740"/>
              <a:gd name="connsiteY5078" fmla="*/ 381995 h 888187"/>
              <a:gd name="connsiteX5079" fmla="*/ 897950 w 1180740"/>
              <a:gd name="connsiteY5079" fmla="*/ 388658 h 888187"/>
              <a:gd name="connsiteX5080" fmla="*/ 892695 w 1180740"/>
              <a:gd name="connsiteY5080" fmla="*/ 389663 h 888187"/>
              <a:gd name="connsiteX5081" fmla="*/ 888585 w 1180740"/>
              <a:gd name="connsiteY5081" fmla="*/ 388972 h 888187"/>
              <a:gd name="connsiteX5082" fmla="*/ 885958 w 1180740"/>
              <a:gd name="connsiteY5082" fmla="*/ 385515 h 888187"/>
              <a:gd name="connsiteX5083" fmla="*/ 886766 w 1180740"/>
              <a:gd name="connsiteY5083" fmla="*/ 382686 h 888187"/>
              <a:gd name="connsiteX5084" fmla="*/ 887844 w 1180740"/>
              <a:gd name="connsiteY5084" fmla="*/ 380612 h 888187"/>
              <a:gd name="connsiteX5085" fmla="*/ 891617 w 1180740"/>
              <a:gd name="connsiteY5085" fmla="*/ 378160 h 888187"/>
              <a:gd name="connsiteX5086" fmla="*/ 894784 w 1180740"/>
              <a:gd name="connsiteY5086" fmla="*/ 377783 h 888187"/>
              <a:gd name="connsiteX5087" fmla="*/ 181017 w 1180740"/>
              <a:gd name="connsiteY5087" fmla="*/ 377748 h 888187"/>
              <a:gd name="connsiteX5088" fmla="*/ 185194 w 1180740"/>
              <a:gd name="connsiteY5088" fmla="*/ 380918 h 888187"/>
              <a:gd name="connsiteX5089" fmla="*/ 184783 w 1180740"/>
              <a:gd name="connsiteY5089" fmla="*/ 383391 h 888187"/>
              <a:gd name="connsiteX5090" fmla="*/ 180195 w 1180740"/>
              <a:gd name="connsiteY5090" fmla="*/ 385484 h 888187"/>
              <a:gd name="connsiteX5091" fmla="*/ 178346 w 1180740"/>
              <a:gd name="connsiteY5091" fmla="*/ 385104 h 888187"/>
              <a:gd name="connsiteX5092" fmla="*/ 176840 w 1180740"/>
              <a:gd name="connsiteY5092" fmla="*/ 380221 h 888187"/>
              <a:gd name="connsiteX5093" fmla="*/ 181017 w 1180740"/>
              <a:gd name="connsiteY5093" fmla="*/ 377748 h 888187"/>
              <a:gd name="connsiteX5094" fmla="*/ 216830 w 1180740"/>
              <a:gd name="connsiteY5094" fmla="*/ 377540 h 888187"/>
              <a:gd name="connsiteX5095" fmla="*/ 218495 w 1180740"/>
              <a:gd name="connsiteY5095" fmla="*/ 377936 h 888187"/>
              <a:gd name="connsiteX5096" fmla="*/ 220359 w 1180740"/>
              <a:gd name="connsiteY5096" fmla="*/ 379676 h 888187"/>
              <a:gd name="connsiteX5097" fmla="*/ 217763 w 1180740"/>
              <a:gd name="connsiteY5097" fmla="*/ 384834 h 888187"/>
              <a:gd name="connsiteX5098" fmla="*/ 215565 w 1180740"/>
              <a:gd name="connsiteY5098" fmla="*/ 385207 h 888187"/>
              <a:gd name="connsiteX5099" fmla="*/ 213368 w 1180740"/>
              <a:gd name="connsiteY5099" fmla="*/ 381416 h 888187"/>
              <a:gd name="connsiteX5100" fmla="*/ 215166 w 1180740"/>
              <a:gd name="connsiteY5100" fmla="*/ 377936 h 888187"/>
              <a:gd name="connsiteX5101" fmla="*/ 216830 w 1180740"/>
              <a:gd name="connsiteY5101" fmla="*/ 377540 h 888187"/>
              <a:gd name="connsiteX5102" fmla="*/ 1029798 w 1180740"/>
              <a:gd name="connsiteY5102" fmla="*/ 377469 h 888187"/>
              <a:gd name="connsiteX5103" fmla="*/ 1033910 w 1180740"/>
              <a:gd name="connsiteY5103" fmla="*/ 382053 h 888187"/>
              <a:gd name="connsiteX5104" fmla="*/ 1029057 w 1180740"/>
              <a:gd name="connsiteY5104" fmla="*/ 386320 h 888187"/>
              <a:gd name="connsiteX5105" fmla="*/ 1025686 w 1180740"/>
              <a:gd name="connsiteY5105" fmla="*/ 383836 h 888187"/>
              <a:gd name="connsiteX5106" fmla="*/ 1025282 w 1180740"/>
              <a:gd name="connsiteY5106" fmla="*/ 382435 h 888187"/>
              <a:gd name="connsiteX5107" fmla="*/ 1025282 w 1180740"/>
              <a:gd name="connsiteY5107" fmla="*/ 378933 h 888187"/>
              <a:gd name="connsiteX5108" fmla="*/ 1029798 w 1180740"/>
              <a:gd name="connsiteY5108" fmla="*/ 377469 h 888187"/>
              <a:gd name="connsiteX5109" fmla="*/ 122023 w 1180740"/>
              <a:gd name="connsiteY5109" fmla="*/ 377469 h 888187"/>
              <a:gd name="connsiteX5110" fmla="*/ 125752 w 1180740"/>
              <a:gd name="connsiteY5110" fmla="*/ 380951 h 888187"/>
              <a:gd name="connsiteX5111" fmla="*/ 124620 w 1180740"/>
              <a:gd name="connsiteY5111" fmla="*/ 383376 h 888187"/>
              <a:gd name="connsiteX5112" fmla="*/ 122423 w 1180740"/>
              <a:gd name="connsiteY5112" fmla="*/ 384060 h 888187"/>
              <a:gd name="connsiteX5113" fmla="*/ 118361 w 1180740"/>
              <a:gd name="connsiteY5113" fmla="*/ 382319 h 888187"/>
              <a:gd name="connsiteX5114" fmla="*/ 117229 w 1180740"/>
              <a:gd name="connsiteY5114" fmla="*/ 380267 h 888187"/>
              <a:gd name="connsiteX5115" fmla="*/ 118694 w 1180740"/>
              <a:gd name="connsiteY5115" fmla="*/ 378526 h 888187"/>
              <a:gd name="connsiteX5116" fmla="*/ 122023 w 1180740"/>
              <a:gd name="connsiteY5116" fmla="*/ 377469 h 888187"/>
              <a:gd name="connsiteX5117" fmla="*/ 1116696 w 1180740"/>
              <a:gd name="connsiteY5117" fmla="*/ 377226 h 888187"/>
              <a:gd name="connsiteX5118" fmla="*/ 1118928 w 1180740"/>
              <a:gd name="connsiteY5118" fmla="*/ 377226 h 888187"/>
              <a:gd name="connsiteX5119" fmla="*/ 1121228 w 1180740"/>
              <a:gd name="connsiteY5119" fmla="*/ 377226 h 888187"/>
              <a:gd name="connsiteX5120" fmla="*/ 1126437 w 1180740"/>
              <a:gd name="connsiteY5120" fmla="*/ 381438 h 888187"/>
              <a:gd name="connsiteX5121" fmla="*/ 1125693 w 1180740"/>
              <a:gd name="connsiteY5121" fmla="*/ 383512 h 888187"/>
              <a:gd name="connsiteX5122" fmla="*/ 1122716 w 1180740"/>
              <a:gd name="connsiteY5122" fmla="*/ 386655 h 888187"/>
              <a:gd name="connsiteX5123" fmla="*/ 1116696 w 1180740"/>
              <a:gd name="connsiteY5123" fmla="*/ 388729 h 888187"/>
              <a:gd name="connsiteX5124" fmla="*/ 1111487 w 1180740"/>
              <a:gd name="connsiteY5124" fmla="*/ 381060 h 888187"/>
              <a:gd name="connsiteX5125" fmla="*/ 1116696 w 1180740"/>
              <a:gd name="connsiteY5125" fmla="*/ 377226 h 888187"/>
              <a:gd name="connsiteX5126" fmla="*/ 1144152 w 1180740"/>
              <a:gd name="connsiteY5126" fmla="*/ 377225 h 888187"/>
              <a:gd name="connsiteX5127" fmla="*/ 1149780 w 1180740"/>
              <a:gd name="connsiteY5127" fmla="*/ 380735 h 888187"/>
              <a:gd name="connsiteX5128" fmla="*/ 1147135 w 1180740"/>
              <a:gd name="connsiteY5128" fmla="*/ 387003 h 888187"/>
              <a:gd name="connsiteX5129" fmla="*/ 1141914 w 1180740"/>
              <a:gd name="connsiteY5129" fmla="*/ 389385 h 888187"/>
              <a:gd name="connsiteX5130" fmla="*/ 1136219 w 1180740"/>
              <a:gd name="connsiteY5130" fmla="*/ 388006 h 888187"/>
              <a:gd name="connsiteX5131" fmla="*/ 1133642 w 1180740"/>
              <a:gd name="connsiteY5131" fmla="*/ 383493 h 888187"/>
              <a:gd name="connsiteX5132" fmla="*/ 1134388 w 1180740"/>
              <a:gd name="connsiteY5132" fmla="*/ 382114 h 888187"/>
              <a:gd name="connsiteX5133" fmla="*/ 1139270 w 1180740"/>
              <a:gd name="connsiteY5133" fmla="*/ 378667 h 888187"/>
              <a:gd name="connsiteX5134" fmla="*/ 1141101 w 1180740"/>
              <a:gd name="connsiteY5134" fmla="*/ 377915 h 888187"/>
              <a:gd name="connsiteX5135" fmla="*/ 1144152 w 1180740"/>
              <a:gd name="connsiteY5135" fmla="*/ 377225 h 888187"/>
              <a:gd name="connsiteX5136" fmla="*/ 694062 w 1180740"/>
              <a:gd name="connsiteY5136" fmla="*/ 377009 h 888187"/>
              <a:gd name="connsiteX5137" fmla="*/ 698191 w 1180740"/>
              <a:gd name="connsiteY5137" fmla="*/ 381142 h 888187"/>
              <a:gd name="connsiteX5138" fmla="*/ 693655 w 1180740"/>
              <a:gd name="connsiteY5138" fmla="*/ 384273 h 888187"/>
              <a:gd name="connsiteX5139" fmla="*/ 690270 w 1180740"/>
              <a:gd name="connsiteY5139" fmla="*/ 380453 h 888187"/>
              <a:gd name="connsiteX5140" fmla="*/ 694062 w 1180740"/>
              <a:gd name="connsiteY5140" fmla="*/ 377009 h 888187"/>
              <a:gd name="connsiteX5141" fmla="*/ 733332 w 1180740"/>
              <a:gd name="connsiteY5141" fmla="*/ 377006 h 888187"/>
              <a:gd name="connsiteX5142" fmla="*/ 735542 w 1180740"/>
              <a:gd name="connsiteY5142" fmla="*/ 377690 h 888187"/>
              <a:gd name="connsiteX5143" fmla="*/ 737015 w 1180740"/>
              <a:gd name="connsiteY5143" fmla="*/ 379742 h 888187"/>
              <a:gd name="connsiteX5144" fmla="*/ 734069 w 1180740"/>
              <a:gd name="connsiteY5144" fmla="*/ 383535 h 888187"/>
              <a:gd name="connsiteX5145" fmla="*/ 733332 w 1180740"/>
              <a:gd name="connsiteY5145" fmla="*/ 383535 h 888187"/>
              <a:gd name="connsiteX5146" fmla="*/ 728846 w 1180740"/>
              <a:gd name="connsiteY5146" fmla="*/ 381110 h 888187"/>
              <a:gd name="connsiteX5147" fmla="*/ 729583 w 1180740"/>
              <a:gd name="connsiteY5147" fmla="*/ 378001 h 888187"/>
              <a:gd name="connsiteX5148" fmla="*/ 733332 w 1180740"/>
              <a:gd name="connsiteY5148" fmla="*/ 377006 h 888187"/>
              <a:gd name="connsiteX5149" fmla="*/ 521342 w 1180740"/>
              <a:gd name="connsiteY5149" fmla="*/ 376917 h 888187"/>
              <a:gd name="connsiteX5150" fmla="*/ 524726 w 1180740"/>
              <a:gd name="connsiteY5150" fmla="*/ 378066 h 888187"/>
              <a:gd name="connsiteX5151" fmla="*/ 527684 w 1180740"/>
              <a:gd name="connsiteY5151" fmla="*/ 381615 h 888187"/>
              <a:gd name="connsiteX5152" fmla="*/ 526206 w 1180740"/>
              <a:gd name="connsiteY5152" fmla="*/ 386494 h 888187"/>
              <a:gd name="connsiteX5153" fmla="*/ 519487 w 1180740"/>
              <a:gd name="connsiteY5153" fmla="*/ 389346 h 888187"/>
              <a:gd name="connsiteX5154" fmla="*/ 515047 w 1180740"/>
              <a:gd name="connsiteY5154" fmla="*/ 388269 h 888187"/>
              <a:gd name="connsiteX5155" fmla="*/ 511283 w 1180740"/>
              <a:gd name="connsiteY5155" fmla="*/ 384783 h 888187"/>
              <a:gd name="connsiteX5156" fmla="*/ 512761 w 1180740"/>
              <a:gd name="connsiteY5156" fmla="*/ 380220 h 888187"/>
              <a:gd name="connsiteX5157" fmla="*/ 518004 w 1180740"/>
              <a:gd name="connsiteY5157" fmla="*/ 377052 h 888187"/>
              <a:gd name="connsiteX5158" fmla="*/ 521342 w 1180740"/>
              <a:gd name="connsiteY5158" fmla="*/ 376917 h 888187"/>
              <a:gd name="connsiteX5159" fmla="*/ 970153 w 1180740"/>
              <a:gd name="connsiteY5159" fmla="*/ 376912 h 888187"/>
              <a:gd name="connsiteX5160" fmla="*/ 975364 w 1180740"/>
              <a:gd name="connsiteY5160" fmla="*/ 381458 h 888187"/>
              <a:gd name="connsiteX5161" fmla="*/ 970897 w 1180740"/>
              <a:gd name="connsiteY5161" fmla="*/ 386320 h 888187"/>
              <a:gd name="connsiteX5162" fmla="*/ 966362 w 1180740"/>
              <a:gd name="connsiteY5162" fmla="*/ 381774 h 888187"/>
              <a:gd name="connsiteX5163" fmla="*/ 967852 w 1180740"/>
              <a:gd name="connsiteY5163" fmla="*/ 377922 h 888187"/>
              <a:gd name="connsiteX5164" fmla="*/ 970153 w 1180740"/>
              <a:gd name="connsiteY5164" fmla="*/ 376912 h 888187"/>
              <a:gd name="connsiteX5165" fmla="*/ 490394 w 1180740"/>
              <a:gd name="connsiteY5165" fmla="*/ 376912 h 888187"/>
              <a:gd name="connsiteX5166" fmla="*/ 494133 w 1180740"/>
              <a:gd name="connsiteY5166" fmla="*/ 377229 h 888187"/>
              <a:gd name="connsiteX5167" fmla="*/ 497936 w 1180740"/>
              <a:gd name="connsiteY5167" fmla="*/ 380080 h 888187"/>
              <a:gd name="connsiteX5168" fmla="*/ 498686 w 1180740"/>
              <a:gd name="connsiteY5168" fmla="*/ 383249 h 888187"/>
              <a:gd name="connsiteX5169" fmla="*/ 496034 w 1180740"/>
              <a:gd name="connsiteY5169" fmla="*/ 388129 h 888187"/>
              <a:gd name="connsiteX5170" fmla="*/ 490734 w 1180740"/>
              <a:gd name="connsiteY5170" fmla="*/ 389903 h 888187"/>
              <a:gd name="connsiteX5171" fmla="*/ 482441 w 1180740"/>
              <a:gd name="connsiteY5171" fmla="*/ 385657 h 888187"/>
              <a:gd name="connsiteX5172" fmla="*/ 482102 w 1180740"/>
              <a:gd name="connsiteY5172" fmla="*/ 383566 h 888187"/>
              <a:gd name="connsiteX5173" fmla="*/ 482441 w 1180740"/>
              <a:gd name="connsiteY5173" fmla="*/ 380397 h 888187"/>
              <a:gd name="connsiteX5174" fmla="*/ 485498 w 1180740"/>
              <a:gd name="connsiteY5174" fmla="*/ 377609 h 888187"/>
              <a:gd name="connsiteX5175" fmla="*/ 490394 w 1180740"/>
              <a:gd name="connsiteY5175" fmla="*/ 376912 h 888187"/>
              <a:gd name="connsiteX5176" fmla="*/ 145909 w 1180740"/>
              <a:gd name="connsiteY5176" fmla="*/ 376912 h 888187"/>
              <a:gd name="connsiteX5177" fmla="*/ 150439 w 1180740"/>
              <a:gd name="connsiteY5177" fmla="*/ 380332 h 888187"/>
              <a:gd name="connsiteX5178" fmla="*/ 146252 w 1180740"/>
              <a:gd name="connsiteY5178" fmla="*/ 383814 h 888187"/>
              <a:gd name="connsiteX5179" fmla="*/ 142477 w 1180740"/>
              <a:gd name="connsiteY5179" fmla="*/ 380332 h 888187"/>
              <a:gd name="connsiteX5180" fmla="*/ 145909 w 1180740"/>
              <a:gd name="connsiteY5180" fmla="*/ 376912 h 888187"/>
              <a:gd name="connsiteX5181" fmla="*/ 365040 w 1180740"/>
              <a:gd name="connsiteY5181" fmla="*/ 376670 h 888187"/>
              <a:gd name="connsiteX5182" fmla="*/ 374023 w 1180740"/>
              <a:gd name="connsiteY5182" fmla="*/ 376670 h 888187"/>
              <a:gd name="connsiteX5183" fmla="*/ 377400 w 1180740"/>
              <a:gd name="connsiteY5183" fmla="*/ 381213 h 888187"/>
              <a:gd name="connsiteX5184" fmla="*/ 375509 w 1180740"/>
              <a:gd name="connsiteY5184" fmla="*/ 387523 h 888187"/>
              <a:gd name="connsiteX5185" fmla="*/ 362069 w 1180740"/>
              <a:gd name="connsiteY5185" fmla="*/ 387523 h 888187"/>
              <a:gd name="connsiteX5186" fmla="*/ 363150 w 1180740"/>
              <a:gd name="connsiteY5186" fmla="*/ 377049 h 888187"/>
              <a:gd name="connsiteX5187" fmla="*/ 365040 w 1180740"/>
              <a:gd name="connsiteY5187" fmla="*/ 376670 h 888187"/>
              <a:gd name="connsiteX5188" fmla="*/ 747781 w 1180740"/>
              <a:gd name="connsiteY5188" fmla="*/ 376355 h 888187"/>
              <a:gd name="connsiteX5189" fmla="*/ 751432 w 1180740"/>
              <a:gd name="connsiteY5189" fmla="*/ 379775 h 888187"/>
              <a:gd name="connsiteX5190" fmla="*/ 747383 w 1180740"/>
              <a:gd name="connsiteY5190" fmla="*/ 383257 h 888187"/>
              <a:gd name="connsiteX5191" fmla="*/ 744064 w 1180740"/>
              <a:gd name="connsiteY5191" fmla="*/ 380148 h 888187"/>
              <a:gd name="connsiteX5192" fmla="*/ 747781 w 1180740"/>
              <a:gd name="connsiteY5192" fmla="*/ 376355 h 888187"/>
              <a:gd name="connsiteX5193" fmla="*/ 340276 w 1180740"/>
              <a:gd name="connsiteY5193" fmla="*/ 376355 h 888187"/>
              <a:gd name="connsiteX5194" fmla="*/ 347771 w 1180740"/>
              <a:gd name="connsiteY5194" fmla="*/ 381195 h 888187"/>
              <a:gd name="connsiteX5195" fmla="*/ 347771 w 1180740"/>
              <a:gd name="connsiteY5195" fmla="*/ 385406 h 888187"/>
              <a:gd name="connsiteX5196" fmla="*/ 346961 w 1180740"/>
              <a:gd name="connsiteY5196" fmla="*/ 386098 h 888187"/>
              <a:gd name="connsiteX5197" fmla="*/ 341761 w 1180740"/>
              <a:gd name="connsiteY5197" fmla="*/ 388172 h 888187"/>
              <a:gd name="connsiteX5198" fmla="*/ 337237 w 1180740"/>
              <a:gd name="connsiteY5198" fmla="*/ 387480 h 888187"/>
              <a:gd name="connsiteX5199" fmla="*/ 335752 w 1180740"/>
              <a:gd name="connsiteY5199" fmla="*/ 386412 h 888187"/>
              <a:gd name="connsiteX5200" fmla="*/ 333861 w 1180740"/>
              <a:gd name="connsiteY5200" fmla="*/ 385029 h 888187"/>
              <a:gd name="connsiteX5201" fmla="*/ 333524 w 1180740"/>
              <a:gd name="connsiteY5201" fmla="*/ 381886 h 888187"/>
              <a:gd name="connsiteX5202" fmla="*/ 340276 w 1180740"/>
              <a:gd name="connsiteY5202" fmla="*/ 376355 h 888187"/>
              <a:gd name="connsiteX5203" fmla="*/ 161661 w 1180740"/>
              <a:gd name="connsiteY5203" fmla="*/ 376355 h 888187"/>
              <a:gd name="connsiteX5204" fmla="*/ 163864 w 1180740"/>
              <a:gd name="connsiteY5204" fmla="*/ 377049 h 888187"/>
              <a:gd name="connsiteX5205" fmla="*/ 164598 w 1180740"/>
              <a:gd name="connsiteY5205" fmla="*/ 382603 h 888187"/>
              <a:gd name="connsiteX5206" fmla="*/ 159793 w 1180740"/>
              <a:gd name="connsiteY5206" fmla="*/ 383360 h 888187"/>
              <a:gd name="connsiteX5207" fmla="*/ 158725 w 1180740"/>
              <a:gd name="connsiteY5207" fmla="*/ 377743 h 888187"/>
              <a:gd name="connsiteX5208" fmla="*/ 161661 w 1180740"/>
              <a:gd name="connsiteY5208" fmla="*/ 376355 h 888187"/>
              <a:gd name="connsiteX5209" fmla="*/ 1048002 w 1180740"/>
              <a:gd name="connsiteY5209" fmla="*/ 376076 h 888187"/>
              <a:gd name="connsiteX5210" fmla="*/ 1053280 w 1180740"/>
              <a:gd name="connsiteY5210" fmla="*/ 381020 h 888187"/>
              <a:gd name="connsiteX5211" fmla="*/ 1051047 w 1180740"/>
              <a:gd name="connsiteY5211" fmla="*/ 384507 h 888187"/>
              <a:gd name="connsiteX5212" fmla="*/ 1048002 w 1180740"/>
              <a:gd name="connsiteY5212" fmla="*/ 385901 h 888187"/>
              <a:gd name="connsiteX5213" fmla="*/ 1044281 w 1180740"/>
              <a:gd name="connsiteY5213" fmla="*/ 385584 h 888187"/>
              <a:gd name="connsiteX5214" fmla="*/ 1042387 w 1180740"/>
              <a:gd name="connsiteY5214" fmla="*/ 378548 h 888187"/>
              <a:gd name="connsiteX5215" fmla="*/ 1044281 w 1180740"/>
              <a:gd name="connsiteY5215" fmla="*/ 377154 h 888187"/>
              <a:gd name="connsiteX5216" fmla="*/ 1048002 w 1180740"/>
              <a:gd name="connsiteY5216" fmla="*/ 376076 h 888187"/>
              <a:gd name="connsiteX5217" fmla="*/ 39744 w 1180740"/>
              <a:gd name="connsiteY5217" fmla="*/ 376076 h 888187"/>
              <a:gd name="connsiteX5218" fmla="*/ 43553 w 1180740"/>
              <a:gd name="connsiteY5218" fmla="*/ 382356 h 888187"/>
              <a:gd name="connsiteX5219" fmla="*/ 38248 w 1180740"/>
              <a:gd name="connsiteY5219" fmla="*/ 385810 h 888187"/>
              <a:gd name="connsiteX5220" fmla="*/ 37160 w 1180740"/>
              <a:gd name="connsiteY5220" fmla="*/ 386187 h 888187"/>
              <a:gd name="connsiteX5221" fmla="*/ 31107 w 1180740"/>
              <a:gd name="connsiteY5221" fmla="*/ 383047 h 888187"/>
              <a:gd name="connsiteX5222" fmla="*/ 32263 w 1180740"/>
              <a:gd name="connsiteY5222" fmla="*/ 378525 h 888187"/>
              <a:gd name="connsiteX5223" fmla="*/ 39744 w 1180740"/>
              <a:gd name="connsiteY5223" fmla="*/ 376076 h 888187"/>
              <a:gd name="connsiteX5224" fmla="*/ 285843 w 1180740"/>
              <a:gd name="connsiteY5224" fmla="*/ 375648 h 888187"/>
              <a:gd name="connsiteX5225" fmla="*/ 292157 w 1180740"/>
              <a:gd name="connsiteY5225" fmla="*/ 380454 h 888187"/>
              <a:gd name="connsiteX5226" fmla="*/ 292896 w 1180740"/>
              <a:gd name="connsiteY5226" fmla="*/ 381515 h 888187"/>
              <a:gd name="connsiteX5227" fmla="*/ 281000 w 1180740"/>
              <a:gd name="connsiteY5227" fmla="*/ 386009 h 888187"/>
              <a:gd name="connsiteX5228" fmla="*/ 276506 w 1180740"/>
              <a:gd name="connsiteY5228" fmla="*/ 383575 h 888187"/>
              <a:gd name="connsiteX5229" fmla="*/ 276908 w 1180740"/>
              <a:gd name="connsiteY5229" fmla="*/ 378395 h 888187"/>
              <a:gd name="connsiteX5230" fmla="*/ 285843 w 1180740"/>
              <a:gd name="connsiteY5230" fmla="*/ 375648 h 888187"/>
              <a:gd name="connsiteX5231" fmla="*/ 1094002 w 1180740"/>
              <a:gd name="connsiteY5231" fmla="*/ 375619 h 888187"/>
              <a:gd name="connsiteX5232" fmla="*/ 1098528 w 1180740"/>
              <a:gd name="connsiteY5232" fmla="*/ 375619 h 888187"/>
              <a:gd name="connsiteX5233" fmla="*/ 1101904 w 1180740"/>
              <a:gd name="connsiteY5233" fmla="*/ 383314 h 888187"/>
              <a:gd name="connsiteX5234" fmla="*/ 1101499 w 1180740"/>
              <a:gd name="connsiteY5234" fmla="*/ 383629 h 888187"/>
              <a:gd name="connsiteX5235" fmla="*/ 1092516 w 1180740"/>
              <a:gd name="connsiteY5235" fmla="*/ 388170 h 888187"/>
              <a:gd name="connsiteX5236" fmla="*/ 1087654 w 1180740"/>
              <a:gd name="connsiteY5236" fmla="*/ 386783 h 888187"/>
              <a:gd name="connsiteX5237" fmla="*/ 1085763 w 1180740"/>
              <a:gd name="connsiteY5237" fmla="*/ 381548 h 888187"/>
              <a:gd name="connsiteX5238" fmla="*/ 1086911 w 1180740"/>
              <a:gd name="connsiteY5238" fmla="*/ 379466 h 888187"/>
              <a:gd name="connsiteX5239" fmla="*/ 1094002 w 1180740"/>
              <a:gd name="connsiteY5239" fmla="*/ 375619 h 888187"/>
              <a:gd name="connsiteX5240" fmla="*/ 398706 w 1180740"/>
              <a:gd name="connsiteY5240" fmla="*/ 375385 h 888187"/>
              <a:gd name="connsiteX5241" fmla="*/ 407947 w 1180740"/>
              <a:gd name="connsiteY5241" fmla="*/ 378955 h 888187"/>
              <a:gd name="connsiteX5242" fmla="*/ 404264 w 1180740"/>
              <a:gd name="connsiteY5242" fmla="*/ 387051 h 888187"/>
              <a:gd name="connsiteX5243" fmla="*/ 402054 w 1180740"/>
              <a:gd name="connsiteY5243" fmla="*/ 387434 h 888187"/>
              <a:gd name="connsiteX5244" fmla="*/ 395760 w 1180740"/>
              <a:gd name="connsiteY5244" fmla="*/ 384947 h 888187"/>
              <a:gd name="connsiteX5245" fmla="*/ 394220 w 1180740"/>
              <a:gd name="connsiteY5245" fmla="*/ 379656 h 888187"/>
              <a:gd name="connsiteX5246" fmla="*/ 398706 w 1180740"/>
              <a:gd name="connsiteY5246" fmla="*/ 375385 h 888187"/>
              <a:gd name="connsiteX5247" fmla="*/ 1068384 w 1180740"/>
              <a:gd name="connsiteY5247" fmla="*/ 374539 h 888187"/>
              <a:gd name="connsiteX5248" fmla="*/ 1073216 w 1180740"/>
              <a:gd name="connsiteY5248" fmla="*/ 376615 h 888187"/>
              <a:gd name="connsiteX5249" fmla="*/ 1072478 w 1180740"/>
              <a:gd name="connsiteY5249" fmla="*/ 384289 h 888187"/>
              <a:gd name="connsiteX5250" fmla="*/ 1064291 w 1180740"/>
              <a:gd name="connsiteY5250" fmla="*/ 386743 h 888187"/>
              <a:gd name="connsiteX5251" fmla="*/ 1061674 w 1180740"/>
              <a:gd name="connsiteY5251" fmla="*/ 383283 h 888187"/>
              <a:gd name="connsiteX5252" fmla="*/ 1062077 w 1180740"/>
              <a:gd name="connsiteY5252" fmla="*/ 382214 h 888187"/>
              <a:gd name="connsiteX5253" fmla="*/ 1061674 w 1180740"/>
              <a:gd name="connsiteY5253" fmla="*/ 380138 h 888187"/>
              <a:gd name="connsiteX5254" fmla="*/ 1062815 w 1180740"/>
              <a:gd name="connsiteY5254" fmla="*/ 377685 h 888187"/>
              <a:gd name="connsiteX5255" fmla="*/ 1068384 w 1180740"/>
              <a:gd name="connsiteY5255" fmla="*/ 374539 h 888187"/>
              <a:gd name="connsiteX5256" fmla="*/ 870992 w 1180740"/>
              <a:gd name="connsiteY5256" fmla="*/ 374508 h 888187"/>
              <a:gd name="connsiteX5257" fmla="*/ 875127 w 1180740"/>
              <a:gd name="connsiteY5257" fmla="*/ 375209 h 888187"/>
              <a:gd name="connsiteX5258" fmla="*/ 878177 w 1180740"/>
              <a:gd name="connsiteY5258" fmla="*/ 385084 h 888187"/>
              <a:gd name="connsiteX5259" fmla="*/ 870992 w 1180740"/>
              <a:gd name="connsiteY5259" fmla="*/ 388270 h 888187"/>
              <a:gd name="connsiteX5260" fmla="*/ 865772 w 1180740"/>
              <a:gd name="connsiteY5260" fmla="*/ 386167 h 888187"/>
              <a:gd name="connsiteX5261" fmla="*/ 863468 w 1180740"/>
              <a:gd name="connsiteY5261" fmla="*/ 379095 h 888187"/>
              <a:gd name="connsiteX5262" fmla="*/ 870992 w 1180740"/>
              <a:gd name="connsiteY5262" fmla="*/ 374508 h 888187"/>
              <a:gd name="connsiteX5263" fmla="*/ 770645 w 1180740"/>
              <a:gd name="connsiteY5263" fmla="*/ 374262 h 888187"/>
              <a:gd name="connsiteX5264" fmla="*/ 778492 w 1180740"/>
              <a:gd name="connsiteY5264" fmla="*/ 376406 h 888187"/>
              <a:gd name="connsiteX5265" fmla="*/ 778898 w 1180740"/>
              <a:gd name="connsiteY5265" fmla="*/ 381260 h 888187"/>
              <a:gd name="connsiteX5266" fmla="*/ 773622 w 1180740"/>
              <a:gd name="connsiteY5266" fmla="*/ 384413 h 888187"/>
              <a:gd name="connsiteX5267" fmla="*/ 769495 w 1180740"/>
              <a:gd name="connsiteY5267" fmla="*/ 385485 h 888187"/>
              <a:gd name="connsiteX5268" fmla="*/ 765030 w 1180740"/>
              <a:gd name="connsiteY5268" fmla="*/ 381954 h 888187"/>
              <a:gd name="connsiteX5269" fmla="*/ 764625 w 1180740"/>
              <a:gd name="connsiteY5269" fmla="*/ 380567 h 888187"/>
              <a:gd name="connsiteX5270" fmla="*/ 770645 w 1180740"/>
              <a:gd name="connsiteY5270" fmla="*/ 374262 h 888187"/>
              <a:gd name="connsiteX5271" fmla="*/ 846518 w 1180740"/>
              <a:gd name="connsiteY5271" fmla="*/ 374162 h 888187"/>
              <a:gd name="connsiteX5272" fmla="*/ 851797 w 1180740"/>
              <a:gd name="connsiteY5272" fmla="*/ 375923 h 888187"/>
              <a:gd name="connsiteX5273" fmla="*/ 853285 w 1180740"/>
              <a:gd name="connsiteY5273" fmla="*/ 379760 h 888187"/>
              <a:gd name="connsiteX5274" fmla="*/ 850646 w 1180740"/>
              <a:gd name="connsiteY5274" fmla="*/ 384289 h 888187"/>
              <a:gd name="connsiteX5275" fmla="*/ 849902 w 1180740"/>
              <a:gd name="connsiteY5275" fmla="*/ 384667 h 888187"/>
              <a:gd name="connsiteX5276" fmla="*/ 839750 w 1180740"/>
              <a:gd name="connsiteY5276" fmla="*/ 387435 h 888187"/>
              <a:gd name="connsiteX5277" fmla="*/ 838668 w 1180740"/>
              <a:gd name="connsiteY5277" fmla="*/ 387435 h 888187"/>
              <a:gd name="connsiteX5278" fmla="*/ 833727 w 1180740"/>
              <a:gd name="connsiteY5278" fmla="*/ 381522 h 888187"/>
              <a:gd name="connsiteX5279" fmla="*/ 837111 w 1180740"/>
              <a:gd name="connsiteY5279" fmla="*/ 376301 h 888187"/>
              <a:gd name="connsiteX5280" fmla="*/ 838262 w 1180740"/>
              <a:gd name="connsiteY5280" fmla="*/ 375609 h 888187"/>
              <a:gd name="connsiteX5281" fmla="*/ 846518 w 1180740"/>
              <a:gd name="connsiteY5281" fmla="*/ 374162 h 888187"/>
              <a:gd name="connsiteX5282" fmla="*/ 795563 w 1180740"/>
              <a:gd name="connsiteY5282" fmla="*/ 374149 h 888187"/>
              <a:gd name="connsiteX5283" fmla="*/ 798642 w 1180740"/>
              <a:gd name="connsiteY5283" fmla="*/ 376088 h 888187"/>
              <a:gd name="connsiteX5284" fmla="*/ 799795 w 1180740"/>
              <a:gd name="connsiteY5284" fmla="*/ 381048 h 888187"/>
              <a:gd name="connsiteX5285" fmla="*/ 793417 w 1180740"/>
              <a:gd name="connsiteY5285" fmla="*/ 384927 h 888187"/>
              <a:gd name="connsiteX5286" fmla="*/ 788871 w 1180740"/>
              <a:gd name="connsiteY5286" fmla="*/ 383528 h 888187"/>
              <a:gd name="connsiteX5287" fmla="*/ 788125 w 1180740"/>
              <a:gd name="connsiteY5287" fmla="*/ 377169 h 888187"/>
              <a:gd name="connsiteX5288" fmla="*/ 791925 w 1180740"/>
              <a:gd name="connsiteY5288" fmla="*/ 374308 h 888187"/>
              <a:gd name="connsiteX5289" fmla="*/ 795563 w 1180740"/>
              <a:gd name="connsiteY5289" fmla="*/ 374149 h 888187"/>
              <a:gd name="connsiteX5290" fmla="*/ 715688 w 1180740"/>
              <a:gd name="connsiteY5290" fmla="*/ 374126 h 888187"/>
              <a:gd name="connsiteX5291" fmla="*/ 719831 w 1180740"/>
              <a:gd name="connsiteY5291" fmla="*/ 376981 h 888187"/>
              <a:gd name="connsiteX5292" fmla="*/ 716843 w 1180740"/>
              <a:gd name="connsiteY5292" fmla="*/ 380470 h 888187"/>
              <a:gd name="connsiteX5293" fmla="*/ 711205 w 1180740"/>
              <a:gd name="connsiteY5293" fmla="*/ 379772 h 888187"/>
              <a:gd name="connsiteX5294" fmla="*/ 710798 w 1180740"/>
              <a:gd name="connsiteY5294" fmla="*/ 376600 h 888187"/>
              <a:gd name="connsiteX5295" fmla="*/ 715688 w 1180740"/>
              <a:gd name="connsiteY5295" fmla="*/ 374126 h 888187"/>
              <a:gd name="connsiteX5296" fmla="*/ 462304 w 1180740"/>
              <a:gd name="connsiteY5296" fmla="*/ 373569 h 888187"/>
              <a:gd name="connsiteX5297" fmla="*/ 466387 w 1180740"/>
              <a:gd name="connsiteY5297" fmla="*/ 374258 h 888187"/>
              <a:gd name="connsiteX5298" fmla="*/ 468263 w 1180740"/>
              <a:gd name="connsiteY5298" fmla="*/ 375322 h 888187"/>
              <a:gd name="connsiteX5299" fmla="*/ 467861 w 1180740"/>
              <a:gd name="connsiteY5299" fmla="*/ 383650 h 888187"/>
              <a:gd name="connsiteX5300" fmla="*/ 460834 w 1180740"/>
              <a:gd name="connsiteY5300" fmla="*/ 386781 h 888187"/>
              <a:gd name="connsiteX5301" fmla="*/ 454132 w 1180740"/>
              <a:gd name="connsiteY5301" fmla="*/ 383337 h 888187"/>
              <a:gd name="connsiteX5302" fmla="*/ 452659 w 1180740"/>
              <a:gd name="connsiteY5302" fmla="*/ 379517 h 888187"/>
              <a:gd name="connsiteX5303" fmla="*/ 455606 w 1180740"/>
              <a:gd name="connsiteY5303" fmla="*/ 375009 h 888187"/>
              <a:gd name="connsiteX5304" fmla="*/ 462304 w 1180740"/>
              <a:gd name="connsiteY5304" fmla="*/ 373569 h 888187"/>
              <a:gd name="connsiteX5305" fmla="*/ 316293 w 1180740"/>
              <a:gd name="connsiteY5305" fmla="*/ 373466 h 888187"/>
              <a:gd name="connsiteX5306" fmla="*/ 319646 w 1180740"/>
              <a:gd name="connsiteY5306" fmla="*/ 377145 h 888187"/>
              <a:gd name="connsiteX5307" fmla="*/ 320393 w 1180740"/>
              <a:gd name="connsiteY5307" fmla="*/ 378547 h 888187"/>
              <a:gd name="connsiteX5308" fmla="*/ 319646 w 1180740"/>
              <a:gd name="connsiteY5308" fmla="*/ 383134 h 888187"/>
              <a:gd name="connsiteX5309" fmla="*/ 317745 w 1180740"/>
              <a:gd name="connsiteY5309" fmla="*/ 384918 h 888187"/>
              <a:gd name="connsiteX5310" fmla="*/ 314349 w 1180740"/>
              <a:gd name="connsiteY5310" fmla="*/ 386320 h 888187"/>
              <a:gd name="connsiteX5311" fmla="*/ 309120 w 1180740"/>
              <a:gd name="connsiteY5311" fmla="*/ 385937 h 888187"/>
              <a:gd name="connsiteX5312" fmla="*/ 304230 w 1180740"/>
              <a:gd name="connsiteY5312" fmla="*/ 383835 h 888187"/>
              <a:gd name="connsiteX5313" fmla="*/ 304230 w 1180740"/>
              <a:gd name="connsiteY5313" fmla="*/ 377464 h 888187"/>
              <a:gd name="connsiteX5314" fmla="*/ 306471 w 1180740"/>
              <a:gd name="connsiteY5314" fmla="*/ 376062 h 888187"/>
              <a:gd name="connsiteX5315" fmla="*/ 310954 w 1180740"/>
              <a:gd name="connsiteY5315" fmla="*/ 374278 h 888187"/>
              <a:gd name="connsiteX5316" fmla="*/ 316293 w 1180740"/>
              <a:gd name="connsiteY5316" fmla="*/ 373466 h 888187"/>
              <a:gd name="connsiteX5317" fmla="*/ 818453 w 1180740"/>
              <a:gd name="connsiteY5317" fmla="*/ 373435 h 888187"/>
              <a:gd name="connsiteX5318" fmla="*/ 826334 w 1180740"/>
              <a:gd name="connsiteY5318" fmla="*/ 378025 h 888187"/>
              <a:gd name="connsiteX5319" fmla="*/ 825593 w 1180740"/>
              <a:gd name="connsiteY5319" fmla="*/ 381212 h 888187"/>
              <a:gd name="connsiteX5320" fmla="*/ 819194 w 1180740"/>
              <a:gd name="connsiteY5320" fmla="*/ 385484 h 888187"/>
              <a:gd name="connsiteX5321" fmla="*/ 811717 w 1180740"/>
              <a:gd name="connsiteY5321" fmla="*/ 377005 h 888187"/>
              <a:gd name="connsiteX5322" fmla="*/ 814748 w 1180740"/>
              <a:gd name="connsiteY5322" fmla="*/ 374136 h 888187"/>
              <a:gd name="connsiteX5323" fmla="*/ 818453 w 1180740"/>
              <a:gd name="connsiteY5323" fmla="*/ 373435 h 888187"/>
              <a:gd name="connsiteX5324" fmla="*/ 429450 w 1180740"/>
              <a:gd name="connsiteY5324" fmla="*/ 372596 h 888187"/>
              <a:gd name="connsiteX5325" fmla="*/ 436146 w 1180740"/>
              <a:gd name="connsiteY5325" fmla="*/ 373993 h 888187"/>
              <a:gd name="connsiteX5326" fmla="*/ 437619 w 1180740"/>
              <a:gd name="connsiteY5326" fmla="*/ 376788 h 888187"/>
              <a:gd name="connsiteX5327" fmla="*/ 437619 w 1180740"/>
              <a:gd name="connsiteY5327" fmla="*/ 378948 h 888187"/>
              <a:gd name="connsiteX5328" fmla="*/ 434673 w 1180740"/>
              <a:gd name="connsiteY5328" fmla="*/ 384918 h 888187"/>
              <a:gd name="connsiteX5329" fmla="*/ 423155 w 1180740"/>
              <a:gd name="connsiteY5329" fmla="*/ 385934 h 888187"/>
              <a:gd name="connsiteX5330" fmla="*/ 420543 w 1180740"/>
              <a:gd name="connsiteY5330" fmla="*/ 382060 h 888187"/>
              <a:gd name="connsiteX5331" fmla="*/ 422418 w 1180740"/>
              <a:gd name="connsiteY5331" fmla="*/ 376788 h 888187"/>
              <a:gd name="connsiteX5332" fmla="*/ 429450 w 1180740"/>
              <a:gd name="connsiteY5332" fmla="*/ 372596 h 888187"/>
              <a:gd name="connsiteX5333" fmla="*/ 347399 w 1180740"/>
              <a:gd name="connsiteY5333" fmla="*/ 349054 h 888187"/>
              <a:gd name="connsiteX5334" fmla="*/ 348150 w 1180740"/>
              <a:gd name="connsiteY5334" fmla="*/ 349054 h 888187"/>
              <a:gd name="connsiteX5335" fmla="*/ 351153 w 1180740"/>
              <a:gd name="connsiteY5335" fmla="*/ 351540 h 888187"/>
              <a:gd name="connsiteX5336" fmla="*/ 349651 w 1180740"/>
              <a:gd name="connsiteY5336" fmla="*/ 355429 h 888187"/>
              <a:gd name="connsiteX5337" fmla="*/ 345898 w 1180740"/>
              <a:gd name="connsiteY5337" fmla="*/ 355110 h 888187"/>
              <a:gd name="connsiteX5338" fmla="*/ 344738 w 1180740"/>
              <a:gd name="connsiteY5338" fmla="*/ 353644 h 888187"/>
              <a:gd name="connsiteX5339" fmla="*/ 347399 w 1180740"/>
              <a:gd name="connsiteY5339" fmla="*/ 349054 h 888187"/>
              <a:gd name="connsiteX5340" fmla="*/ 310674 w 1180740"/>
              <a:gd name="connsiteY5340" fmla="*/ 349054 h 888187"/>
              <a:gd name="connsiteX5341" fmla="*/ 315201 w 1180740"/>
              <a:gd name="connsiteY5341" fmla="*/ 352923 h 888187"/>
              <a:gd name="connsiteX5342" fmla="*/ 311428 w 1180740"/>
              <a:gd name="connsiteY5342" fmla="*/ 356791 h 888187"/>
              <a:gd name="connsiteX5343" fmla="*/ 307244 w 1180740"/>
              <a:gd name="connsiteY5343" fmla="*/ 352606 h 888187"/>
              <a:gd name="connsiteX5344" fmla="*/ 310674 w 1180740"/>
              <a:gd name="connsiteY5344" fmla="*/ 349054 h 888187"/>
              <a:gd name="connsiteX5345" fmla="*/ 330464 w 1180740"/>
              <a:gd name="connsiteY5345" fmla="*/ 348601 h 888187"/>
              <a:gd name="connsiteX5346" fmla="*/ 334844 w 1180740"/>
              <a:gd name="connsiteY5346" fmla="*/ 352489 h 888187"/>
              <a:gd name="connsiteX5347" fmla="*/ 331526 w 1180740"/>
              <a:gd name="connsiteY5347" fmla="*/ 355676 h 888187"/>
              <a:gd name="connsiteX5348" fmla="*/ 327465 w 1180740"/>
              <a:gd name="connsiteY5348" fmla="*/ 351406 h 888187"/>
              <a:gd name="connsiteX5349" fmla="*/ 330464 w 1180740"/>
              <a:gd name="connsiteY5349" fmla="*/ 348601 h 888187"/>
              <a:gd name="connsiteX5350" fmla="*/ 290253 w 1180740"/>
              <a:gd name="connsiteY5350" fmla="*/ 348314 h 888187"/>
              <a:gd name="connsiteX5351" fmla="*/ 292285 w 1180740"/>
              <a:gd name="connsiteY5351" fmla="*/ 349312 h 888187"/>
              <a:gd name="connsiteX5352" fmla="*/ 291942 w 1180740"/>
              <a:gd name="connsiteY5352" fmla="*/ 354489 h 888187"/>
              <a:gd name="connsiteX5353" fmla="*/ 289268 w 1180740"/>
              <a:gd name="connsiteY5353" fmla="*/ 355861 h 888187"/>
              <a:gd name="connsiteX5354" fmla="*/ 286251 w 1180740"/>
              <a:gd name="connsiteY5354" fmla="*/ 354177 h 888187"/>
              <a:gd name="connsiteX5355" fmla="*/ 285840 w 1180740"/>
              <a:gd name="connsiteY5355" fmla="*/ 351744 h 888187"/>
              <a:gd name="connsiteX5356" fmla="*/ 287348 w 1180740"/>
              <a:gd name="connsiteY5356" fmla="*/ 348626 h 888187"/>
              <a:gd name="connsiteX5357" fmla="*/ 290253 w 1180740"/>
              <a:gd name="connsiteY5357" fmla="*/ 348314 h 888187"/>
              <a:gd name="connsiteX5358" fmla="*/ 99770 w 1180740"/>
              <a:gd name="connsiteY5358" fmla="*/ 348219 h 888187"/>
              <a:gd name="connsiteX5359" fmla="*/ 102410 w 1180740"/>
              <a:gd name="connsiteY5359" fmla="*/ 350375 h 888187"/>
              <a:gd name="connsiteX5360" fmla="*/ 101666 w 1180740"/>
              <a:gd name="connsiteY5360" fmla="*/ 354560 h 888187"/>
              <a:gd name="connsiteX5361" fmla="*/ 97536 w 1180740"/>
              <a:gd name="connsiteY5361" fmla="*/ 355258 h 888187"/>
              <a:gd name="connsiteX5362" fmla="*/ 95234 w 1180740"/>
              <a:gd name="connsiteY5362" fmla="*/ 351072 h 888187"/>
              <a:gd name="connsiteX5363" fmla="*/ 96724 w 1180740"/>
              <a:gd name="connsiteY5363" fmla="*/ 348599 h 888187"/>
              <a:gd name="connsiteX5364" fmla="*/ 99770 w 1180740"/>
              <a:gd name="connsiteY5364" fmla="*/ 348219 h 888187"/>
              <a:gd name="connsiteX5365" fmla="*/ 133424 w 1180740"/>
              <a:gd name="connsiteY5365" fmla="*/ 348069 h 888187"/>
              <a:gd name="connsiteX5366" fmla="*/ 135276 w 1180740"/>
              <a:gd name="connsiteY5366" fmla="*/ 351187 h 888187"/>
              <a:gd name="connsiteX5367" fmla="*/ 134524 w 1180740"/>
              <a:gd name="connsiteY5367" fmla="*/ 354306 h 888187"/>
              <a:gd name="connsiteX5368" fmla="*/ 131099 w 1180740"/>
              <a:gd name="connsiteY5368" fmla="*/ 354617 h 888187"/>
              <a:gd name="connsiteX5369" fmla="*/ 128499 w 1180740"/>
              <a:gd name="connsiteY5369" fmla="*/ 350813 h 888187"/>
              <a:gd name="connsiteX5370" fmla="*/ 133424 w 1180740"/>
              <a:gd name="connsiteY5370" fmla="*/ 348069 h 888187"/>
              <a:gd name="connsiteX5371" fmla="*/ 116409 w 1180740"/>
              <a:gd name="connsiteY5371" fmla="*/ 348037 h 888187"/>
              <a:gd name="connsiteX5372" fmla="*/ 118619 w 1180740"/>
              <a:gd name="connsiteY5372" fmla="*/ 351482 h 888187"/>
              <a:gd name="connsiteX5373" fmla="*/ 116074 w 1180740"/>
              <a:gd name="connsiteY5373" fmla="*/ 355302 h 888187"/>
              <a:gd name="connsiteX5374" fmla="*/ 112323 w 1180740"/>
              <a:gd name="connsiteY5374" fmla="*/ 353548 h 888187"/>
              <a:gd name="connsiteX5375" fmla="*/ 111587 w 1180740"/>
              <a:gd name="connsiteY5375" fmla="*/ 351857 h 888187"/>
              <a:gd name="connsiteX5376" fmla="*/ 112725 w 1180740"/>
              <a:gd name="connsiteY5376" fmla="*/ 348726 h 888187"/>
              <a:gd name="connsiteX5377" fmla="*/ 116409 w 1180740"/>
              <a:gd name="connsiteY5377" fmla="*/ 348037 h 888187"/>
              <a:gd name="connsiteX5378" fmla="*/ 148680 w 1180740"/>
              <a:gd name="connsiteY5378" fmla="*/ 347700 h 888187"/>
              <a:gd name="connsiteX5379" fmla="*/ 150929 w 1180740"/>
              <a:gd name="connsiteY5379" fmla="*/ 349856 h 888187"/>
              <a:gd name="connsiteX5380" fmla="*/ 150929 w 1180740"/>
              <a:gd name="connsiteY5380" fmla="*/ 352646 h 888187"/>
              <a:gd name="connsiteX5381" fmla="*/ 146771 w 1180740"/>
              <a:gd name="connsiteY5381" fmla="*/ 354041 h 888187"/>
              <a:gd name="connsiteX5382" fmla="*/ 144863 w 1180740"/>
              <a:gd name="connsiteY5382" fmla="*/ 350554 h 888187"/>
              <a:gd name="connsiteX5383" fmla="*/ 145272 w 1180740"/>
              <a:gd name="connsiteY5383" fmla="*/ 349095 h 888187"/>
              <a:gd name="connsiteX5384" fmla="*/ 148680 w 1180740"/>
              <a:gd name="connsiteY5384" fmla="*/ 347700 h 888187"/>
              <a:gd name="connsiteX5385" fmla="*/ 259465 w 1180740"/>
              <a:gd name="connsiteY5385" fmla="*/ 347383 h 888187"/>
              <a:gd name="connsiteX5386" fmla="*/ 263548 w 1180740"/>
              <a:gd name="connsiteY5386" fmla="*/ 349466 h 888187"/>
              <a:gd name="connsiteX5387" fmla="*/ 263208 w 1180740"/>
              <a:gd name="connsiteY5387" fmla="*/ 352937 h 888187"/>
              <a:gd name="connsiteX5388" fmla="*/ 257559 w 1180740"/>
              <a:gd name="connsiteY5388" fmla="*/ 352621 h 888187"/>
              <a:gd name="connsiteX5389" fmla="*/ 256403 w 1180740"/>
              <a:gd name="connsiteY5389" fmla="*/ 350854 h 888187"/>
              <a:gd name="connsiteX5390" fmla="*/ 259465 w 1180740"/>
              <a:gd name="connsiteY5390" fmla="*/ 347383 h 888187"/>
              <a:gd name="connsiteX5391" fmla="*/ 273641 w 1180740"/>
              <a:gd name="connsiteY5391" fmla="*/ 346826 h 888187"/>
              <a:gd name="connsiteX5392" fmla="*/ 276635 w 1180740"/>
              <a:gd name="connsiteY5392" fmla="*/ 348601 h 888187"/>
              <a:gd name="connsiteX5393" fmla="*/ 277450 w 1180740"/>
              <a:gd name="connsiteY5393" fmla="*/ 352089 h 888187"/>
              <a:gd name="connsiteX5394" fmla="*/ 274390 w 1180740"/>
              <a:gd name="connsiteY5394" fmla="*/ 354245 h 888187"/>
              <a:gd name="connsiteX5395" fmla="*/ 269898 w 1180740"/>
              <a:gd name="connsiteY5395" fmla="*/ 351392 h 888187"/>
              <a:gd name="connsiteX5396" fmla="*/ 269898 w 1180740"/>
              <a:gd name="connsiteY5396" fmla="*/ 349996 h 888187"/>
              <a:gd name="connsiteX5397" fmla="*/ 273641 w 1180740"/>
              <a:gd name="connsiteY5397" fmla="*/ 346826 h 888187"/>
              <a:gd name="connsiteX5398" fmla="*/ 245829 w 1180740"/>
              <a:gd name="connsiteY5398" fmla="*/ 346826 h 888187"/>
              <a:gd name="connsiteX5399" fmla="*/ 248793 w 1180740"/>
              <a:gd name="connsiteY5399" fmla="*/ 349268 h 888187"/>
              <a:gd name="connsiteX5400" fmla="*/ 248793 w 1180740"/>
              <a:gd name="connsiteY5400" fmla="*/ 351710 h 888187"/>
              <a:gd name="connsiteX5401" fmla="*/ 244685 w 1180740"/>
              <a:gd name="connsiteY5401" fmla="*/ 354153 h 888187"/>
              <a:gd name="connsiteX5402" fmla="*/ 242126 w 1180740"/>
              <a:gd name="connsiteY5402" fmla="*/ 350646 h 888187"/>
              <a:gd name="connsiteX5403" fmla="*/ 245829 w 1180740"/>
              <a:gd name="connsiteY5403" fmla="*/ 346826 h 888187"/>
              <a:gd name="connsiteX5404" fmla="*/ 69592 w 1180740"/>
              <a:gd name="connsiteY5404" fmla="*/ 346676 h 888187"/>
              <a:gd name="connsiteX5405" fmla="*/ 73243 w 1180740"/>
              <a:gd name="connsiteY5405" fmla="*/ 346676 h 888187"/>
              <a:gd name="connsiteX5406" fmla="*/ 74703 w 1180740"/>
              <a:gd name="connsiteY5406" fmla="*/ 351478 h 888187"/>
              <a:gd name="connsiteX5407" fmla="*/ 74371 w 1180740"/>
              <a:gd name="connsiteY5407" fmla="*/ 352539 h 888187"/>
              <a:gd name="connsiteX5408" fmla="*/ 71782 w 1180740"/>
              <a:gd name="connsiteY5408" fmla="*/ 353911 h 888187"/>
              <a:gd name="connsiteX5409" fmla="*/ 68862 w 1180740"/>
              <a:gd name="connsiteY5409" fmla="*/ 351853 h 888187"/>
              <a:gd name="connsiteX5410" fmla="*/ 68132 w 1180740"/>
              <a:gd name="connsiteY5410" fmla="*/ 349420 h 888187"/>
              <a:gd name="connsiteX5411" fmla="*/ 69592 w 1180740"/>
              <a:gd name="connsiteY5411" fmla="*/ 346676 h 888187"/>
              <a:gd name="connsiteX5412" fmla="*/ 866521 w 1180740"/>
              <a:gd name="connsiteY5412" fmla="*/ 346547 h 888187"/>
              <a:gd name="connsiteX5413" fmla="*/ 870982 w 1180740"/>
              <a:gd name="connsiteY5413" fmla="*/ 350713 h 888187"/>
              <a:gd name="connsiteX5414" fmla="*/ 866921 w 1180740"/>
              <a:gd name="connsiteY5414" fmla="*/ 354247 h 888187"/>
              <a:gd name="connsiteX5415" fmla="*/ 862460 w 1180740"/>
              <a:gd name="connsiteY5415" fmla="*/ 350019 h 888187"/>
              <a:gd name="connsiteX5416" fmla="*/ 866521 w 1180740"/>
              <a:gd name="connsiteY5416" fmla="*/ 346547 h 888187"/>
              <a:gd name="connsiteX5417" fmla="*/ 486164 w 1180740"/>
              <a:gd name="connsiteY5417" fmla="*/ 346547 h 888187"/>
              <a:gd name="connsiteX5418" fmla="*/ 487237 w 1180740"/>
              <a:gd name="connsiteY5418" fmla="*/ 346547 h 888187"/>
              <a:gd name="connsiteX5419" fmla="*/ 491750 w 1180740"/>
              <a:gd name="connsiteY5419" fmla="*/ 349977 h 888187"/>
              <a:gd name="connsiteX5420" fmla="*/ 490606 w 1180740"/>
              <a:gd name="connsiteY5420" fmla="*/ 353408 h 888187"/>
              <a:gd name="connsiteX5421" fmla="*/ 486903 w 1180740"/>
              <a:gd name="connsiteY5421" fmla="*/ 353782 h 888187"/>
              <a:gd name="connsiteX5422" fmla="*/ 482803 w 1180740"/>
              <a:gd name="connsiteY5422" fmla="*/ 352410 h 888187"/>
              <a:gd name="connsiteX5423" fmla="*/ 482063 w 1180740"/>
              <a:gd name="connsiteY5423" fmla="*/ 349977 h 888187"/>
              <a:gd name="connsiteX5424" fmla="*/ 486164 w 1180740"/>
              <a:gd name="connsiteY5424" fmla="*/ 346547 h 888187"/>
              <a:gd name="connsiteX5425" fmla="*/ 219837 w 1180740"/>
              <a:gd name="connsiteY5425" fmla="*/ 346269 h 888187"/>
              <a:gd name="connsiteX5426" fmla="*/ 223180 w 1180740"/>
              <a:gd name="connsiteY5426" fmla="*/ 348044 h 888187"/>
              <a:gd name="connsiteX5427" fmla="*/ 223916 w 1180740"/>
              <a:gd name="connsiteY5427" fmla="*/ 350137 h 888187"/>
              <a:gd name="connsiteX5428" fmla="*/ 221709 w 1180740"/>
              <a:gd name="connsiteY5428" fmla="*/ 353308 h 888187"/>
              <a:gd name="connsiteX5429" fmla="*/ 218366 w 1180740"/>
              <a:gd name="connsiteY5429" fmla="*/ 352927 h 888187"/>
              <a:gd name="connsiteX5430" fmla="*/ 217229 w 1180740"/>
              <a:gd name="connsiteY5430" fmla="*/ 351912 h 888187"/>
              <a:gd name="connsiteX5431" fmla="*/ 216160 w 1180740"/>
              <a:gd name="connsiteY5431" fmla="*/ 349059 h 888187"/>
              <a:gd name="connsiteX5432" fmla="*/ 219837 w 1180740"/>
              <a:gd name="connsiteY5432" fmla="*/ 346269 h 888187"/>
              <a:gd name="connsiteX5433" fmla="*/ 87151 w 1180740"/>
              <a:gd name="connsiteY5433" fmla="*/ 346269 h 888187"/>
              <a:gd name="connsiteX5434" fmla="*/ 91261 w 1180740"/>
              <a:gd name="connsiteY5434" fmla="*/ 349834 h 888187"/>
              <a:gd name="connsiteX5435" fmla="*/ 90924 w 1180740"/>
              <a:gd name="connsiteY5435" fmla="*/ 352636 h 888187"/>
              <a:gd name="connsiteX5436" fmla="*/ 86410 w 1180740"/>
              <a:gd name="connsiteY5436" fmla="*/ 354419 h 888187"/>
              <a:gd name="connsiteX5437" fmla="*/ 83041 w 1180740"/>
              <a:gd name="connsiteY5437" fmla="*/ 350853 h 888187"/>
              <a:gd name="connsiteX5438" fmla="*/ 83041 w 1180740"/>
              <a:gd name="connsiteY5438" fmla="*/ 349070 h 888187"/>
              <a:gd name="connsiteX5439" fmla="*/ 87151 w 1180740"/>
              <a:gd name="connsiteY5439" fmla="*/ 346269 h 888187"/>
              <a:gd name="connsiteX5440" fmla="*/ 911209 w 1180740"/>
              <a:gd name="connsiteY5440" fmla="*/ 345990 h 888187"/>
              <a:gd name="connsiteX5441" fmla="*/ 914632 w 1180740"/>
              <a:gd name="connsiteY5441" fmla="*/ 347362 h 888187"/>
              <a:gd name="connsiteX5442" fmla="*/ 915727 w 1180740"/>
              <a:gd name="connsiteY5442" fmla="*/ 348734 h 888187"/>
              <a:gd name="connsiteX5443" fmla="*/ 915385 w 1180740"/>
              <a:gd name="connsiteY5443" fmla="*/ 352539 h 888187"/>
              <a:gd name="connsiteX5444" fmla="*/ 910798 w 1180740"/>
              <a:gd name="connsiteY5444" fmla="*/ 353537 h 888187"/>
              <a:gd name="connsiteX5445" fmla="*/ 909702 w 1180740"/>
              <a:gd name="connsiteY5445" fmla="*/ 352539 h 888187"/>
              <a:gd name="connsiteX5446" fmla="*/ 908539 w 1180740"/>
              <a:gd name="connsiteY5446" fmla="*/ 350792 h 888187"/>
              <a:gd name="connsiteX5447" fmla="*/ 911209 w 1180740"/>
              <a:gd name="connsiteY5447" fmla="*/ 345990 h 888187"/>
              <a:gd name="connsiteX5448" fmla="*/ 900346 w 1180740"/>
              <a:gd name="connsiteY5448" fmla="*/ 345990 h 888187"/>
              <a:gd name="connsiteX5449" fmla="*/ 902556 w 1180740"/>
              <a:gd name="connsiteY5449" fmla="*/ 348048 h 888187"/>
              <a:gd name="connsiteX5450" fmla="*/ 903293 w 1180740"/>
              <a:gd name="connsiteY5450" fmla="*/ 351167 h 888187"/>
              <a:gd name="connsiteX5451" fmla="*/ 900748 w 1180740"/>
              <a:gd name="connsiteY5451" fmla="*/ 353537 h 888187"/>
              <a:gd name="connsiteX5452" fmla="*/ 898136 w 1180740"/>
              <a:gd name="connsiteY5452" fmla="*/ 354285 h 888187"/>
              <a:gd name="connsiteX5453" fmla="*/ 900346 w 1180740"/>
              <a:gd name="connsiteY5453" fmla="*/ 345990 h 888187"/>
              <a:gd name="connsiteX5454" fmla="*/ 880033 w 1180740"/>
              <a:gd name="connsiteY5454" fmla="*/ 345990 h 888187"/>
              <a:gd name="connsiteX5455" fmla="*/ 883768 w 1180740"/>
              <a:gd name="connsiteY5455" fmla="*/ 349890 h 888187"/>
              <a:gd name="connsiteX5456" fmla="*/ 879286 w 1180740"/>
              <a:gd name="connsiteY5456" fmla="*/ 353726 h 888187"/>
              <a:gd name="connsiteX5457" fmla="*/ 875552 w 1180740"/>
              <a:gd name="connsiteY5457" fmla="*/ 349506 h 888187"/>
              <a:gd name="connsiteX5458" fmla="*/ 880033 w 1180740"/>
              <a:gd name="connsiteY5458" fmla="*/ 345990 h 888187"/>
              <a:gd name="connsiteX5459" fmla="*/ 424363 w 1180740"/>
              <a:gd name="connsiteY5459" fmla="*/ 345990 h 888187"/>
              <a:gd name="connsiteX5460" fmla="*/ 425441 w 1180740"/>
              <a:gd name="connsiteY5460" fmla="*/ 345990 h 888187"/>
              <a:gd name="connsiteX5461" fmla="*/ 428809 w 1180740"/>
              <a:gd name="connsiteY5461" fmla="*/ 350156 h 888187"/>
              <a:gd name="connsiteX5462" fmla="*/ 424363 w 1180740"/>
              <a:gd name="connsiteY5462" fmla="*/ 353627 h 888187"/>
              <a:gd name="connsiteX5463" fmla="*/ 421736 w 1180740"/>
              <a:gd name="connsiteY5463" fmla="*/ 352933 h 888187"/>
              <a:gd name="connsiteX5464" fmla="*/ 420253 w 1180740"/>
              <a:gd name="connsiteY5464" fmla="*/ 350534 h 888187"/>
              <a:gd name="connsiteX5465" fmla="*/ 424363 w 1180740"/>
              <a:gd name="connsiteY5465" fmla="*/ 345990 h 888187"/>
              <a:gd name="connsiteX5466" fmla="*/ 57176 w 1180740"/>
              <a:gd name="connsiteY5466" fmla="*/ 345990 h 888187"/>
              <a:gd name="connsiteX5467" fmla="*/ 61225 w 1180740"/>
              <a:gd name="connsiteY5467" fmla="*/ 350210 h 888187"/>
              <a:gd name="connsiteX5468" fmla="*/ 57574 w 1180740"/>
              <a:gd name="connsiteY5468" fmla="*/ 353407 h 888187"/>
              <a:gd name="connsiteX5469" fmla="*/ 53857 w 1180740"/>
              <a:gd name="connsiteY5469" fmla="*/ 349506 h 888187"/>
              <a:gd name="connsiteX5470" fmla="*/ 57176 w 1180740"/>
              <a:gd name="connsiteY5470" fmla="*/ 345990 h 888187"/>
              <a:gd name="connsiteX5471" fmla="*/ 394201 w 1180740"/>
              <a:gd name="connsiteY5471" fmla="*/ 345813 h 888187"/>
              <a:gd name="connsiteX5472" fmla="*/ 396841 w 1180740"/>
              <a:gd name="connsiteY5472" fmla="*/ 348223 h 888187"/>
              <a:gd name="connsiteX5473" fmla="*/ 393118 w 1180740"/>
              <a:gd name="connsiteY5473" fmla="*/ 353170 h 888187"/>
              <a:gd name="connsiteX5474" fmla="*/ 391629 w 1180740"/>
              <a:gd name="connsiteY5474" fmla="*/ 352472 h 888187"/>
              <a:gd name="connsiteX5475" fmla="*/ 390072 w 1180740"/>
              <a:gd name="connsiteY5475" fmla="*/ 350379 h 888187"/>
              <a:gd name="connsiteX5476" fmla="*/ 390072 w 1180740"/>
              <a:gd name="connsiteY5476" fmla="*/ 347209 h 888187"/>
              <a:gd name="connsiteX5477" fmla="*/ 394201 w 1180740"/>
              <a:gd name="connsiteY5477" fmla="*/ 345813 h 888187"/>
              <a:gd name="connsiteX5478" fmla="*/ 40777 w 1180740"/>
              <a:gd name="connsiteY5478" fmla="*/ 345812 h 888187"/>
              <a:gd name="connsiteX5479" fmla="*/ 45652 w 1180740"/>
              <a:gd name="connsiteY5479" fmla="*/ 347894 h 888187"/>
              <a:gd name="connsiteX5480" fmla="*/ 45652 w 1180740"/>
              <a:gd name="connsiteY5480" fmla="*/ 349662 h 888187"/>
              <a:gd name="connsiteX5481" fmla="*/ 43011 w 1180740"/>
              <a:gd name="connsiteY5481" fmla="*/ 352754 h 888187"/>
              <a:gd name="connsiteX5482" fmla="*/ 38882 w 1180740"/>
              <a:gd name="connsiteY5482" fmla="*/ 352439 h 888187"/>
              <a:gd name="connsiteX5483" fmla="*/ 37799 w 1180740"/>
              <a:gd name="connsiteY5483" fmla="*/ 349283 h 888187"/>
              <a:gd name="connsiteX5484" fmla="*/ 40777 w 1180740"/>
              <a:gd name="connsiteY5484" fmla="*/ 345812 h 888187"/>
              <a:gd name="connsiteX5485" fmla="*/ 360745 w 1180740"/>
              <a:gd name="connsiteY5485" fmla="*/ 345807 h 888187"/>
              <a:gd name="connsiteX5486" fmla="*/ 362979 w 1180740"/>
              <a:gd name="connsiteY5486" fmla="*/ 345807 h 888187"/>
              <a:gd name="connsiteX5487" fmla="*/ 366363 w 1180740"/>
              <a:gd name="connsiteY5487" fmla="*/ 349612 h 888187"/>
              <a:gd name="connsiteX5488" fmla="*/ 365957 w 1180740"/>
              <a:gd name="connsiteY5488" fmla="*/ 350609 h 888187"/>
              <a:gd name="connsiteX5489" fmla="*/ 364874 w 1180740"/>
              <a:gd name="connsiteY5489" fmla="*/ 351981 h 888187"/>
              <a:gd name="connsiteX5490" fmla="*/ 360339 w 1180740"/>
              <a:gd name="connsiteY5490" fmla="*/ 353042 h 888187"/>
              <a:gd name="connsiteX5491" fmla="*/ 358105 w 1180740"/>
              <a:gd name="connsiteY5491" fmla="*/ 349237 h 888187"/>
              <a:gd name="connsiteX5492" fmla="*/ 360745 w 1180740"/>
              <a:gd name="connsiteY5492" fmla="*/ 345807 h 888187"/>
              <a:gd name="connsiteX5493" fmla="*/ 455082 w 1180740"/>
              <a:gd name="connsiteY5493" fmla="*/ 345609 h 888187"/>
              <a:gd name="connsiteX5494" fmla="*/ 457906 w 1180740"/>
              <a:gd name="connsiteY5494" fmla="*/ 348031 h 888187"/>
              <a:gd name="connsiteX5495" fmla="*/ 457906 w 1180740"/>
              <a:gd name="connsiteY5495" fmla="*/ 349799 h 888187"/>
              <a:gd name="connsiteX5496" fmla="*/ 457148 w 1180740"/>
              <a:gd name="connsiteY5496" fmla="*/ 351187 h 888187"/>
              <a:gd name="connsiteX5497" fmla="*/ 453718 w 1180740"/>
              <a:gd name="connsiteY5497" fmla="*/ 352891 h 888187"/>
              <a:gd name="connsiteX5498" fmla="*/ 450286 w 1180740"/>
              <a:gd name="connsiteY5498" fmla="*/ 350493 h 888187"/>
              <a:gd name="connsiteX5499" fmla="*/ 450286 w 1180740"/>
              <a:gd name="connsiteY5499" fmla="*/ 348031 h 888187"/>
              <a:gd name="connsiteX5500" fmla="*/ 451384 w 1180740"/>
              <a:gd name="connsiteY5500" fmla="*/ 346643 h 888187"/>
              <a:gd name="connsiteX5501" fmla="*/ 455082 w 1180740"/>
              <a:gd name="connsiteY5501" fmla="*/ 345609 h 888187"/>
              <a:gd name="connsiteX5502" fmla="*/ 574470 w 1180740"/>
              <a:gd name="connsiteY5502" fmla="*/ 345574 h 888187"/>
              <a:gd name="connsiteX5503" fmla="*/ 576729 w 1180740"/>
              <a:gd name="connsiteY5503" fmla="*/ 346613 h 888187"/>
              <a:gd name="connsiteX5504" fmla="*/ 578990 w 1180740"/>
              <a:gd name="connsiteY5504" fmla="*/ 349022 h 888187"/>
              <a:gd name="connsiteX5505" fmla="*/ 576729 w 1180740"/>
              <a:gd name="connsiteY5505" fmla="*/ 351876 h 888187"/>
              <a:gd name="connsiteX5506" fmla="*/ 574470 w 1180740"/>
              <a:gd name="connsiteY5506" fmla="*/ 352574 h 888187"/>
              <a:gd name="connsiteX5507" fmla="*/ 572964 w 1180740"/>
              <a:gd name="connsiteY5507" fmla="*/ 352193 h 888187"/>
              <a:gd name="connsiteX5508" fmla="*/ 572210 w 1180740"/>
              <a:gd name="connsiteY5508" fmla="*/ 345915 h 888187"/>
              <a:gd name="connsiteX5509" fmla="*/ 574470 w 1180740"/>
              <a:gd name="connsiteY5509" fmla="*/ 345574 h 888187"/>
              <a:gd name="connsiteX5510" fmla="*/ 232089 w 1180740"/>
              <a:gd name="connsiteY5510" fmla="*/ 345535 h 888187"/>
              <a:gd name="connsiteX5511" fmla="*/ 235813 w 1180740"/>
              <a:gd name="connsiteY5511" fmla="*/ 348706 h 888187"/>
              <a:gd name="connsiteX5512" fmla="*/ 232428 w 1180740"/>
              <a:gd name="connsiteY5512" fmla="*/ 352891 h 888187"/>
              <a:gd name="connsiteX5513" fmla="*/ 227959 w 1180740"/>
              <a:gd name="connsiteY5513" fmla="*/ 349022 h 888187"/>
              <a:gd name="connsiteX5514" fmla="*/ 232089 w 1180740"/>
              <a:gd name="connsiteY5514" fmla="*/ 345535 h 888187"/>
              <a:gd name="connsiteX5515" fmla="*/ 584486 w 1180740"/>
              <a:gd name="connsiteY5515" fmla="*/ 345433 h 888187"/>
              <a:gd name="connsiteX5516" fmla="*/ 588209 w 1180740"/>
              <a:gd name="connsiteY5516" fmla="*/ 349977 h 888187"/>
              <a:gd name="connsiteX5517" fmla="*/ 584079 w 1180740"/>
              <a:gd name="connsiteY5517" fmla="*/ 353133 h 888187"/>
              <a:gd name="connsiteX5518" fmla="*/ 579952 w 1180740"/>
              <a:gd name="connsiteY5518" fmla="*/ 348904 h 888187"/>
              <a:gd name="connsiteX5519" fmla="*/ 584486 w 1180740"/>
              <a:gd name="connsiteY5519" fmla="*/ 345433 h 888187"/>
              <a:gd name="connsiteX5520" fmla="*/ 173465 w 1180740"/>
              <a:gd name="connsiteY5520" fmla="*/ 345433 h 888187"/>
              <a:gd name="connsiteX5521" fmla="*/ 177515 w 1180740"/>
              <a:gd name="connsiteY5521" fmla="*/ 348969 h 888187"/>
              <a:gd name="connsiteX5522" fmla="*/ 173797 w 1180740"/>
              <a:gd name="connsiteY5522" fmla="*/ 352890 h 888187"/>
              <a:gd name="connsiteX5523" fmla="*/ 170145 w 1180740"/>
              <a:gd name="connsiteY5523" fmla="*/ 348969 h 888187"/>
              <a:gd name="connsiteX5524" fmla="*/ 173465 w 1180740"/>
              <a:gd name="connsiteY5524" fmla="*/ 345433 h 888187"/>
              <a:gd name="connsiteX5525" fmla="*/ 163082 w 1180740"/>
              <a:gd name="connsiteY5525" fmla="*/ 345433 h 888187"/>
              <a:gd name="connsiteX5526" fmla="*/ 165316 w 1180740"/>
              <a:gd name="connsiteY5526" fmla="*/ 346490 h 888187"/>
              <a:gd name="connsiteX5527" fmla="*/ 166061 w 1180740"/>
              <a:gd name="connsiteY5527" fmla="*/ 350594 h 888187"/>
              <a:gd name="connsiteX5528" fmla="*/ 162269 w 1180740"/>
              <a:gd name="connsiteY5528" fmla="*/ 352335 h 888187"/>
              <a:gd name="connsiteX5529" fmla="*/ 161186 w 1180740"/>
              <a:gd name="connsiteY5529" fmla="*/ 351962 h 888187"/>
              <a:gd name="connsiteX5530" fmla="*/ 159696 w 1180740"/>
              <a:gd name="connsiteY5530" fmla="*/ 350594 h 888187"/>
              <a:gd name="connsiteX5531" fmla="*/ 159290 w 1180740"/>
              <a:gd name="connsiteY5531" fmla="*/ 347174 h 888187"/>
              <a:gd name="connsiteX5532" fmla="*/ 163082 w 1180740"/>
              <a:gd name="connsiteY5532" fmla="*/ 345433 h 888187"/>
              <a:gd name="connsiteX5533" fmla="*/ 468841 w 1180740"/>
              <a:gd name="connsiteY5533" fmla="*/ 345320 h 888187"/>
              <a:gd name="connsiteX5534" fmla="*/ 471654 w 1180740"/>
              <a:gd name="connsiteY5534" fmla="*/ 346651 h 888187"/>
              <a:gd name="connsiteX5535" fmla="*/ 470523 w 1180740"/>
              <a:gd name="connsiteY5535" fmla="*/ 352232 h 888187"/>
              <a:gd name="connsiteX5536" fmla="*/ 468325 w 1180740"/>
              <a:gd name="connsiteY5536" fmla="*/ 352612 h 888187"/>
              <a:gd name="connsiteX5537" fmla="*/ 464263 w 1180740"/>
              <a:gd name="connsiteY5537" fmla="*/ 349822 h 888187"/>
              <a:gd name="connsiteX5538" fmla="*/ 464263 w 1180740"/>
              <a:gd name="connsiteY5538" fmla="*/ 348744 h 888187"/>
              <a:gd name="connsiteX5539" fmla="*/ 465728 w 1180740"/>
              <a:gd name="connsiteY5539" fmla="*/ 346651 h 888187"/>
              <a:gd name="connsiteX5540" fmla="*/ 468841 w 1180740"/>
              <a:gd name="connsiteY5540" fmla="*/ 345320 h 888187"/>
              <a:gd name="connsiteX5541" fmla="*/ 378166 w 1180740"/>
              <a:gd name="connsiteY5541" fmla="*/ 345154 h 888187"/>
              <a:gd name="connsiteX5542" fmla="*/ 382680 w 1180740"/>
              <a:gd name="connsiteY5542" fmla="*/ 349042 h 888187"/>
              <a:gd name="connsiteX5543" fmla="*/ 378570 w 1180740"/>
              <a:gd name="connsiteY5543" fmla="*/ 352612 h 888187"/>
              <a:gd name="connsiteX5544" fmla="*/ 374460 w 1180740"/>
              <a:gd name="connsiteY5544" fmla="*/ 348724 h 888187"/>
              <a:gd name="connsiteX5545" fmla="*/ 378166 w 1180740"/>
              <a:gd name="connsiteY5545" fmla="*/ 345154 h 888187"/>
              <a:gd name="connsiteX5546" fmla="*/ 11101 w 1180740"/>
              <a:gd name="connsiteY5546" fmla="*/ 344973 h 888187"/>
              <a:gd name="connsiteX5547" fmla="*/ 13386 w 1180740"/>
              <a:gd name="connsiteY5547" fmla="*/ 346439 h 888187"/>
              <a:gd name="connsiteX5548" fmla="*/ 13791 w 1180740"/>
              <a:gd name="connsiteY5548" fmla="*/ 351241 h 888187"/>
              <a:gd name="connsiteX5549" fmla="*/ 11152 w 1180740"/>
              <a:gd name="connsiteY5549" fmla="*/ 352614 h 888187"/>
              <a:gd name="connsiteX5550" fmla="*/ 4790 w 1180740"/>
              <a:gd name="connsiteY5550" fmla="*/ 349183 h 888187"/>
              <a:gd name="connsiteX5551" fmla="*/ 5196 w 1180740"/>
              <a:gd name="connsiteY5551" fmla="*/ 347811 h 888187"/>
              <a:gd name="connsiteX5552" fmla="*/ 8513 w 1180740"/>
              <a:gd name="connsiteY5552" fmla="*/ 345379 h 888187"/>
              <a:gd name="connsiteX5553" fmla="*/ 11101 w 1180740"/>
              <a:gd name="connsiteY5553" fmla="*/ 344973 h 888187"/>
              <a:gd name="connsiteX5554" fmla="*/ 601405 w 1180740"/>
              <a:gd name="connsiteY5554" fmla="*/ 344876 h 888187"/>
              <a:gd name="connsiteX5555" fmla="*/ 604729 w 1180740"/>
              <a:gd name="connsiteY5555" fmla="*/ 346617 h 888187"/>
              <a:gd name="connsiteX5556" fmla="*/ 605459 w 1180740"/>
              <a:gd name="connsiteY5556" fmla="*/ 350037 h 888187"/>
              <a:gd name="connsiteX5557" fmla="*/ 601405 w 1180740"/>
              <a:gd name="connsiteY5557" fmla="*/ 351778 h 888187"/>
              <a:gd name="connsiteX5558" fmla="*/ 599943 w 1180740"/>
              <a:gd name="connsiteY5558" fmla="*/ 351405 h 888187"/>
              <a:gd name="connsiteX5559" fmla="*/ 598086 w 1180740"/>
              <a:gd name="connsiteY5559" fmla="*/ 347612 h 888187"/>
              <a:gd name="connsiteX5560" fmla="*/ 598086 w 1180740"/>
              <a:gd name="connsiteY5560" fmla="*/ 346928 h 888187"/>
              <a:gd name="connsiteX5561" fmla="*/ 601405 w 1180740"/>
              <a:gd name="connsiteY5561" fmla="*/ 344876 h 888187"/>
              <a:gd name="connsiteX5562" fmla="*/ 855575 w 1180740"/>
              <a:gd name="connsiteY5562" fmla="*/ 344695 h 888187"/>
              <a:gd name="connsiteX5563" fmla="*/ 859645 w 1180740"/>
              <a:gd name="connsiteY5563" fmla="*/ 348521 h 888187"/>
              <a:gd name="connsiteX5564" fmla="*/ 857043 w 1180740"/>
              <a:gd name="connsiteY5564" fmla="*/ 353037 h 888187"/>
              <a:gd name="connsiteX5565" fmla="*/ 855174 w 1180740"/>
              <a:gd name="connsiteY5565" fmla="*/ 353727 h 888187"/>
              <a:gd name="connsiteX5566" fmla="*/ 853373 w 1180740"/>
              <a:gd name="connsiteY5566" fmla="*/ 353037 h 888187"/>
              <a:gd name="connsiteX5567" fmla="*/ 851105 w 1180740"/>
              <a:gd name="connsiteY5567" fmla="*/ 347141 h 888187"/>
              <a:gd name="connsiteX5568" fmla="*/ 855575 w 1180740"/>
              <a:gd name="connsiteY5568" fmla="*/ 344695 h 888187"/>
              <a:gd name="connsiteX5569" fmla="*/ 439989 w 1180740"/>
              <a:gd name="connsiteY5569" fmla="*/ 344586 h 888187"/>
              <a:gd name="connsiteX5570" fmla="*/ 442437 w 1180740"/>
              <a:gd name="connsiteY5570" fmla="*/ 346098 h 888187"/>
              <a:gd name="connsiteX5571" fmla="*/ 443975 w 1180740"/>
              <a:gd name="connsiteY5571" fmla="*/ 348842 h 888187"/>
              <a:gd name="connsiteX5572" fmla="*/ 443172 w 1180740"/>
              <a:gd name="connsiteY5572" fmla="*/ 350588 h 888187"/>
              <a:gd name="connsiteX5573" fmla="*/ 439897 w 1180740"/>
              <a:gd name="connsiteY5573" fmla="*/ 352335 h 888187"/>
              <a:gd name="connsiteX5574" fmla="*/ 436888 w 1180740"/>
              <a:gd name="connsiteY5574" fmla="*/ 350588 h 888187"/>
              <a:gd name="connsiteX5575" fmla="*/ 435418 w 1180740"/>
              <a:gd name="connsiteY5575" fmla="*/ 346784 h 888187"/>
              <a:gd name="connsiteX5576" fmla="*/ 437290 w 1180740"/>
              <a:gd name="connsiteY5576" fmla="*/ 345412 h 888187"/>
              <a:gd name="connsiteX5577" fmla="*/ 439989 w 1180740"/>
              <a:gd name="connsiteY5577" fmla="*/ 344586 h 888187"/>
              <a:gd name="connsiteX5578" fmla="*/ 1138663 w 1180740"/>
              <a:gd name="connsiteY5578" fmla="*/ 344481 h 888187"/>
              <a:gd name="connsiteX5579" fmla="*/ 1141505 w 1180740"/>
              <a:gd name="connsiteY5579" fmla="*/ 345575 h 888187"/>
              <a:gd name="connsiteX5580" fmla="*/ 1143389 w 1180740"/>
              <a:gd name="connsiteY5580" fmla="*/ 349062 h 888187"/>
              <a:gd name="connsiteX5581" fmla="*/ 1141102 w 1180740"/>
              <a:gd name="connsiteY5581" fmla="*/ 352232 h 888187"/>
              <a:gd name="connsiteX5582" fmla="*/ 1138546 w 1180740"/>
              <a:gd name="connsiteY5582" fmla="*/ 352612 h 888187"/>
              <a:gd name="connsiteX5583" fmla="*/ 1132155 w 1180740"/>
              <a:gd name="connsiteY5583" fmla="*/ 347667 h 888187"/>
              <a:gd name="connsiteX5584" fmla="*/ 1133702 w 1180740"/>
              <a:gd name="connsiteY5584" fmla="*/ 345575 h 888187"/>
              <a:gd name="connsiteX5585" fmla="*/ 1135518 w 1180740"/>
              <a:gd name="connsiteY5585" fmla="*/ 345195 h 888187"/>
              <a:gd name="connsiteX5586" fmla="*/ 1138663 w 1180740"/>
              <a:gd name="connsiteY5586" fmla="*/ 344481 h 888187"/>
              <a:gd name="connsiteX5587" fmla="*/ 1102509 w 1180740"/>
              <a:gd name="connsiteY5587" fmla="*/ 344361 h 888187"/>
              <a:gd name="connsiteX5588" fmla="*/ 1104733 w 1180740"/>
              <a:gd name="connsiteY5588" fmla="*/ 345836 h 888187"/>
              <a:gd name="connsiteX5589" fmla="*/ 1106215 w 1180740"/>
              <a:gd name="connsiteY5589" fmla="*/ 348978 h 888187"/>
              <a:gd name="connsiteX5590" fmla="*/ 1102509 w 1180740"/>
              <a:gd name="connsiteY5590" fmla="*/ 351864 h 888187"/>
              <a:gd name="connsiteX5591" fmla="*/ 1097995 w 1180740"/>
              <a:gd name="connsiteY5591" fmla="*/ 350453 h 888187"/>
              <a:gd name="connsiteX5592" fmla="*/ 1097995 w 1180740"/>
              <a:gd name="connsiteY5592" fmla="*/ 346862 h 888187"/>
              <a:gd name="connsiteX5593" fmla="*/ 1102509 w 1180740"/>
              <a:gd name="connsiteY5593" fmla="*/ 344361 h 888187"/>
              <a:gd name="connsiteX5594" fmla="*/ 407828 w 1180740"/>
              <a:gd name="connsiteY5594" fmla="*/ 344361 h 888187"/>
              <a:gd name="connsiteX5595" fmla="*/ 410774 w 1180740"/>
              <a:gd name="connsiteY5595" fmla="*/ 344745 h 888187"/>
              <a:gd name="connsiteX5596" fmla="*/ 413051 w 1180740"/>
              <a:gd name="connsiteY5596" fmla="*/ 349363 h 888187"/>
              <a:gd name="connsiteX5597" fmla="*/ 408565 w 1180740"/>
              <a:gd name="connsiteY5597" fmla="*/ 352569 h 888187"/>
              <a:gd name="connsiteX5598" fmla="*/ 405619 w 1180740"/>
              <a:gd name="connsiteY5598" fmla="*/ 351159 h 888187"/>
              <a:gd name="connsiteX5599" fmla="*/ 403744 w 1180740"/>
              <a:gd name="connsiteY5599" fmla="*/ 349748 h 888187"/>
              <a:gd name="connsiteX5600" fmla="*/ 403342 w 1180740"/>
              <a:gd name="connsiteY5600" fmla="*/ 347952 h 888187"/>
              <a:gd name="connsiteX5601" fmla="*/ 407828 w 1180740"/>
              <a:gd name="connsiteY5601" fmla="*/ 344361 h 888187"/>
              <a:gd name="connsiteX5602" fmla="*/ 519625 w 1180740"/>
              <a:gd name="connsiteY5602" fmla="*/ 344357 h 888187"/>
              <a:gd name="connsiteX5603" fmla="*/ 521884 w 1180740"/>
              <a:gd name="connsiteY5603" fmla="*/ 344737 h 888187"/>
              <a:gd name="connsiteX5604" fmla="*/ 523808 w 1180740"/>
              <a:gd name="connsiteY5604" fmla="*/ 347908 h 888187"/>
              <a:gd name="connsiteX5605" fmla="*/ 521134 w 1180740"/>
              <a:gd name="connsiteY5605" fmla="*/ 351777 h 888187"/>
              <a:gd name="connsiteX5606" fmla="*/ 516946 w 1180740"/>
              <a:gd name="connsiteY5606" fmla="*/ 348606 h 888187"/>
              <a:gd name="connsiteX5607" fmla="*/ 519625 w 1180740"/>
              <a:gd name="connsiteY5607" fmla="*/ 344357 h 888187"/>
              <a:gd name="connsiteX5608" fmla="*/ 561098 w 1180740"/>
              <a:gd name="connsiteY5608" fmla="*/ 344340 h 888187"/>
              <a:gd name="connsiteX5609" fmla="*/ 563368 w 1180740"/>
              <a:gd name="connsiteY5609" fmla="*/ 345050 h 888187"/>
              <a:gd name="connsiteX5610" fmla="*/ 564860 w 1180740"/>
              <a:gd name="connsiteY5610" fmla="*/ 349973 h 888187"/>
              <a:gd name="connsiteX5611" fmla="*/ 560724 w 1180740"/>
              <a:gd name="connsiteY5611" fmla="*/ 352055 h 888187"/>
              <a:gd name="connsiteX5612" fmla="*/ 558487 w 1180740"/>
              <a:gd name="connsiteY5612" fmla="*/ 350667 h 888187"/>
              <a:gd name="connsiteX5613" fmla="*/ 557336 w 1180740"/>
              <a:gd name="connsiteY5613" fmla="*/ 347511 h 888187"/>
              <a:gd name="connsiteX5614" fmla="*/ 558826 w 1180740"/>
              <a:gd name="connsiteY5614" fmla="*/ 345428 h 888187"/>
              <a:gd name="connsiteX5615" fmla="*/ 561098 w 1180740"/>
              <a:gd name="connsiteY5615" fmla="*/ 344340 h 888187"/>
              <a:gd name="connsiteX5616" fmla="*/ 203184 w 1180740"/>
              <a:gd name="connsiteY5616" fmla="*/ 344319 h 888187"/>
              <a:gd name="connsiteX5617" fmla="*/ 204282 w 1180740"/>
              <a:gd name="connsiteY5617" fmla="*/ 344699 h 888187"/>
              <a:gd name="connsiteX5618" fmla="*/ 206547 w 1180740"/>
              <a:gd name="connsiteY5618" fmla="*/ 347870 h 888187"/>
              <a:gd name="connsiteX5619" fmla="*/ 206204 w 1180740"/>
              <a:gd name="connsiteY5619" fmla="*/ 349963 h 888187"/>
              <a:gd name="connsiteX5620" fmla="*/ 203939 w 1180740"/>
              <a:gd name="connsiteY5620" fmla="*/ 351738 h 888187"/>
              <a:gd name="connsiteX5621" fmla="*/ 200850 w 1180740"/>
              <a:gd name="connsiteY5621" fmla="*/ 350660 h 888187"/>
              <a:gd name="connsiteX5622" fmla="*/ 199752 w 1180740"/>
              <a:gd name="connsiteY5622" fmla="*/ 348885 h 888187"/>
              <a:gd name="connsiteX5623" fmla="*/ 203184 w 1180740"/>
              <a:gd name="connsiteY5623" fmla="*/ 344319 h 888187"/>
              <a:gd name="connsiteX5624" fmla="*/ 23456 w 1180740"/>
              <a:gd name="connsiteY5624" fmla="*/ 344319 h 888187"/>
              <a:gd name="connsiteX5625" fmla="*/ 26063 w 1180740"/>
              <a:gd name="connsiteY5625" fmla="*/ 344319 h 888187"/>
              <a:gd name="connsiteX5626" fmla="*/ 28670 w 1180740"/>
              <a:gd name="connsiteY5626" fmla="*/ 346072 h 888187"/>
              <a:gd name="connsiteX5627" fmla="*/ 28269 w 1180740"/>
              <a:gd name="connsiteY5627" fmla="*/ 350268 h 888187"/>
              <a:gd name="connsiteX5628" fmla="*/ 24191 w 1180740"/>
              <a:gd name="connsiteY5628" fmla="*/ 351959 h 888187"/>
              <a:gd name="connsiteX5629" fmla="*/ 20848 w 1180740"/>
              <a:gd name="connsiteY5629" fmla="*/ 348514 h 888187"/>
              <a:gd name="connsiteX5630" fmla="*/ 21250 w 1180740"/>
              <a:gd name="connsiteY5630" fmla="*/ 346448 h 888187"/>
              <a:gd name="connsiteX5631" fmla="*/ 23456 w 1180740"/>
              <a:gd name="connsiteY5631" fmla="*/ 344319 h 888187"/>
              <a:gd name="connsiteX5632" fmla="*/ 507721 w 1180740"/>
              <a:gd name="connsiteY5632" fmla="*/ 344257 h 888187"/>
              <a:gd name="connsiteX5633" fmla="*/ 509622 w 1180740"/>
              <a:gd name="connsiteY5633" fmla="*/ 345069 h 888187"/>
              <a:gd name="connsiteX5634" fmla="*/ 511083 w 1180740"/>
              <a:gd name="connsiteY5634" fmla="*/ 347962 h 888187"/>
              <a:gd name="connsiteX5635" fmla="*/ 510020 w 1180740"/>
              <a:gd name="connsiteY5635" fmla="*/ 351497 h 888187"/>
              <a:gd name="connsiteX5636" fmla="*/ 507430 w 1180740"/>
              <a:gd name="connsiteY5636" fmla="*/ 351176 h 888187"/>
              <a:gd name="connsiteX5637" fmla="*/ 504110 w 1180740"/>
              <a:gd name="connsiteY5637" fmla="*/ 347576 h 888187"/>
              <a:gd name="connsiteX5638" fmla="*/ 505571 w 1180740"/>
              <a:gd name="connsiteY5638" fmla="*/ 344747 h 888187"/>
              <a:gd name="connsiteX5639" fmla="*/ 507721 w 1180740"/>
              <a:gd name="connsiteY5639" fmla="*/ 344257 h 888187"/>
              <a:gd name="connsiteX5640" fmla="*/ 764742 w 1180740"/>
              <a:gd name="connsiteY5640" fmla="*/ 344138 h 888187"/>
              <a:gd name="connsiteX5641" fmla="*/ 766333 w 1180740"/>
              <a:gd name="connsiteY5641" fmla="*/ 345944 h 888187"/>
              <a:gd name="connsiteX5642" fmla="*/ 764836 w 1180740"/>
              <a:gd name="connsiteY5642" fmla="*/ 351183 h 888187"/>
              <a:gd name="connsiteX5643" fmla="*/ 763339 w 1180740"/>
              <a:gd name="connsiteY5643" fmla="*/ 351498 h 888187"/>
              <a:gd name="connsiteX5644" fmla="*/ 760345 w 1180740"/>
              <a:gd name="connsiteY5644" fmla="*/ 348343 h 888187"/>
              <a:gd name="connsiteX5645" fmla="*/ 762590 w 1180740"/>
              <a:gd name="connsiteY5645" fmla="*/ 344177 h 888187"/>
              <a:gd name="connsiteX5646" fmla="*/ 764742 w 1180740"/>
              <a:gd name="connsiteY5646" fmla="*/ 344138 h 888187"/>
              <a:gd name="connsiteX5647" fmla="*/ 813722 w 1180740"/>
              <a:gd name="connsiteY5647" fmla="*/ 344040 h 888187"/>
              <a:gd name="connsiteX5648" fmla="*/ 815599 w 1180740"/>
              <a:gd name="connsiteY5648" fmla="*/ 344040 h 888187"/>
              <a:gd name="connsiteX5649" fmla="*/ 818548 w 1180740"/>
              <a:gd name="connsiteY5649" fmla="*/ 350670 h 888187"/>
              <a:gd name="connsiteX5650" fmla="*/ 815599 w 1180740"/>
              <a:gd name="connsiteY5650" fmla="*/ 352754 h 888187"/>
              <a:gd name="connsiteX5651" fmla="*/ 810772 w 1180740"/>
              <a:gd name="connsiteY5651" fmla="*/ 350670 h 888187"/>
              <a:gd name="connsiteX5652" fmla="*/ 808894 w 1180740"/>
              <a:gd name="connsiteY5652" fmla="*/ 347197 h 888187"/>
              <a:gd name="connsiteX5653" fmla="*/ 809632 w 1180740"/>
              <a:gd name="connsiteY5653" fmla="*/ 346124 h 888187"/>
              <a:gd name="connsiteX5654" fmla="*/ 813722 w 1180740"/>
              <a:gd name="connsiteY5654" fmla="*/ 344040 h 888187"/>
              <a:gd name="connsiteX5655" fmla="*/ 844361 w 1180740"/>
              <a:gd name="connsiteY5655" fmla="*/ 343948 h 888187"/>
              <a:gd name="connsiteX5656" fmla="*/ 846791 w 1180740"/>
              <a:gd name="connsiteY5656" fmla="*/ 346793 h 888187"/>
              <a:gd name="connsiteX5657" fmla="*/ 845327 w 1180740"/>
              <a:gd name="connsiteY5657" fmla="*/ 350660 h 888187"/>
              <a:gd name="connsiteX5658" fmla="*/ 840932 w 1180740"/>
              <a:gd name="connsiteY5658" fmla="*/ 351358 h 888187"/>
              <a:gd name="connsiteX5659" fmla="*/ 838336 w 1180740"/>
              <a:gd name="connsiteY5659" fmla="*/ 347490 h 888187"/>
              <a:gd name="connsiteX5660" fmla="*/ 838336 w 1180740"/>
              <a:gd name="connsiteY5660" fmla="*/ 345398 h 888187"/>
              <a:gd name="connsiteX5661" fmla="*/ 840533 w 1180740"/>
              <a:gd name="connsiteY5661" fmla="*/ 344003 h 888187"/>
              <a:gd name="connsiteX5662" fmla="*/ 844361 w 1180740"/>
              <a:gd name="connsiteY5662" fmla="*/ 343948 h 888187"/>
              <a:gd name="connsiteX5663" fmla="*/ 947772 w 1180740"/>
              <a:gd name="connsiteY5663" fmla="*/ 343779 h 888187"/>
              <a:gd name="connsiteX5664" fmla="*/ 949195 w 1180740"/>
              <a:gd name="connsiteY5664" fmla="*/ 344188 h 888187"/>
              <a:gd name="connsiteX5665" fmla="*/ 951392 w 1180740"/>
              <a:gd name="connsiteY5665" fmla="*/ 345599 h 888187"/>
              <a:gd name="connsiteX5666" fmla="*/ 952124 w 1180740"/>
              <a:gd name="connsiteY5666" fmla="*/ 350217 h 888187"/>
              <a:gd name="connsiteX5667" fmla="*/ 948130 w 1180740"/>
              <a:gd name="connsiteY5667" fmla="*/ 352012 h 888187"/>
              <a:gd name="connsiteX5668" fmla="*/ 944801 w 1180740"/>
              <a:gd name="connsiteY5668" fmla="*/ 348100 h 888187"/>
              <a:gd name="connsiteX5669" fmla="*/ 944801 w 1180740"/>
              <a:gd name="connsiteY5669" fmla="*/ 347010 h 888187"/>
              <a:gd name="connsiteX5670" fmla="*/ 946598 w 1180740"/>
              <a:gd name="connsiteY5670" fmla="*/ 344188 h 888187"/>
              <a:gd name="connsiteX5671" fmla="*/ 947772 w 1180740"/>
              <a:gd name="connsiteY5671" fmla="*/ 343779 h 888187"/>
              <a:gd name="connsiteX5672" fmla="*/ 963205 w 1180740"/>
              <a:gd name="connsiteY5672" fmla="*/ 343761 h 888187"/>
              <a:gd name="connsiteX5673" fmla="*/ 967335 w 1180740"/>
              <a:gd name="connsiteY5673" fmla="*/ 348327 h 888187"/>
              <a:gd name="connsiteX5674" fmla="*/ 963205 w 1180740"/>
              <a:gd name="connsiteY5674" fmla="*/ 351498 h 888187"/>
              <a:gd name="connsiteX5675" fmla="*/ 959075 w 1180740"/>
              <a:gd name="connsiteY5675" fmla="*/ 346932 h 888187"/>
              <a:gd name="connsiteX5676" fmla="*/ 963205 w 1180740"/>
              <a:gd name="connsiteY5676" fmla="*/ 343761 h 888187"/>
              <a:gd name="connsiteX5677" fmla="*/ 745272 w 1180740"/>
              <a:gd name="connsiteY5677" fmla="*/ 343761 h 888187"/>
              <a:gd name="connsiteX5678" fmla="*/ 746007 w 1180740"/>
              <a:gd name="connsiteY5678" fmla="*/ 351402 h 888187"/>
              <a:gd name="connsiteX5679" fmla="*/ 743066 w 1180740"/>
              <a:gd name="connsiteY5679" fmla="*/ 351089 h 888187"/>
              <a:gd name="connsiteX5680" fmla="*/ 741194 w 1180740"/>
              <a:gd name="connsiteY5680" fmla="*/ 348646 h 888187"/>
              <a:gd name="connsiteX5681" fmla="*/ 741528 w 1180740"/>
              <a:gd name="connsiteY5681" fmla="*/ 346580 h 888187"/>
              <a:gd name="connsiteX5682" fmla="*/ 745272 w 1180740"/>
              <a:gd name="connsiteY5682" fmla="*/ 343761 h 888187"/>
              <a:gd name="connsiteX5683" fmla="*/ 643699 w 1180740"/>
              <a:gd name="connsiteY5683" fmla="*/ 343761 h 888187"/>
              <a:gd name="connsiteX5684" fmla="*/ 645158 w 1180740"/>
              <a:gd name="connsiteY5684" fmla="*/ 343761 h 888187"/>
              <a:gd name="connsiteX5685" fmla="*/ 648477 w 1180740"/>
              <a:gd name="connsiteY5685" fmla="*/ 346198 h 888187"/>
              <a:gd name="connsiteX5686" fmla="*/ 648477 w 1180740"/>
              <a:gd name="connsiteY5686" fmla="*/ 349697 h 888187"/>
              <a:gd name="connsiteX5687" fmla="*/ 642637 w 1180740"/>
              <a:gd name="connsiteY5687" fmla="*/ 347948 h 888187"/>
              <a:gd name="connsiteX5688" fmla="*/ 643699 w 1180740"/>
              <a:gd name="connsiteY5688" fmla="*/ 343761 h 888187"/>
              <a:gd name="connsiteX5689" fmla="*/ 617761 w 1180740"/>
              <a:gd name="connsiteY5689" fmla="*/ 343761 h 888187"/>
              <a:gd name="connsiteX5690" fmla="*/ 621192 w 1180740"/>
              <a:gd name="connsiteY5690" fmla="*/ 344144 h 888187"/>
              <a:gd name="connsiteX5691" fmla="*/ 622702 w 1180740"/>
              <a:gd name="connsiteY5691" fmla="*/ 347331 h 888187"/>
              <a:gd name="connsiteX5692" fmla="*/ 620437 w 1180740"/>
              <a:gd name="connsiteY5692" fmla="*/ 350518 h 888187"/>
              <a:gd name="connsiteX5693" fmla="*/ 615838 w 1180740"/>
              <a:gd name="connsiteY5693" fmla="*/ 349052 h 888187"/>
              <a:gd name="connsiteX5694" fmla="*/ 615083 w 1180740"/>
              <a:gd name="connsiteY5694" fmla="*/ 346948 h 888187"/>
              <a:gd name="connsiteX5695" fmla="*/ 617761 w 1180740"/>
              <a:gd name="connsiteY5695" fmla="*/ 343761 h 888187"/>
              <a:gd name="connsiteX5696" fmla="*/ 546928 w 1180740"/>
              <a:gd name="connsiteY5696" fmla="*/ 343705 h 888187"/>
              <a:gd name="connsiteX5697" fmla="*/ 549836 w 1180740"/>
              <a:gd name="connsiteY5697" fmla="*/ 344298 h 888187"/>
              <a:gd name="connsiteX5698" fmla="*/ 551729 w 1180740"/>
              <a:gd name="connsiteY5698" fmla="*/ 346044 h 888187"/>
              <a:gd name="connsiteX5699" fmla="*/ 551729 w 1180740"/>
              <a:gd name="connsiteY5699" fmla="*/ 349848 h 888187"/>
              <a:gd name="connsiteX5700" fmla="*/ 548348 w 1180740"/>
              <a:gd name="connsiteY5700" fmla="*/ 351221 h 888187"/>
              <a:gd name="connsiteX5701" fmla="*/ 544628 w 1180740"/>
              <a:gd name="connsiteY5701" fmla="*/ 345732 h 888187"/>
              <a:gd name="connsiteX5702" fmla="*/ 546928 w 1180740"/>
              <a:gd name="connsiteY5702" fmla="*/ 343705 h 888187"/>
              <a:gd name="connsiteX5703" fmla="*/ 825633 w 1180740"/>
              <a:gd name="connsiteY5703" fmla="*/ 343657 h 888187"/>
              <a:gd name="connsiteX5704" fmla="*/ 832023 w 1180740"/>
              <a:gd name="connsiteY5704" fmla="*/ 347509 h 888187"/>
              <a:gd name="connsiteX5705" fmla="*/ 830527 w 1180740"/>
              <a:gd name="connsiteY5705" fmla="*/ 350351 h 888187"/>
              <a:gd name="connsiteX5706" fmla="*/ 827468 w 1180740"/>
              <a:gd name="connsiteY5706" fmla="*/ 352055 h 888187"/>
              <a:gd name="connsiteX5707" fmla="*/ 823322 w 1180740"/>
              <a:gd name="connsiteY5707" fmla="*/ 349277 h 888187"/>
              <a:gd name="connsiteX5708" fmla="*/ 822982 w 1180740"/>
              <a:gd name="connsiteY5708" fmla="*/ 347888 h 888187"/>
              <a:gd name="connsiteX5709" fmla="*/ 825633 w 1180740"/>
              <a:gd name="connsiteY5709" fmla="*/ 343657 h 888187"/>
              <a:gd name="connsiteX5710" fmla="*/ 533322 w 1180740"/>
              <a:gd name="connsiteY5710" fmla="*/ 343483 h 888187"/>
              <a:gd name="connsiteX5711" fmla="*/ 538265 w 1180740"/>
              <a:gd name="connsiteY5711" fmla="*/ 346311 h 888187"/>
              <a:gd name="connsiteX5712" fmla="*/ 537510 w 1180740"/>
              <a:gd name="connsiteY5712" fmla="*/ 350233 h 888187"/>
              <a:gd name="connsiteX5713" fmla="*/ 534834 w 1180740"/>
              <a:gd name="connsiteY5713" fmla="*/ 350940 h 888187"/>
              <a:gd name="connsiteX5714" fmla="*/ 532568 w 1180740"/>
              <a:gd name="connsiteY5714" fmla="*/ 349140 h 888187"/>
              <a:gd name="connsiteX5715" fmla="*/ 533322 w 1180740"/>
              <a:gd name="connsiteY5715" fmla="*/ 343483 h 888187"/>
              <a:gd name="connsiteX5716" fmla="*/ 186668 w 1180740"/>
              <a:gd name="connsiteY5716" fmla="*/ 343401 h 888187"/>
              <a:gd name="connsiteX5717" fmla="*/ 189279 w 1180740"/>
              <a:gd name="connsiteY5717" fmla="*/ 344672 h 888187"/>
              <a:gd name="connsiteX5718" fmla="*/ 190854 w 1180740"/>
              <a:gd name="connsiteY5718" fmla="*/ 347416 h 888187"/>
              <a:gd name="connsiteX5719" fmla="*/ 188183 w 1180740"/>
              <a:gd name="connsiteY5719" fmla="*/ 350909 h 888187"/>
              <a:gd name="connsiteX5720" fmla="*/ 187019 w 1180740"/>
              <a:gd name="connsiteY5720" fmla="*/ 350909 h 888187"/>
              <a:gd name="connsiteX5721" fmla="*/ 183253 w 1180740"/>
              <a:gd name="connsiteY5721" fmla="*/ 348788 h 888187"/>
              <a:gd name="connsiteX5722" fmla="*/ 181746 w 1180740"/>
              <a:gd name="connsiteY5722" fmla="*/ 346730 h 888187"/>
              <a:gd name="connsiteX5723" fmla="*/ 184006 w 1180740"/>
              <a:gd name="connsiteY5723" fmla="*/ 344984 h 888187"/>
              <a:gd name="connsiteX5724" fmla="*/ 186668 w 1180740"/>
              <a:gd name="connsiteY5724" fmla="*/ 343401 h 888187"/>
              <a:gd name="connsiteX5725" fmla="*/ 995918 w 1180740"/>
              <a:gd name="connsiteY5725" fmla="*/ 343306 h 888187"/>
              <a:gd name="connsiteX5726" fmla="*/ 999641 w 1180740"/>
              <a:gd name="connsiteY5726" fmla="*/ 346794 h 888187"/>
              <a:gd name="connsiteX5727" fmla="*/ 995511 w 1180740"/>
              <a:gd name="connsiteY5727" fmla="*/ 350662 h 888187"/>
              <a:gd name="connsiteX5728" fmla="*/ 991788 w 1180740"/>
              <a:gd name="connsiteY5728" fmla="*/ 346096 h 888187"/>
              <a:gd name="connsiteX5729" fmla="*/ 995918 w 1180740"/>
              <a:gd name="connsiteY5729" fmla="*/ 343306 h 888187"/>
              <a:gd name="connsiteX5730" fmla="*/ 933158 w 1180740"/>
              <a:gd name="connsiteY5730" fmla="*/ 343291 h 888187"/>
              <a:gd name="connsiteX5731" fmla="*/ 935908 w 1180740"/>
              <a:gd name="connsiteY5731" fmla="*/ 343307 h 888187"/>
              <a:gd name="connsiteX5732" fmla="*/ 937401 w 1180740"/>
              <a:gd name="connsiteY5732" fmla="*/ 345024 h 888187"/>
              <a:gd name="connsiteX5733" fmla="*/ 937741 w 1180740"/>
              <a:gd name="connsiteY5733" fmla="*/ 349284 h 888187"/>
              <a:gd name="connsiteX5734" fmla="*/ 934007 w 1180740"/>
              <a:gd name="connsiteY5734" fmla="*/ 350683 h 888187"/>
              <a:gd name="connsiteX5735" fmla="*/ 931766 w 1180740"/>
              <a:gd name="connsiteY5735" fmla="*/ 350365 h 888187"/>
              <a:gd name="connsiteX5736" fmla="*/ 926878 w 1180740"/>
              <a:gd name="connsiteY5736" fmla="*/ 350365 h 888187"/>
              <a:gd name="connsiteX5737" fmla="*/ 917441 w 1180740"/>
              <a:gd name="connsiteY5737" fmla="*/ 349284 h 888187"/>
              <a:gd name="connsiteX5738" fmla="*/ 920089 w 1180740"/>
              <a:gd name="connsiteY5738" fmla="*/ 345787 h 888187"/>
              <a:gd name="connsiteX5739" fmla="*/ 923483 w 1180740"/>
              <a:gd name="connsiteY5739" fmla="*/ 345787 h 888187"/>
              <a:gd name="connsiteX5740" fmla="*/ 926063 w 1180740"/>
              <a:gd name="connsiteY5740" fmla="*/ 347186 h 888187"/>
              <a:gd name="connsiteX5741" fmla="*/ 931020 w 1180740"/>
              <a:gd name="connsiteY5741" fmla="*/ 344325 h 888187"/>
              <a:gd name="connsiteX5742" fmla="*/ 933158 w 1180740"/>
              <a:gd name="connsiteY5742" fmla="*/ 343291 h 888187"/>
              <a:gd name="connsiteX5743" fmla="*/ 1075541 w 1180740"/>
              <a:gd name="connsiteY5743" fmla="*/ 343117 h 888187"/>
              <a:gd name="connsiteX5744" fmla="*/ 1077555 w 1180740"/>
              <a:gd name="connsiteY5744" fmla="*/ 345173 h 888187"/>
              <a:gd name="connsiteX5745" fmla="*/ 1077963 w 1180740"/>
              <a:gd name="connsiteY5745" fmla="*/ 347340 h 888187"/>
              <a:gd name="connsiteX5746" fmla="*/ 1077215 w 1180740"/>
              <a:gd name="connsiteY5746" fmla="*/ 348360 h 888187"/>
              <a:gd name="connsiteX5747" fmla="*/ 1075312 w 1180740"/>
              <a:gd name="connsiteY5747" fmla="*/ 349826 h 888187"/>
              <a:gd name="connsiteX5748" fmla="*/ 1070418 w 1180740"/>
              <a:gd name="connsiteY5748" fmla="*/ 348743 h 888187"/>
              <a:gd name="connsiteX5749" fmla="*/ 1068514 w 1180740"/>
              <a:gd name="connsiteY5749" fmla="*/ 346958 h 888187"/>
              <a:gd name="connsiteX5750" fmla="*/ 1069670 w 1180740"/>
              <a:gd name="connsiteY5750" fmla="*/ 345173 h 888187"/>
              <a:gd name="connsiteX5751" fmla="*/ 1072661 w 1180740"/>
              <a:gd name="connsiteY5751" fmla="*/ 343452 h 888187"/>
              <a:gd name="connsiteX5752" fmla="*/ 1075541 w 1180740"/>
              <a:gd name="connsiteY5752" fmla="*/ 343117 h 888187"/>
              <a:gd name="connsiteX5753" fmla="*/ 1117632 w 1180740"/>
              <a:gd name="connsiteY5753" fmla="*/ 343018 h 888187"/>
              <a:gd name="connsiteX5754" fmla="*/ 1120483 w 1180740"/>
              <a:gd name="connsiteY5754" fmla="*/ 343057 h 888187"/>
              <a:gd name="connsiteX5755" fmla="*/ 1122310 w 1180740"/>
              <a:gd name="connsiteY5755" fmla="*/ 343746 h 888187"/>
              <a:gd name="connsiteX5756" fmla="*/ 1122310 w 1180740"/>
              <a:gd name="connsiteY5756" fmla="*/ 349696 h 888187"/>
              <a:gd name="connsiteX5757" fmla="*/ 1120077 w 1180740"/>
              <a:gd name="connsiteY5757" fmla="*/ 350385 h 888187"/>
              <a:gd name="connsiteX5758" fmla="*/ 1115610 w 1180740"/>
              <a:gd name="connsiteY5758" fmla="*/ 346189 h 888187"/>
              <a:gd name="connsiteX5759" fmla="*/ 1115949 w 1180740"/>
              <a:gd name="connsiteY5759" fmla="*/ 344811 h 888187"/>
              <a:gd name="connsiteX5760" fmla="*/ 1117632 w 1180740"/>
              <a:gd name="connsiteY5760" fmla="*/ 343018 h 888187"/>
              <a:gd name="connsiteX5761" fmla="*/ 1169919 w 1180740"/>
              <a:gd name="connsiteY5761" fmla="*/ 342980 h 888187"/>
              <a:gd name="connsiteX5762" fmla="*/ 1174198 w 1180740"/>
              <a:gd name="connsiteY5762" fmla="*/ 344125 h 888187"/>
              <a:gd name="connsiteX5763" fmla="*/ 1173797 w 1180740"/>
              <a:gd name="connsiteY5763" fmla="*/ 350397 h 888187"/>
              <a:gd name="connsiteX5764" fmla="*/ 1167525 w 1180740"/>
              <a:gd name="connsiteY5764" fmla="*/ 348955 h 888187"/>
              <a:gd name="connsiteX5765" fmla="*/ 1166057 w 1180740"/>
              <a:gd name="connsiteY5765" fmla="*/ 346571 h 888187"/>
              <a:gd name="connsiteX5766" fmla="*/ 1166791 w 1180740"/>
              <a:gd name="connsiteY5766" fmla="*/ 345505 h 888187"/>
              <a:gd name="connsiteX5767" fmla="*/ 1169919 w 1180740"/>
              <a:gd name="connsiteY5767" fmla="*/ 342980 h 888187"/>
              <a:gd name="connsiteX5768" fmla="*/ 726106 w 1180740"/>
              <a:gd name="connsiteY5768" fmla="*/ 342964 h 888187"/>
              <a:gd name="connsiteX5769" fmla="*/ 731802 w 1180740"/>
              <a:gd name="connsiteY5769" fmla="*/ 347213 h 888187"/>
              <a:gd name="connsiteX5770" fmla="*/ 730704 w 1180740"/>
              <a:gd name="connsiteY5770" fmla="*/ 349306 h 888187"/>
              <a:gd name="connsiteX5771" fmla="*/ 727616 w 1180740"/>
              <a:gd name="connsiteY5771" fmla="*/ 350384 h 888187"/>
              <a:gd name="connsiteX5772" fmla="*/ 726106 w 1180740"/>
              <a:gd name="connsiteY5772" fmla="*/ 349686 h 888187"/>
              <a:gd name="connsiteX5773" fmla="*/ 725008 w 1180740"/>
              <a:gd name="connsiteY5773" fmla="*/ 344359 h 888187"/>
              <a:gd name="connsiteX5774" fmla="*/ 725008 w 1180740"/>
              <a:gd name="connsiteY5774" fmla="*/ 343345 h 888187"/>
              <a:gd name="connsiteX5775" fmla="*/ 726106 w 1180740"/>
              <a:gd name="connsiteY5775" fmla="*/ 342964 h 888187"/>
              <a:gd name="connsiteX5776" fmla="*/ 631343 w 1180740"/>
              <a:gd name="connsiteY5776" fmla="*/ 342964 h 888187"/>
              <a:gd name="connsiteX5777" fmla="*/ 635791 w 1180740"/>
              <a:gd name="connsiteY5777" fmla="*/ 347213 h 888187"/>
              <a:gd name="connsiteX5778" fmla="*/ 632472 w 1180740"/>
              <a:gd name="connsiteY5778" fmla="*/ 350384 h 888187"/>
              <a:gd name="connsiteX5779" fmla="*/ 628422 w 1180740"/>
              <a:gd name="connsiteY5779" fmla="*/ 346515 h 888187"/>
              <a:gd name="connsiteX5780" fmla="*/ 631343 w 1180740"/>
              <a:gd name="connsiteY5780" fmla="*/ 342964 h 888187"/>
              <a:gd name="connsiteX5781" fmla="*/ 1059913 w 1180740"/>
              <a:gd name="connsiteY5781" fmla="*/ 342926 h 888187"/>
              <a:gd name="connsiteX5782" fmla="*/ 1063687 w 1180740"/>
              <a:gd name="connsiteY5782" fmla="*/ 346495 h 888187"/>
              <a:gd name="connsiteX5783" fmla="*/ 1059913 w 1180740"/>
              <a:gd name="connsiteY5783" fmla="*/ 350384 h 888187"/>
              <a:gd name="connsiteX5784" fmla="*/ 1055726 w 1180740"/>
              <a:gd name="connsiteY5784" fmla="*/ 346113 h 888187"/>
              <a:gd name="connsiteX5785" fmla="*/ 1059913 w 1180740"/>
              <a:gd name="connsiteY5785" fmla="*/ 342926 h 888187"/>
              <a:gd name="connsiteX5786" fmla="*/ 1028499 w 1180740"/>
              <a:gd name="connsiteY5786" fmla="*/ 342926 h 888187"/>
              <a:gd name="connsiteX5787" fmla="*/ 1029240 w 1180740"/>
              <a:gd name="connsiteY5787" fmla="*/ 342926 h 888187"/>
              <a:gd name="connsiteX5788" fmla="*/ 1031531 w 1180740"/>
              <a:gd name="connsiteY5788" fmla="*/ 347092 h 888187"/>
              <a:gd name="connsiteX5789" fmla="*/ 1027421 w 1180740"/>
              <a:gd name="connsiteY5789" fmla="*/ 349828 h 888187"/>
              <a:gd name="connsiteX5790" fmla="*/ 1023648 w 1180740"/>
              <a:gd name="connsiteY5790" fmla="*/ 347403 h 888187"/>
              <a:gd name="connsiteX5791" fmla="*/ 1023648 w 1180740"/>
              <a:gd name="connsiteY5791" fmla="*/ 346408 h 888187"/>
              <a:gd name="connsiteX5792" fmla="*/ 1028499 w 1180740"/>
              <a:gd name="connsiteY5792" fmla="*/ 342926 h 888187"/>
              <a:gd name="connsiteX5793" fmla="*/ 1045089 w 1180740"/>
              <a:gd name="connsiteY5793" fmla="*/ 342784 h 888187"/>
              <a:gd name="connsiteX5794" fmla="*/ 1048109 w 1180740"/>
              <a:gd name="connsiteY5794" fmla="*/ 347644 h 888187"/>
              <a:gd name="connsiteX5795" fmla="*/ 1044334 w 1180740"/>
              <a:gd name="connsiteY5795" fmla="*/ 350105 h 888187"/>
              <a:gd name="connsiteX5796" fmla="*/ 1041315 w 1180740"/>
              <a:gd name="connsiteY5796" fmla="*/ 348338 h 888187"/>
              <a:gd name="connsiteX5797" fmla="*/ 1040903 w 1180740"/>
              <a:gd name="connsiteY5797" fmla="*/ 345940 h 888187"/>
              <a:gd name="connsiteX5798" fmla="*/ 1045089 w 1180740"/>
              <a:gd name="connsiteY5798" fmla="*/ 342784 h 888187"/>
              <a:gd name="connsiteX5799" fmla="*/ 1083789 w 1180740"/>
              <a:gd name="connsiteY5799" fmla="*/ 342776 h 888187"/>
              <a:gd name="connsiteX5800" fmla="*/ 1088670 w 1180740"/>
              <a:gd name="connsiteY5800" fmla="*/ 346581 h 888187"/>
              <a:gd name="connsiteX5801" fmla="*/ 1086798 w 1180740"/>
              <a:gd name="connsiteY5801" fmla="*/ 349699 h 888187"/>
              <a:gd name="connsiteX5802" fmla="*/ 1082720 w 1180740"/>
              <a:gd name="connsiteY5802" fmla="*/ 348639 h 888187"/>
              <a:gd name="connsiteX5803" fmla="*/ 1080514 w 1180740"/>
              <a:gd name="connsiteY5803" fmla="*/ 345894 h 888187"/>
              <a:gd name="connsiteX5804" fmla="*/ 1080848 w 1180740"/>
              <a:gd name="connsiteY5804" fmla="*/ 344148 h 888187"/>
              <a:gd name="connsiteX5805" fmla="*/ 1083789 w 1180740"/>
              <a:gd name="connsiteY5805" fmla="*/ 342776 h 888187"/>
              <a:gd name="connsiteX5806" fmla="*/ 658082 w 1180740"/>
              <a:gd name="connsiteY5806" fmla="*/ 342751 h 888187"/>
              <a:gd name="connsiteX5807" fmla="*/ 662255 w 1180740"/>
              <a:gd name="connsiteY5807" fmla="*/ 345173 h 888187"/>
              <a:gd name="connsiteX5808" fmla="*/ 662255 w 1180740"/>
              <a:gd name="connsiteY5808" fmla="*/ 346257 h 888187"/>
              <a:gd name="connsiteX5809" fmla="*/ 659245 w 1180740"/>
              <a:gd name="connsiteY5809" fmla="*/ 349826 h 888187"/>
              <a:gd name="connsiteX5810" fmla="*/ 655483 w 1180740"/>
              <a:gd name="connsiteY5810" fmla="*/ 346257 h 888187"/>
              <a:gd name="connsiteX5811" fmla="*/ 655483 w 1180740"/>
              <a:gd name="connsiteY5811" fmla="*/ 345938 h 888187"/>
              <a:gd name="connsiteX5812" fmla="*/ 658082 w 1180740"/>
              <a:gd name="connsiteY5812" fmla="*/ 342751 h 888187"/>
              <a:gd name="connsiteX5813" fmla="*/ 1009919 w 1180740"/>
              <a:gd name="connsiteY5813" fmla="*/ 342647 h 888187"/>
              <a:gd name="connsiteX5814" fmla="*/ 1012547 w 1180740"/>
              <a:gd name="connsiteY5814" fmla="*/ 343676 h 888187"/>
              <a:gd name="connsiteX5815" fmla="*/ 1014771 w 1180740"/>
              <a:gd name="connsiteY5815" fmla="*/ 346183 h 888187"/>
              <a:gd name="connsiteX5816" fmla="*/ 1012547 w 1180740"/>
              <a:gd name="connsiteY5816" fmla="*/ 350104 h 888187"/>
              <a:gd name="connsiteX5817" fmla="*/ 1011065 w 1180740"/>
              <a:gd name="connsiteY5817" fmla="*/ 350104 h 888187"/>
              <a:gd name="connsiteX5818" fmla="*/ 1008437 w 1180740"/>
              <a:gd name="connsiteY5818" fmla="*/ 348690 h 888187"/>
              <a:gd name="connsiteX5819" fmla="*/ 1007696 w 1180740"/>
              <a:gd name="connsiteY5819" fmla="*/ 345090 h 888187"/>
              <a:gd name="connsiteX5820" fmla="*/ 1009919 w 1180740"/>
              <a:gd name="connsiteY5820" fmla="*/ 342647 h 888187"/>
              <a:gd name="connsiteX5821" fmla="*/ 977012 w 1180740"/>
              <a:gd name="connsiteY5821" fmla="*/ 342647 h 888187"/>
              <a:gd name="connsiteX5822" fmla="*/ 982205 w 1180740"/>
              <a:gd name="connsiteY5822" fmla="*/ 347191 h 888187"/>
              <a:gd name="connsiteX5823" fmla="*/ 978144 w 1180740"/>
              <a:gd name="connsiteY5823" fmla="*/ 350663 h 888187"/>
              <a:gd name="connsiteX5824" fmla="*/ 973350 w 1180740"/>
              <a:gd name="connsiteY5824" fmla="*/ 346497 h 888187"/>
              <a:gd name="connsiteX5825" fmla="*/ 977012 w 1180740"/>
              <a:gd name="connsiteY5825" fmla="*/ 342647 h 888187"/>
              <a:gd name="connsiteX5826" fmla="*/ 694479 w 1180740"/>
              <a:gd name="connsiteY5826" fmla="*/ 342647 h 888187"/>
              <a:gd name="connsiteX5827" fmla="*/ 698206 w 1180740"/>
              <a:gd name="connsiteY5827" fmla="*/ 347507 h 888187"/>
              <a:gd name="connsiteX5828" fmla="*/ 694479 w 1180740"/>
              <a:gd name="connsiteY5828" fmla="*/ 350347 h 888187"/>
              <a:gd name="connsiteX5829" fmla="*/ 690084 w 1180740"/>
              <a:gd name="connsiteY5829" fmla="*/ 346497 h 888187"/>
              <a:gd name="connsiteX5830" fmla="*/ 694479 w 1180740"/>
              <a:gd name="connsiteY5830" fmla="*/ 342647 h 888187"/>
              <a:gd name="connsiteX5831" fmla="*/ 675989 w 1180740"/>
              <a:gd name="connsiteY5831" fmla="*/ 342402 h 888187"/>
              <a:gd name="connsiteX5832" fmla="*/ 679762 w 1180740"/>
              <a:gd name="connsiteY5832" fmla="*/ 346892 h 888187"/>
              <a:gd name="connsiteX5833" fmla="*/ 675249 w 1180740"/>
              <a:gd name="connsiteY5833" fmla="*/ 350011 h 888187"/>
              <a:gd name="connsiteX5834" fmla="*/ 671948 w 1180740"/>
              <a:gd name="connsiteY5834" fmla="*/ 345894 h 888187"/>
              <a:gd name="connsiteX5835" fmla="*/ 675989 w 1180740"/>
              <a:gd name="connsiteY5835" fmla="*/ 342402 h 888187"/>
              <a:gd name="connsiteX5836" fmla="*/ 1155649 w 1180740"/>
              <a:gd name="connsiteY5836" fmla="*/ 342368 h 888187"/>
              <a:gd name="connsiteX5837" fmla="*/ 1160043 w 1180740"/>
              <a:gd name="connsiteY5837" fmla="*/ 346859 h 888187"/>
              <a:gd name="connsiteX5838" fmla="*/ 1155249 w 1180740"/>
              <a:gd name="connsiteY5838" fmla="*/ 350663 h 888187"/>
              <a:gd name="connsiteX5839" fmla="*/ 1151188 w 1180740"/>
              <a:gd name="connsiteY5839" fmla="*/ 345861 h 888187"/>
              <a:gd name="connsiteX5840" fmla="*/ 1155649 w 1180740"/>
              <a:gd name="connsiteY5840" fmla="*/ 342368 h 888187"/>
              <a:gd name="connsiteX5841" fmla="*/ 779279 w 1180740"/>
              <a:gd name="connsiteY5841" fmla="*/ 341712 h 888187"/>
              <a:gd name="connsiteX5842" fmla="*/ 781572 w 1180740"/>
              <a:gd name="connsiteY5842" fmla="*/ 342264 h 888187"/>
              <a:gd name="connsiteX5843" fmla="*/ 783805 w 1180740"/>
              <a:gd name="connsiteY5843" fmla="*/ 345799 h 888187"/>
              <a:gd name="connsiteX5844" fmla="*/ 782655 w 1180740"/>
              <a:gd name="connsiteY5844" fmla="*/ 348576 h 888187"/>
              <a:gd name="connsiteX5845" fmla="*/ 781166 w 1180740"/>
              <a:gd name="connsiteY5845" fmla="*/ 349270 h 888187"/>
              <a:gd name="connsiteX5846" fmla="*/ 775142 w 1180740"/>
              <a:gd name="connsiteY5846" fmla="*/ 347503 h 888187"/>
              <a:gd name="connsiteX5847" fmla="*/ 774804 w 1180740"/>
              <a:gd name="connsiteY5847" fmla="*/ 345799 h 888187"/>
              <a:gd name="connsiteX5848" fmla="*/ 777037 w 1180740"/>
              <a:gd name="connsiteY5848" fmla="*/ 342958 h 888187"/>
              <a:gd name="connsiteX5849" fmla="*/ 779279 w 1180740"/>
              <a:gd name="connsiteY5849" fmla="*/ 341712 h 888187"/>
              <a:gd name="connsiteX5850" fmla="*/ 710449 w 1180740"/>
              <a:gd name="connsiteY5850" fmla="*/ 341197 h 888187"/>
              <a:gd name="connsiteX5851" fmla="*/ 712688 w 1180740"/>
              <a:gd name="connsiteY5851" fmla="*/ 342049 h 888187"/>
              <a:gd name="connsiteX5852" fmla="*/ 714895 w 1180740"/>
              <a:gd name="connsiteY5852" fmla="*/ 344447 h 888187"/>
              <a:gd name="connsiteX5853" fmla="*/ 710817 w 1180740"/>
              <a:gd name="connsiteY5853" fmla="*/ 348676 h 888187"/>
              <a:gd name="connsiteX5854" fmla="*/ 708209 w 1180740"/>
              <a:gd name="connsiteY5854" fmla="*/ 347603 h 888187"/>
              <a:gd name="connsiteX5855" fmla="*/ 707139 w 1180740"/>
              <a:gd name="connsiteY5855" fmla="*/ 345899 h 888187"/>
              <a:gd name="connsiteX5856" fmla="*/ 708209 w 1180740"/>
              <a:gd name="connsiteY5856" fmla="*/ 341670 h 888187"/>
              <a:gd name="connsiteX5857" fmla="*/ 710449 w 1180740"/>
              <a:gd name="connsiteY5857" fmla="*/ 341197 h 888187"/>
              <a:gd name="connsiteX5858" fmla="*/ 797166 w 1180740"/>
              <a:gd name="connsiteY5858" fmla="*/ 340457 h 888187"/>
              <a:gd name="connsiteX5859" fmla="*/ 802056 w 1180740"/>
              <a:gd name="connsiteY5859" fmla="*/ 342231 h 888187"/>
              <a:gd name="connsiteX5860" fmla="*/ 804366 w 1180740"/>
              <a:gd name="connsiteY5860" fmla="*/ 346795 h 888187"/>
              <a:gd name="connsiteX5861" fmla="*/ 803958 w 1180740"/>
              <a:gd name="connsiteY5861" fmla="*/ 348569 h 888187"/>
              <a:gd name="connsiteX5862" fmla="*/ 796079 w 1180740"/>
              <a:gd name="connsiteY5862" fmla="*/ 349647 h 888187"/>
              <a:gd name="connsiteX5863" fmla="*/ 793430 w 1180740"/>
              <a:gd name="connsiteY5863" fmla="*/ 346478 h 888187"/>
              <a:gd name="connsiteX5864" fmla="*/ 793770 w 1180740"/>
              <a:gd name="connsiteY5864" fmla="*/ 344323 h 888187"/>
              <a:gd name="connsiteX5865" fmla="*/ 797166 w 1180740"/>
              <a:gd name="connsiteY5865" fmla="*/ 340457 h 888187"/>
              <a:gd name="connsiteX5866" fmla="*/ 831259 w 1180740"/>
              <a:gd name="connsiteY5866" fmla="*/ 314232 h 888187"/>
              <a:gd name="connsiteX5867" fmla="*/ 836144 w 1180740"/>
              <a:gd name="connsiteY5867" fmla="*/ 318067 h 888187"/>
              <a:gd name="connsiteX5868" fmla="*/ 833091 w 1180740"/>
              <a:gd name="connsiteY5868" fmla="*/ 323976 h 888187"/>
              <a:gd name="connsiteX5869" fmla="*/ 831599 w 1180740"/>
              <a:gd name="connsiteY5869" fmla="*/ 324667 h 888187"/>
              <a:gd name="connsiteX5870" fmla="*/ 822981 w 1180740"/>
              <a:gd name="connsiteY5870" fmla="*/ 320518 h 888187"/>
              <a:gd name="connsiteX5871" fmla="*/ 822574 w 1180740"/>
              <a:gd name="connsiteY5871" fmla="*/ 318758 h 888187"/>
              <a:gd name="connsiteX5872" fmla="*/ 825628 w 1180740"/>
              <a:gd name="connsiteY5872" fmla="*/ 314547 h 888187"/>
              <a:gd name="connsiteX5873" fmla="*/ 831259 w 1180740"/>
              <a:gd name="connsiteY5873" fmla="*/ 314232 h 888187"/>
              <a:gd name="connsiteX5874" fmla="*/ 649614 w 1180740"/>
              <a:gd name="connsiteY5874" fmla="*/ 314088 h 888187"/>
              <a:gd name="connsiteX5875" fmla="*/ 658246 w 1180740"/>
              <a:gd name="connsiteY5875" fmla="*/ 316917 h 888187"/>
              <a:gd name="connsiteX5876" fmla="*/ 656003 w 1180740"/>
              <a:gd name="connsiteY5876" fmla="*/ 324208 h 888187"/>
              <a:gd name="connsiteX5877" fmla="*/ 651517 w 1180740"/>
              <a:gd name="connsiteY5877" fmla="*/ 325591 h 888187"/>
              <a:gd name="connsiteX5878" fmla="*/ 644312 w 1180740"/>
              <a:gd name="connsiteY5878" fmla="*/ 321757 h 888187"/>
              <a:gd name="connsiteX5879" fmla="*/ 643972 w 1180740"/>
              <a:gd name="connsiteY5879" fmla="*/ 318614 h 888187"/>
              <a:gd name="connsiteX5880" fmla="*/ 649614 w 1180740"/>
              <a:gd name="connsiteY5880" fmla="*/ 314088 h 888187"/>
              <a:gd name="connsiteX5881" fmla="*/ 805196 w 1180740"/>
              <a:gd name="connsiteY5881" fmla="*/ 313778 h 888187"/>
              <a:gd name="connsiteX5882" fmla="*/ 812252 w 1180740"/>
              <a:gd name="connsiteY5882" fmla="*/ 320455 h 888187"/>
              <a:gd name="connsiteX5883" fmla="*/ 808892 w 1180740"/>
              <a:gd name="connsiteY5883" fmla="*/ 324652 h 888187"/>
              <a:gd name="connsiteX5884" fmla="*/ 805196 w 1180740"/>
              <a:gd name="connsiteY5884" fmla="*/ 325033 h 888187"/>
              <a:gd name="connsiteX5885" fmla="*/ 799216 w 1180740"/>
              <a:gd name="connsiteY5885" fmla="*/ 323253 h 888187"/>
              <a:gd name="connsiteX5886" fmla="*/ 797738 w 1180740"/>
              <a:gd name="connsiteY5886" fmla="*/ 318674 h 888187"/>
              <a:gd name="connsiteX5887" fmla="*/ 799619 w 1180740"/>
              <a:gd name="connsiteY5887" fmla="*/ 315495 h 888187"/>
              <a:gd name="connsiteX5888" fmla="*/ 805196 w 1180740"/>
              <a:gd name="connsiteY5888" fmla="*/ 313778 h 888187"/>
              <a:gd name="connsiteX5889" fmla="*/ 1040697 w 1180740"/>
              <a:gd name="connsiteY5889" fmla="*/ 313777 h 888187"/>
              <a:gd name="connsiteX5890" fmla="*/ 1043627 w 1180740"/>
              <a:gd name="connsiteY5890" fmla="*/ 315870 h 888187"/>
              <a:gd name="connsiteX5891" fmla="*/ 1043627 w 1180740"/>
              <a:gd name="connsiteY5891" fmla="*/ 319041 h 888187"/>
              <a:gd name="connsiteX5892" fmla="*/ 1039565 w 1180740"/>
              <a:gd name="connsiteY5892" fmla="*/ 321133 h 888187"/>
              <a:gd name="connsiteX5893" fmla="*/ 1036303 w 1180740"/>
              <a:gd name="connsiteY5893" fmla="*/ 318343 h 888187"/>
              <a:gd name="connsiteX5894" fmla="*/ 1036303 w 1180740"/>
              <a:gd name="connsiteY5894" fmla="*/ 317963 h 888187"/>
              <a:gd name="connsiteX5895" fmla="*/ 1036303 w 1180740"/>
              <a:gd name="connsiteY5895" fmla="*/ 314792 h 888187"/>
              <a:gd name="connsiteX5896" fmla="*/ 1040697 w 1180740"/>
              <a:gd name="connsiteY5896" fmla="*/ 313777 h 888187"/>
              <a:gd name="connsiteX5897" fmla="*/ 854462 w 1180740"/>
              <a:gd name="connsiteY5897" fmla="*/ 313675 h 888187"/>
              <a:gd name="connsiteX5898" fmla="*/ 861177 w 1180740"/>
              <a:gd name="connsiteY5898" fmla="*/ 316855 h 888187"/>
              <a:gd name="connsiteX5899" fmla="*/ 861580 w 1180740"/>
              <a:gd name="connsiteY5899" fmla="*/ 321051 h 888187"/>
              <a:gd name="connsiteX5900" fmla="*/ 852246 w 1180740"/>
              <a:gd name="connsiteY5900" fmla="*/ 323849 h 888187"/>
              <a:gd name="connsiteX5901" fmla="*/ 850030 w 1180740"/>
              <a:gd name="connsiteY5901" fmla="*/ 322133 h 888187"/>
              <a:gd name="connsiteX5902" fmla="*/ 849291 w 1180740"/>
              <a:gd name="connsiteY5902" fmla="*/ 320734 h 888187"/>
              <a:gd name="connsiteX5903" fmla="*/ 849291 w 1180740"/>
              <a:gd name="connsiteY5903" fmla="*/ 316473 h 888187"/>
              <a:gd name="connsiteX5904" fmla="*/ 854462 w 1180740"/>
              <a:gd name="connsiteY5904" fmla="*/ 313675 h 888187"/>
              <a:gd name="connsiteX5905" fmla="*/ 38340 w 1180740"/>
              <a:gd name="connsiteY5905" fmla="*/ 313397 h 888187"/>
              <a:gd name="connsiteX5906" fmla="*/ 39828 w 1180740"/>
              <a:gd name="connsiteY5906" fmla="*/ 313397 h 888187"/>
              <a:gd name="connsiteX5907" fmla="*/ 43549 w 1180740"/>
              <a:gd name="connsiteY5907" fmla="*/ 314088 h 888187"/>
              <a:gd name="connsiteX5908" fmla="*/ 46593 w 1180740"/>
              <a:gd name="connsiteY5908" fmla="*/ 316917 h 888187"/>
              <a:gd name="connsiteX5909" fmla="*/ 46931 w 1180740"/>
              <a:gd name="connsiteY5909" fmla="*/ 320751 h 888187"/>
              <a:gd name="connsiteX5910" fmla="*/ 45849 w 1180740"/>
              <a:gd name="connsiteY5910" fmla="*/ 322825 h 888187"/>
              <a:gd name="connsiteX5911" fmla="*/ 38340 w 1180740"/>
              <a:gd name="connsiteY5911" fmla="*/ 324900 h 888187"/>
              <a:gd name="connsiteX5912" fmla="*/ 35295 w 1180740"/>
              <a:gd name="connsiteY5912" fmla="*/ 323140 h 888187"/>
              <a:gd name="connsiteX5913" fmla="*/ 33469 w 1180740"/>
              <a:gd name="connsiteY5913" fmla="*/ 317922 h 888187"/>
              <a:gd name="connsiteX5914" fmla="*/ 38340 w 1180740"/>
              <a:gd name="connsiteY5914" fmla="*/ 313397 h 888187"/>
              <a:gd name="connsiteX5915" fmla="*/ 778692 w 1180740"/>
              <a:gd name="connsiteY5915" fmla="*/ 312938 h 888187"/>
              <a:gd name="connsiteX5916" fmla="*/ 788453 w 1180740"/>
              <a:gd name="connsiteY5916" fmla="*/ 318847 h 888187"/>
              <a:gd name="connsiteX5917" fmla="*/ 785810 w 1180740"/>
              <a:gd name="connsiteY5917" fmla="*/ 323687 h 888187"/>
              <a:gd name="connsiteX5918" fmla="*/ 779099 w 1180740"/>
              <a:gd name="connsiteY5918" fmla="*/ 324756 h 888187"/>
              <a:gd name="connsiteX5919" fmla="*/ 773473 w 1180740"/>
              <a:gd name="connsiteY5919" fmla="*/ 322681 h 888187"/>
              <a:gd name="connsiteX5920" fmla="*/ 775303 w 1180740"/>
              <a:gd name="connsiteY5920" fmla="*/ 313944 h 888187"/>
              <a:gd name="connsiteX5921" fmla="*/ 777608 w 1180740"/>
              <a:gd name="connsiteY5921" fmla="*/ 313252 h 888187"/>
              <a:gd name="connsiteX5922" fmla="*/ 778692 w 1180740"/>
              <a:gd name="connsiteY5922" fmla="*/ 312938 h 888187"/>
              <a:gd name="connsiteX5923" fmla="*/ 985900 w 1180740"/>
              <a:gd name="connsiteY5923" fmla="*/ 312779 h 888187"/>
              <a:gd name="connsiteX5924" fmla="*/ 988474 w 1180740"/>
              <a:gd name="connsiteY5924" fmla="*/ 313247 h 888187"/>
              <a:gd name="connsiteX5925" fmla="*/ 990718 w 1180740"/>
              <a:gd name="connsiteY5925" fmla="*/ 314993 h 888187"/>
              <a:gd name="connsiteX5926" fmla="*/ 991125 w 1180740"/>
              <a:gd name="connsiteY5926" fmla="*/ 315991 h 888187"/>
              <a:gd name="connsiteX5927" fmla="*/ 989630 w 1180740"/>
              <a:gd name="connsiteY5927" fmla="*/ 319796 h 888187"/>
              <a:gd name="connsiteX5928" fmla="*/ 986571 w 1180740"/>
              <a:gd name="connsiteY5928" fmla="*/ 320856 h 888187"/>
              <a:gd name="connsiteX5929" fmla="*/ 983988 w 1180740"/>
              <a:gd name="connsiteY5929" fmla="*/ 319796 h 888187"/>
              <a:gd name="connsiteX5930" fmla="*/ 982832 w 1180740"/>
              <a:gd name="connsiteY5930" fmla="*/ 318112 h 888187"/>
              <a:gd name="connsiteX5931" fmla="*/ 983580 w 1180740"/>
              <a:gd name="connsiteY5931" fmla="*/ 313621 h 888187"/>
              <a:gd name="connsiteX5932" fmla="*/ 985900 w 1180740"/>
              <a:gd name="connsiteY5932" fmla="*/ 312779 h 888187"/>
              <a:gd name="connsiteX5933" fmla="*/ 1089511 w 1180740"/>
              <a:gd name="connsiteY5933" fmla="*/ 312620 h 888187"/>
              <a:gd name="connsiteX5934" fmla="*/ 1091535 w 1180740"/>
              <a:gd name="connsiteY5934" fmla="*/ 312990 h 888187"/>
              <a:gd name="connsiteX5935" fmla="*/ 1093726 w 1180740"/>
              <a:gd name="connsiteY5935" fmla="*/ 316140 h 888187"/>
              <a:gd name="connsiteX5936" fmla="*/ 1091867 w 1180740"/>
              <a:gd name="connsiteY5936" fmla="*/ 319033 h 888187"/>
              <a:gd name="connsiteX5937" fmla="*/ 1089677 w 1180740"/>
              <a:gd name="connsiteY5937" fmla="*/ 319740 h 888187"/>
              <a:gd name="connsiteX5938" fmla="*/ 1086756 w 1180740"/>
              <a:gd name="connsiteY5938" fmla="*/ 315818 h 888187"/>
              <a:gd name="connsiteX5939" fmla="*/ 1087486 w 1180740"/>
              <a:gd name="connsiteY5939" fmla="*/ 313311 h 888187"/>
              <a:gd name="connsiteX5940" fmla="*/ 1089511 w 1180740"/>
              <a:gd name="connsiteY5940" fmla="*/ 312620 h 888187"/>
              <a:gd name="connsiteX5941" fmla="*/ 1010507 w 1180740"/>
              <a:gd name="connsiteY5941" fmla="*/ 312282 h 888187"/>
              <a:gd name="connsiteX5942" fmla="*/ 1015808 w 1180740"/>
              <a:gd name="connsiteY5942" fmla="*/ 316448 h 888187"/>
              <a:gd name="connsiteX5943" fmla="*/ 1010167 w 1180740"/>
              <a:gd name="connsiteY5943" fmla="*/ 320298 h 888187"/>
              <a:gd name="connsiteX5944" fmla="*/ 1006360 w 1180740"/>
              <a:gd name="connsiteY5944" fmla="*/ 316448 h 888187"/>
              <a:gd name="connsiteX5945" fmla="*/ 1010507 w 1180740"/>
              <a:gd name="connsiteY5945" fmla="*/ 312282 h 888187"/>
              <a:gd name="connsiteX5946" fmla="*/ 883654 w 1180740"/>
              <a:gd name="connsiteY5946" fmla="*/ 312282 h 888187"/>
              <a:gd name="connsiteX5947" fmla="*/ 887037 w 1180740"/>
              <a:gd name="connsiteY5947" fmla="*/ 313293 h 888187"/>
              <a:gd name="connsiteX5948" fmla="*/ 887375 w 1180740"/>
              <a:gd name="connsiteY5948" fmla="*/ 319923 h 888187"/>
              <a:gd name="connsiteX5949" fmla="*/ 879866 w 1180740"/>
              <a:gd name="connsiteY5949" fmla="*/ 321691 h 888187"/>
              <a:gd name="connsiteX5950" fmla="*/ 876213 w 1180740"/>
              <a:gd name="connsiteY5950" fmla="*/ 318913 h 888187"/>
              <a:gd name="connsiteX5951" fmla="*/ 878107 w 1180740"/>
              <a:gd name="connsiteY5951" fmla="*/ 313987 h 888187"/>
              <a:gd name="connsiteX5952" fmla="*/ 883654 w 1180740"/>
              <a:gd name="connsiteY5952" fmla="*/ 312282 h 888187"/>
              <a:gd name="connsiteX5953" fmla="*/ 1064485 w 1180740"/>
              <a:gd name="connsiteY5953" fmla="*/ 312195 h 888187"/>
              <a:gd name="connsiteX5954" fmla="*/ 1067852 w 1180740"/>
              <a:gd name="connsiteY5954" fmla="*/ 315625 h 888187"/>
              <a:gd name="connsiteX5955" fmla="*/ 1064890 w 1180740"/>
              <a:gd name="connsiteY5955" fmla="*/ 319430 h 888187"/>
              <a:gd name="connsiteX5956" fmla="*/ 1061119 w 1180740"/>
              <a:gd name="connsiteY5956" fmla="*/ 317372 h 888187"/>
              <a:gd name="connsiteX5957" fmla="*/ 1060782 w 1180740"/>
              <a:gd name="connsiteY5957" fmla="*/ 314939 h 888187"/>
              <a:gd name="connsiteX5958" fmla="*/ 1064485 w 1180740"/>
              <a:gd name="connsiteY5958" fmla="*/ 312195 h 888187"/>
              <a:gd name="connsiteX5959" fmla="*/ 1157657 w 1180740"/>
              <a:gd name="connsiteY5959" fmla="*/ 312016 h 888187"/>
              <a:gd name="connsiteX5960" fmla="*/ 1159486 w 1180740"/>
              <a:gd name="connsiteY5960" fmla="*/ 313641 h 888187"/>
              <a:gd name="connsiteX5961" fmla="*/ 1160637 w 1180740"/>
              <a:gd name="connsiteY5961" fmla="*/ 316812 h 888187"/>
              <a:gd name="connsiteX5962" fmla="*/ 1158334 w 1180740"/>
              <a:gd name="connsiteY5962" fmla="*/ 318207 h 888187"/>
              <a:gd name="connsiteX5963" fmla="*/ 1155016 w 1180740"/>
              <a:gd name="connsiteY5963" fmla="*/ 317510 h 888187"/>
              <a:gd name="connsiteX5964" fmla="*/ 1153864 w 1180740"/>
              <a:gd name="connsiteY5964" fmla="*/ 313641 h 888187"/>
              <a:gd name="connsiteX5965" fmla="*/ 1155016 w 1180740"/>
              <a:gd name="connsiteY5965" fmla="*/ 312246 h 888187"/>
              <a:gd name="connsiteX5966" fmla="*/ 1157657 w 1180740"/>
              <a:gd name="connsiteY5966" fmla="*/ 312016 h 888187"/>
              <a:gd name="connsiteX5967" fmla="*/ 1133997 w 1180740"/>
              <a:gd name="connsiteY5967" fmla="*/ 312004 h 888187"/>
              <a:gd name="connsiteX5968" fmla="*/ 1135462 w 1180740"/>
              <a:gd name="connsiteY5968" fmla="*/ 312004 h 888187"/>
              <a:gd name="connsiteX5969" fmla="*/ 1137726 w 1180740"/>
              <a:gd name="connsiteY5969" fmla="*/ 312004 h 888187"/>
              <a:gd name="connsiteX5970" fmla="*/ 1138791 w 1180740"/>
              <a:gd name="connsiteY5970" fmla="*/ 314779 h 888187"/>
              <a:gd name="connsiteX5971" fmla="*/ 1135861 w 1180740"/>
              <a:gd name="connsiteY5971" fmla="*/ 318627 h 888187"/>
              <a:gd name="connsiteX5972" fmla="*/ 1134397 w 1180740"/>
              <a:gd name="connsiteY5972" fmla="*/ 317933 h 888187"/>
              <a:gd name="connsiteX5973" fmla="*/ 1131800 w 1180740"/>
              <a:gd name="connsiteY5973" fmla="*/ 315473 h 888187"/>
              <a:gd name="connsiteX5974" fmla="*/ 1132532 w 1180740"/>
              <a:gd name="connsiteY5974" fmla="*/ 312382 h 888187"/>
              <a:gd name="connsiteX5975" fmla="*/ 1133997 w 1180740"/>
              <a:gd name="connsiteY5975" fmla="*/ 312004 h 888187"/>
              <a:gd name="connsiteX5976" fmla="*/ 546431 w 1180740"/>
              <a:gd name="connsiteY5976" fmla="*/ 312004 h 888187"/>
              <a:gd name="connsiteX5977" fmla="*/ 550965 w 1180740"/>
              <a:gd name="connsiteY5977" fmla="*/ 315122 h 888187"/>
              <a:gd name="connsiteX5978" fmla="*/ 549476 w 1180740"/>
              <a:gd name="connsiteY5978" fmla="*/ 318927 h 888187"/>
              <a:gd name="connsiteX5979" fmla="*/ 547581 w 1180740"/>
              <a:gd name="connsiteY5979" fmla="*/ 319613 h 888187"/>
              <a:gd name="connsiteX5980" fmla="*/ 542710 w 1180740"/>
              <a:gd name="connsiteY5980" fmla="*/ 317555 h 888187"/>
              <a:gd name="connsiteX5981" fmla="*/ 542710 w 1180740"/>
              <a:gd name="connsiteY5981" fmla="*/ 314062 h 888187"/>
              <a:gd name="connsiteX5982" fmla="*/ 546431 w 1180740"/>
              <a:gd name="connsiteY5982" fmla="*/ 312004 h 888187"/>
              <a:gd name="connsiteX5983" fmla="*/ 579629 w 1180740"/>
              <a:gd name="connsiteY5983" fmla="*/ 311908 h 888187"/>
              <a:gd name="connsiteX5984" fmla="*/ 584027 w 1180740"/>
              <a:gd name="connsiteY5984" fmla="*/ 311972 h 888187"/>
              <a:gd name="connsiteX5985" fmla="*/ 586992 w 1180740"/>
              <a:gd name="connsiteY5985" fmla="*/ 315474 h 888187"/>
              <a:gd name="connsiteX5986" fmla="*/ 585172 w 1180740"/>
              <a:gd name="connsiteY5986" fmla="*/ 317957 h 888187"/>
              <a:gd name="connsiteX5987" fmla="*/ 578769 w 1180740"/>
              <a:gd name="connsiteY5987" fmla="*/ 317257 h 888187"/>
              <a:gd name="connsiteX5988" fmla="*/ 576949 w 1180740"/>
              <a:gd name="connsiteY5988" fmla="*/ 315856 h 888187"/>
              <a:gd name="connsiteX5989" fmla="*/ 579629 w 1180740"/>
              <a:gd name="connsiteY5989" fmla="*/ 311908 h 888187"/>
              <a:gd name="connsiteX5990" fmla="*/ 632348 w 1180740"/>
              <a:gd name="connsiteY5990" fmla="*/ 311825 h 888187"/>
              <a:gd name="connsiteX5991" fmla="*/ 638398 w 1180740"/>
              <a:gd name="connsiteY5991" fmla="*/ 314600 h 888187"/>
              <a:gd name="connsiteX5992" fmla="*/ 638738 w 1180740"/>
              <a:gd name="connsiteY5992" fmla="*/ 315988 h 888187"/>
              <a:gd name="connsiteX5993" fmla="*/ 638738 w 1180740"/>
              <a:gd name="connsiteY5993" fmla="*/ 318826 h 888187"/>
              <a:gd name="connsiteX5994" fmla="*/ 635747 w 1180740"/>
              <a:gd name="connsiteY5994" fmla="*/ 323368 h 888187"/>
              <a:gd name="connsiteX5995" fmla="*/ 630105 w 1180740"/>
              <a:gd name="connsiteY5995" fmla="*/ 324755 h 888187"/>
              <a:gd name="connsiteX5996" fmla="*/ 623715 w 1180740"/>
              <a:gd name="connsiteY5996" fmla="*/ 321286 h 888187"/>
              <a:gd name="connsiteX5997" fmla="*/ 624463 w 1180740"/>
              <a:gd name="connsiteY5997" fmla="*/ 314600 h 888187"/>
              <a:gd name="connsiteX5998" fmla="*/ 628202 w 1180740"/>
              <a:gd name="connsiteY5998" fmla="*/ 312519 h 888187"/>
              <a:gd name="connsiteX5999" fmla="*/ 632348 w 1180740"/>
              <a:gd name="connsiteY5999" fmla="*/ 311825 h 888187"/>
              <a:gd name="connsiteX6000" fmla="*/ 1111989 w 1180740"/>
              <a:gd name="connsiteY6000" fmla="*/ 311820 h 888187"/>
              <a:gd name="connsiteX6001" fmla="*/ 1115088 w 1180740"/>
              <a:gd name="connsiteY6001" fmla="*/ 313872 h 888187"/>
              <a:gd name="connsiteX6002" fmla="*/ 1114262 w 1180740"/>
              <a:gd name="connsiteY6002" fmla="*/ 317354 h 888187"/>
              <a:gd name="connsiteX6003" fmla="*/ 1110061 w 1180740"/>
              <a:gd name="connsiteY6003" fmla="*/ 316670 h 888187"/>
              <a:gd name="connsiteX6004" fmla="*/ 1108959 w 1180740"/>
              <a:gd name="connsiteY6004" fmla="*/ 314245 h 888187"/>
              <a:gd name="connsiteX6005" fmla="*/ 1109303 w 1180740"/>
              <a:gd name="connsiteY6005" fmla="*/ 313188 h 888187"/>
              <a:gd name="connsiteX6006" fmla="*/ 1111989 w 1180740"/>
              <a:gd name="connsiteY6006" fmla="*/ 311820 h 888187"/>
              <a:gd name="connsiteX6007" fmla="*/ 315022 w 1180740"/>
              <a:gd name="connsiteY6007" fmla="*/ 311491 h 888187"/>
              <a:gd name="connsiteX6008" fmla="*/ 318121 w 1180740"/>
              <a:gd name="connsiteY6008" fmla="*/ 312587 h 888187"/>
              <a:gd name="connsiteX6009" fmla="*/ 319223 w 1180740"/>
              <a:gd name="connsiteY6009" fmla="*/ 316910 h 888187"/>
              <a:gd name="connsiteX6010" fmla="*/ 316606 w 1180740"/>
              <a:gd name="connsiteY6010" fmla="*/ 317232 h 888187"/>
              <a:gd name="connsiteX6011" fmla="*/ 313163 w 1180740"/>
              <a:gd name="connsiteY6011" fmla="*/ 314007 h 888187"/>
              <a:gd name="connsiteX6012" fmla="*/ 315022 w 1180740"/>
              <a:gd name="connsiteY6012" fmla="*/ 311491 h 888187"/>
              <a:gd name="connsiteX6013" fmla="*/ 509608 w 1180740"/>
              <a:gd name="connsiteY6013" fmla="*/ 311480 h 888187"/>
              <a:gd name="connsiteX6014" fmla="*/ 514430 w 1180740"/>
              <a:gd name="connsiteY6014" fmla="*/ 314972 h 888187"/>
              <a:gd name="connsiteX6015" fmla="*/ 511818 w 1180740"/>
              <a:gd name="connsiteY6015" fmla="*/ 318777 h 888187"/>
              <a:gd name="connsiteX6016" fmla="*/ 508135 w 1180740"/>
              <a:gd name="connsiteY6016" fmla="*/ 318777 h 888187"/>
              <a:gd name="connsiteX6017" fmla="*/ 506996 w 1180740"/>
              <a:gd name="connsiteY6017" fmla="*/ 318091 h 888187"/>
              <a:gd name="connsiteX6018" fmla="*/ 505188 w 1180740"/>
              <a:gd name="connsiteY6018" fmla="*/ 314598 h 888187"/>
              <a:gd name="connsiteX6019" fmla="*/ 509608 w 1180740"/>
              <a:gd name="connsiteY6019" fmla="*/ 311480 h 888187"/>
              <a:gd name="connsiteX6020" fmla="*/ 290673 w 1180740"/>
              <a:gd name="connsiteY6020" fmla="*/ 311479 h 888187"/>
              <a:gd name="connsiteX6021" fmla="*/ 294390 w 1180740"/>
              <a:gd name="connsiteY6021" fmla="*/ 312909 h 888187"/>
              <a:gd name="connsiteX6022" fmla="*/ 295122 w 1180740"/>
              <a:gd name="connsiteY6022" fmla="*/ 313904 h 888187"/>
              <a:gd name="connsiteX6023" fmla="*/ 293593 w 1180740"/>
              <a:gd name="connsiteY6023" fmla="*/ 317697 h 888187"/>
              <a:gd name="connsiteX6024" fmla="*/ 291403 w 1180740"/>
              <a:gd name="connsiteY6024" fmla="*/ 318070 h 888187"/>
              <a:gd name="connsiteX6025" fmla="*/ 288815 w 1180740"/>
              <a:gd name="connsiteY6025" fmla="*/ 316702 h 888187"/>
              <a:gd name="connsiteX6026" fmla="*/ 288483 w 1180740"/>
              <a:gd name="connsiteY6026" fmla="*/ 314277 h 888187"/>
              <a:gd name="connsiteX6027" fmla="*/ 290673 w 1180740"/>
              <a:gd name="connsiteY6027" fmla="*/ 311479 h 888187"/>
              <a:gd name="connsiteX6028" fmla="*/ 700765 w 1180740"/>
              <a:gd name="connsiteY6028" fmla="*/ 311447 h 888187"/>
              <a:gd name="connsiteX6029" fmla="*/ 705290 w 1180740"/>
              <a:gd name="connsiteY6029" fmla="*/ 312212 h 888187"/>
              <a:gd name="connsiteX6030" fmla="*/ 710490 w 1180740"/>
              <a:gd name="connsiteY6030" fmla="*/ 317509 h 888187"/>
              <a:gd name="connsiteX6031" fmla="*/ 707181 w 1180740"/>
              <a:gd name="connsiteY6031" fmla="*/ 322103 h 888187"/>
              <a:gd name="connsiteX6032" fmla="*/ 702251 w 1180740"/>
              <a:gd name="connsiteY6032" fmla="*/ 322805 h 888187"/>
              <a:gd name="connsiteX6033" fmla="*/ 698537 w 1180740"/>
              <a:gd name="connsiteY6033" fmla="*/ 322103 h 888187"/>
              <a:gd name="connsiteX6034" fmla="*/ 694822 w 1180740"/>
              <a:gd name="connsiteY6034" fmla="*/ 316424 h 888187"/>
              <a:gd name="connsiteX6035" fmla="*/ 700765 w 1180740"/>
              <a:gd name="connsiteY6035" fmla="*/ 311447 h 888187"/>
              <a:gd name="connsiteX6036" fmla="*/ 561624 w 1180740"/>
              <a:gd name="connsiteY6036" fmla="*/ 311447 h 888187"/>
              <a:gd name="connsiteX6037" fmla="*/ 567344 w 1180740"/>
              <a:gd name="connsiteY6037" fmla="*/ 312212 h 888187"/>
              <a:gd name="connsiteX6038" fmla="*/ 569930 w 1180740"/>
              <a:gd name="connsiteY6038" fmla="*/ 314315 h 888187"/>
              <a:gd name="connsiteX6039" fmla="*/ 568093 w 1180740"/>
              <a:gd name="connsiteY6039" fmla="*/ 317821 h 888187"/>
              <a:gd name="connsiteX6040" fmla="*/ 563531 w 1180740"/>
              <a:gd name="connsiteY6040" fmla="*/ 318904 h 888187"/>
              <a:gd name="connsiteX6041" fmla="*/ 558287 w 1180740"/>
              <a:gd name="connsiteY6041" fmla="*/ 316419 h 888187"/>
              <a:gd name="connsiteX6042" fmla="*/ 559785 w 1180740"/>
              <a:gd name="connsiteY6042" fmla="*/ 311829 h 888187"/>
              <a:gd name="connsiteX6043" fmla="*/ 561624 w 1180740"/>
              <a:gd name="connsiteY6043" fmla="*/ 311447 h 888187"/>
              <a:gd name="connsiteX6044" fmla="*/ 337165 w 1180740"/>
              <a:gd name="connsiteY6044" fmla="*/ 311447 h 888187"/>
              <a:gd name="connsiteX6045" fmla="*/ 339841 w 1180740"/>
              <a:gd name="connsiteY6045" fmla="*/ 312197 h 888187"/>
              <a:gd name="connsiteX6046" fmla="*/ 340596 w 1180740"/>
              <a:gd name="connsiteY6046" fmla="*/ 313571 h 888187"/>
              <a:gd name="connsiteX6047" fmla="*/ 338744 w 1180740"/>
              <a:gd name="connsiteY6047" fmla="*/ 317695 h 888187"/>
              <a:gd name="connsiteX6048" fmla="*/ 336822 w 1180740"/>
              <a:gd name="connsiteY6048" fmla="*/ 317695 h 888187"/>
              <a:gd name="connsiteX6049" fmla="*/ 335655 w 1180740"/>
              <a:gd name="connsiteY6049" fmla="*/ 311822 h 888187"/>
              <a:gd name="connsiteX6050" fmla="*/ 337165 w 1180740"/>
              <a:gd name="connsiteY6050" fmla="*/ 311447 h 888187"/>
              <a:gd name="connsiteX6051" fmla="*/ 440189 w 1180740"/>
              <a:gd name="connsiteY6051" fmla="*/ 311305 h 888187"/>
              <a:gd name="connsiteX6052" fmla="*/ 442186 w 1180740"/>
              <a:gd name="connsiteY6052" fmla="*/ 313072 h 888187"/>
              <a:gd name="connsiteX6053" fmla="*/ 443651 w 1180740"/>
              <a:gd name="connsiteY6053" fmla="*/ 314776 h 888187"/>
              <a:gd name="connsiteX6054" fmla="*/ 441787 w 1180740"/>
              <a:gd name="connsiteY6054" fmla="*/ 316922 h 888187"/>
              <a:gd name="connsiteX6055" fmla="*/ 436261 w 1180740"/>
              <a:gd name="connsiteY6055" fmla="*/ 316165 h 888187"/>
              <a:gd name="connsiteX6056" fmla="*/ 437393 w 1180740"/>
              <a:gd name="connsiteY6056" fmla="*/ 311621 h 888187"/>
              <a:gd name="connsiteX6057" fmla="*/ 440189 w 1180740"/>
              <a:gd name="connsiteY6057" fmla="*/ 311305 h 888187"/>
              <a:gd name="connsiteX6058" fmla="*/ 269367 w 1180740"/>
              <a:gd name="connsiteY6058" fmla="*/ 311263 h 888187"/>
              <a:gd name="connsiteX6059" fmla="*/ 271956 w 1180740"/>
              <a:gd name="connsiteY6059" fmla="*/ 311263 h 888187"/>
              <a:gd name="connsiteX6060" fmla="*/ 274146 w 1180740"/>
              <a:gd name="connsiteY6060" fmla="*/ 314372 h 888187"/>
              <a:gd name="connsiteX6061" fmla="*/ 271956 w 1180740"/>
              <a:gd name="connsiteY6061" fmla="*/ 317481 h 888187"/>
              <a:gd name="connsiteX6062" fmla="*/ 268636 w 1180740"/>
              <a:gd name="connsiteY6062" fmla="*/ 316797 h 888187"/>
              <a:gd name="connsiteX6063" fmla="*/ 269367 w 1180740"/>
              <a:gd name="connsiteY6063" fmla="*/ 311263 h 888187"/>
              <a:gd name="connsiteX6064" fmla="*/ 933284 w 1180740"/>
              <a:gd name="connsiteY6064" fmla="*/ 311168 h 888187"/>
              <a:gd name="connsiteX6065" fmla="*/ 936685 w 1180740"/>
              <a:gd name="connsiteY6065" fmla="*/ 312249 h 888187"/>
              <a:gd name="connsiteX6066" fmla="*/ 938929 w 1180740"/>
              <a:gd name="connsiteY6066" fmla="*/ 317845 h 888187"/>
              <a:gd name="connsiteX6067" fmla="*/ 935188 w 1180740"/>
              <a:gd name="connsiteY6067" fmla="*/ 321024 h 888187"/>
              <a:gd name="connsiteX6068" fmla="*/ 931788 w 1180740"/>
              <a:gd name="connsiteY6068" fmla="*/ 321724 h 888187"/>
              <a:gd name="connsiteX6069" fmla="*/ 926075 w 1180740"/>
              <a:gd name="connsiteY6069" fmla="*/ 315047 h 888187"/>
              <a:gd name="connsiteX6070" fmla="*/ 927639 w 1180740"/>
              <a:gd name="connsiteY6070" fmla="*/ 313266 h 888187"/>
              <a:gd name="connsiteX6071" fmla="*/ 933284 w 1180740"/>
              <a:gd name="connsiteY6071" fmla="*/ 311168 h 888187"/>
              <a:gd name="connsiteX6072" fmla="*/ 908573 w 1180740"/>
              <a:gd name="connsiteY6072" fmla="*/ 311168 h 888187"/>
              <a:gd name="connsiteX6073" fmla="*/ 913786 w 1180740"/>
              <a:gd name="connsiteY6073" fmla="*/ 313614 h 888187"/>
              <a:gd name="connsiteX6074" fmla="*/ 913786 w 1180740"/>
              <a:gd name="connsiteY6074" fmla="*/ 318131 h 888187"/>
              <a:gd name="connsiteX6075" fmla="*/ 910444 w 1180740"/>
              <a:gd name="connsiteY6075" fmla="*/ 319824 h 888187"/>
              <a:gd name="connsiteX6076" fmla="*/ 905632 w 1180740"/>
              <a:gd name="connsiteY6076" fmla="*/ 318444 h 888187"/>
              <a:gd name="connsiteX6077" fmla="*/ 904897 w 1180740"/>
              <a:gd name="connsiteY6077" fmla="*/ 313614 h 888187"/>
              <a:gd name="connsiteX6078" fmla="*/ 906702 w 1180740"/>
              <a:gd name="connsiteY6078" fmla="*/ 311858 h 888187"/>
              <a:gd name="connsiteX6079" fmla="*/ 908573 w 1180740"/>
              <a:gd name="connsiteY6079" fmla="*/ 311168 h 888187"/>
              <a:gd name="connsiteX6080" fmla="*/ 231331 w 1180740"/>
              <a:gd name="connsiteY6080" fmla="*/ 311168 h 888187"/>
              <a:gd name="connsiteX6081" fmla="*/ 235482 w 1180740"/>
              <a:gd name="connsiteY6081" fmla="*/ 315734 h 888187"/>
              <a:gd name="connsiteX6082" fmla="*/ 232079 w 1180740"/>
              <a:gd name="connsiteY6082" fmla="*/ 318905 h 888187"/>
              <a:gd name="connsiteX6083" fmla="*/ 227520 w 1180740"/>
              <a:gd name="connsiteY6083" fmla="*/ 315353 h 888187"/>
              <a:gd name="connsiteX6084" fmla="*/ 231331 w 1180740"/>
              <a:gd name="connsiteY6084" fmla="*/ 311168 h 888187"/>
              <a:gd name="connsiteX6085" fmla="*/ 13930 w 1180740"/>
              <a:gd name="connsiteY6085" fmla="*/ 311072 h 888187"/>
              <a:gd name="connsiteX6086" fmla="*/ 16341 w 1180740"/>
              <a:gd name="connsiteY6086" fmla="*/ 311271 h 888187"/>
              <a:gd name="connsiteX6087" fmla="*/ 17413 w 1180740"/>
              <a:gd name="connsiteY6087" fmla="*/ 311589 h 888187"/>
              <a:gd name="connsiteX6088" fmla="*/ 20025 w 1180740"/>
              <a:gd name="connsiteY6088" fmla="*/ 317948 h 888187"/>
              <a:gd name="connsiteX6089" fmla="*/ 16341 w 1180740"/>
              <a:gd name="connsiteY6089" fmla="*/ 322208 h 888187"/>
              <a:gd name="connsiteX6090" fmla="*/ 12591 w 1180740"/>
              <a:gd name="connsiteY6090" fmla="*/ 322526 h 888187"/>
              <a:gd name="connsiteX6091" fmla="*/ 10380 w 1180740"/>
              <a:gd name="connsiteY6091" fmla="*/ 322526 h 888187"/>
              <a:gd name="connsiteX6092" fmla="*/ 7031 w 1180740"/>
              <a:gd name="connsiteY6092" fmla="*/ 316931 h 888187"/>
              <a:gd name="connsiteX6093" fmla="*/ 11519 w 1180740"/>
              <a:gd name="connsiteY6093" fmla="*/ 311971 h 888187"/>
              <a:gd name="connsiteX6094" fmla="*/ 13930 w 1180740"/>
              <a:gd name="connsiteY6094" fmla="*/ 311072 h 888187"/>
              <a:gd name="connsiteX6095" fmla="*/ 62359 w 1180740"/>
              <a:gd name="connsiteY6095" fmla="*/ 310924 h 888187"/>
              <a:gd name="connsiteX6096" fmla="*/ 69027 w 1180740"/>
              <a:gd name="connsiteY6096" fmla="*/ 313056 h 888187"/>
              <a:gd name="connsiteX6097" fmla="*/ 69768 w 1180740"/>
              <a:gd name="connsiteY6097" fmla="*/ 318947 h 888187"/>
              <a:gd name="connsiteX6098" fmla="*/ 64582 w 1180740"/>
              <a:gd name="connsiteY6098" fmla="*/ 322771 h 888187"/>
              <a:gd name="connsiteX6099" fmla="*/ 60473 w 1180740"/>
              <a:gd name="connsiteY6099" fmla="*/ 322081 h 888187"/>
              <a:gd name="connsiteX6100" fmla="*/ 56701 w 1180740"/>
              <a:gd name="connsiteY6100" fmla="*/ 318258 h 888187"/>
              <a:gd name="connsiteX6101" fmla="*/ 55623 w 1180740"/>
              <a:gd name="connsiteY6101" fmla="*/ 316127 h 888187"/>
              <a:gd name="connsiteX6102" fmla="*/ 55960 w 1180740"/>
              <a:gd name="connsiteY6102" fmla="*/ 314434 h 888187"/>
              <a:gd name="connsiteX6103" fmla="*/ 58587 w 1180740"/>
              <a:gd name="connsiteY6103" fmla="*/ 311614 h 888187"/>
              <a:gd name="connsiteX6104" fmla="*/ 62359 w 1180740"/>
              <a:gd name="connsiteY6104" fmla="*/ 310924 h 888187"/>
              <a:gd name="connsiteX6105" fmla="*/ 607546 w 1180740"/>
              <a:gd name="connsiteY6105" fmla="*/ 310890 h 888187"/>
              <a:gd name="connsiteX6106" fmla="*/ 616171 w 1180740"/>
              <a:gd name="connsiteY6106" fmla="*/ 314720 h 888187"/>
              <a:gd name="connsiteX6107" fmla="*/ 616578 w 1180740"/>
              <a:gd name="connsiteY6107" fmla="*/ 317860 h 888187"/>
              <a:gd name="connsiteX6108" fmla="*/ 612028 w 1180740"/>
              <a:gd name="connsiteY6108" fmla="*/ 321000 h 888187"/>
              <a:gd name="connsiteX6109" fmla="*/ 607886 w 1180740"/>
              <a:gd name="connsiteY6109" fmla="*/ 321691 h 888187"/>
              <a:gd name="connsiteX6110" fmla="*/ 603403 w 1180740"/>
              <a:gd name="connsiteY6110" fmla="*/ 320310 h 888187"/>
              <a:gd name="connsiteX6111" fmla="*/ 599598 w 1180740"/>
              <a:gd name="connsiteY6111" fmla="*/ 318551 h 888187"/>
              <a:gd name="connsiteX6112" fmla="*/ 599259 w 1180740"/>
              <a:gd name="connsiteY6112" fmla="*/ 315097 h 888187"/>
              <a:gd name="connsiteX6113" fmla="*/ 604898 w 1180740"/>
              <a:gd name="connsiteY6113" fmla="*/ 311957 h 888187"/>
              <a:gd name="connsiteX6114" fmla="*/ 606392 w 1180740"/>
              <a:gd name="connsiteY6114" fmla="*/ 311266 h 888187"/>
              <a:gd name="connsiteX6115" fmla="*/ 607546 w 1180740"/>
              <a:gd name="connsiteY6115" fmla="*/ 310890 h 888187"/>
              <a:gd name="connsiteX6116" fmla="*/ 526648 w 1180740"/>
              <a:gd name="connsiteY6116" fmla="*/ 310611 h 888187"/>
              <a:gd name="connsiteX6117" fmla="*/ 530732 w 1180740"/>
              <a:gd name="connsiteY6117" fmla="*/ 313084 h 888187"/>
              <a:gd name="connsiteX6118" fmla="*/ 532272 w 1180740"/>
              <a:gd name="connsiteY6118" fmla="*/ 315177 h 888187"/>
              <a:gd name="connsiteX6119" fmla="*/ 526648 w 1180740"/>
              <a:gd name="connsiteY6119" fmla="*/ 318348 h 888187"/>
              <a:gd name="connsiteX6120" fmla="*/ 522965 w 1180740"/>
              <a:gd name="connsiteY6120" fmla="*/ 315874 h 888187"/>
              <a:gd name="connsiteX6121" fmla="*/ 522229 w 1180740"/>
              <a:gd name="connsiteY6121" fmla="*/ 313084 h 888187"/>
              <a:gd name="connsiteX6122" fmla="*/ 526648 w 1180740"/>
              <a:gd name="connsiteY6122" fmla="*/ 310611 h 888187"/>
              <a:gd name="connsiteX6123" fmla="*/ 461933 w 1180740"/>
              <a:gd name="connsiteY6123" fmla="*/ 310611 h 888187"/>
              <a:gd name="connsiteX6124" fmla="*/ 466805 w 1180740"/>
              <a:gd name="connsiteY6124" fmla="*/ 314147 h 888187"/>
              <a:gd name="connsiteX6125" fmla="*/ 466061 w 1180740"/>
              <a:gd name="connsiteY6125" fmla="*/ 315947 h 888187"/>
              <a:gd name="connsiteX6126" fmla="*/ 462677 w 1180740"/>
              <a:gd name="connsiteY6126" fmla="*/ 317747 h 888187"/>
              <a:gd name="connsiteX6127" fmla="*/ 458143 w 1180740"/>
              <a:gd name="connsiteY6127" fmla="*/ 315561 h 888187"/>
              <a:gd name="connsiteX6128" fmla="*/ 460784 w 1180740"/>
              <a:gd name="connsiteY6128" fmla="*/ 311318 h 888187"/>
              <a:gd name="connsiteX6129" fmla="*/ 461933 w 1180740"/>
              <a:gd name="connsiteY6129" fmla="*/ 310611 h 888187"/>
              <a:gd name="connsiteX6130" fmla="*/ 251201 w 1180740"/>
              <a:gd name="connsiteY6130" fmla="*/ 310429 h 888187"/>
              <a:gd name="connsiteX6131" fmla="*/ 254870 w 1180740"/>
              <a:gd name="connsiteY6131" fmla="*/ 311807 h 888187"/>
              <a:gd name="connsiteX6132" fmla="*/ 256004 w 1180740"/>
              <a:gd name="connsiteY6132" fmla="*/ 314250 h 888187"/>
              <a:gd name="connsiteX6133" fmla="*/ 256004 w 1180740"/>
              <a:gd name="connsiteY6133" fmla="*/ 315252 h 888187"/>
              <a:gd name="connsiteX6134" fmla="*/ 253002 w 1180740"/>
              <a:gd name="connsiteY6134" fmla="*/ 317694 h 888187"/>
              <a:gd name="connsiteX6135" fmla="*/ 250067 w 1180740"/>
              <a:gd name="connsiteY6135" fmla="*/ 316692 h 888187"/>
              <a:gd name="connsiteX6136" fmla="*/ 249334 w 1180740"/>
              <a:gd name="connsiteY6136" fmla="*/ 313561 h 888187"/>
              <a:gd name="connsiteX6137" fmla="*/ 251201 w 1180740"/>
              <a:gd name="connsiteY6137" fmla="*/ 310429 h 888187"/>
              <a:gd name="connsiteX6138" fmla="*/ 209216 w 1180740"/>
              <a:gd name="connsiteY6138" fmla="*/ 310244 h 888187"/>
              <a:gd name="connsiteX6139" fmla="*/ 212999 w 1180740"/>
              <a:gd name="connsiteY6139" fmla="*/ 310923 h 888187"/>
              <a:gd name="connsiteX6140" fmla="*/ 214916 w 1180740"/>
              <a:gd name="connsiteY6140" fmla="*/ 314775 h 888187"/>
              <a:gd name="connsiteX6141" fmla="*/ 212656 w 1180740"/>
              <a:gd name="connsiteY6141" fmla="*/ 318311 h 888187"/>
              <a:gd name="connsiteX6142" fmla="*/ 211492 w 1180740"/>
              <a:gd name="connsiteY6142" fmla="*/ 318627 h 888187"/>
              <a:gd name="connsiteX6143" fmla="*/ 206563 w 1180740"/>
              <a:gd name="connsiteY6143" fmla="*/ 312691 h 888187"/>
              <a:gd name="connsiteX6144" fmla="*/ 209216 w 1180740"/>
              <a:gd name="connsiteY6144" fmla="*/ 310244 h 888187"/>
              <a:gd name="connsiteX6145" fmla="*/ 348352 w 1180740"/>
              <a:gd name="connsiteY6145" fmla="*/ 310054 h 888187"/>
              <a:gd name="connsiteX6146" fmla="*/ 349443 w 1180740"/>
              <a:gd name="connsiteY6146" fmla="*/ 310429 h 888187"/>
              <a:gd name="connsiteX6147" fmla="*/ 351760 w 1180740"/>
              <a:gd name="connsiteY6147" fmla="*/ 312491 h 888187"/>
              <a:gd name="connsiteX6148" fmla="*/ 349852 w 1180740"/>
              <a:gd name="connsiteY6148" fmla="*/ 316677 h 888187"/>
              <a:gd name="connsiteX6149" fmla="*/ 345695 w 1180740"/>
              <a:gd name="connsiteY6149" fmla="*/ 312178 h 888187"/>
              <a:gd name="connsiteX6150" fmla="*/ 348352 w 1180740"/>
              <a:gd name="connsiteY6150" fmla="*/ 310054 h 888187"/>
              <a:gd name="connsiteX6151" fmla="*/ 752369 w 1180740"/>
              <a:gd name="connsiteY6151" fmla="*/ 310004 h 888187"/>
              <a:gd name="connsiteX6152" fmla="*/ 755508 w 1180740"/>
              <a:gd name="connsiteY6152" fmla="*/ 310758 h 888187"/>
              <a:gd name="connsiteX6153" fmla="*/ 760358 w 1180740"/>
              <a:gd name="connsiteY6153" fmla="*/ 314633 h 888187"/>
              <a:gd name="connsiteX6154" fmla="*/ 758472 w 1180740"/>
              <a:gd name="connsiteY6154" fmla="*/ 320669 h 888187"/>
              <a:gd name="connsiteX6155" fmla="*/ 757327 w 1180740"/>
              <a:gd name="connsiteY6155" fmla="*/ 320987 h 888187"/>
              <a:gd name="connsiteX6156" fmla="*/ 747628 w 1180740"/>
              <a:gd name="connsiteY6156" fmla="*/ 319589 h 888187"/>
              <a:gd name="connsiteX6157" fmla="*/ 746146 w 1180740"/>
              <a:gd name="connsiteY6157" fmla="*/ 315713 h 888187"/>
              <a:gd name="connsiteX6158" fmla="*/ 752369 w 1180740"/>
              <a:gd name="connsiteY6158" fmla="*/ 310004 h 888187"/>
              <a:gd name="connsiteX6159" fmla="*/ 127103 w 1180740"/>
              <a:gd name="connsiteY6159" fmla="*/ 309918 h 888187"/>
              <a:gd name="connsiteX6160" fmla="*/ 134522 w 1180740"/>
              <a:gd name="connsiteY6160" fmla="*/ 313097 h 888187"/>
              <a:gd name="connsiteX6161" fmla="*/ 135258 w 1180740"/>
              <a:gd name="connsiteY6161" fmla="*/ 315195 h 888187"/>
              <a:gd name="connsiteX6162" fmla="*/ 133785 w 1180740"/>
              <a:gd name="connsiteY6162" fmla="*/ 317675 h 888187"/>
              <a:gd name="connsiteX6163" fmla="*/ 127103 w 1180740"/>
              <a:gd name="connsiteY6163" fmla="*/ 319774 h 888187"/>
              <a:gd name="connsiteX6164" fmla="*/ 125632 w 1180740"/>
              <a:gd name="connsiteY6164" fmla="*/ 318375 h 888187"/>
              <a:gd name="connsiteX6165" fmla="*/ 124563 w 1180740"/>
              <a:gd name="connsiteY6165" fmla="*/ 316213 h 888187"/>
              <a:gd name="connsiteX6166" fmla="*/ 124897 w 1180740"/>
              <a:gd name="connsiteY6166" fmla="*/ 311317 h 888187"/>
              <a:gd name="connsiteX6167" fmla="*/ 127103 w 1180740"/>
              <a:gd name="connsiteY6167" fmla="*/ 309918 h 888187"/>
              <a:gd name="connsiteX6168" fmla="*/ 1177320 w 1180740"/>
              <a:gd name="connsiteY6168" fmla="*/ 309912 h 888187"/>
              <a:gd name="connsiteX6169" fmla="*/ 1180740 w 1180740"/>
              <a:gd name="connsiteY6169" fmla="*/ 309912 h 888187"/>
              <a:gd name="connsiteX6170" fmla="*/ 1180740 w 1180740"/>
              <a:gd name="connsiteY6170" fmla="*/ 316895 h 888187"/>
              <a:gd name="connsiteX6171" fmla="*/ 1180704 w 1180740"/>
              <a:gd name="connsiteY6171" fmla="*/ 316918 h 888187"/>
              <a:gd name="connsiteX6172" fmla="*/ 1176981 w 1180740"/>
              <a:gd name="connsiteY6172" fmla="*/ 314457 h 888187"/>
              <a:gd name="connsiteX6173" fmla="*/ 1176575 w 1180740"/>
              <a:gd name="connsiteY6173" fmla="*/ 313384 h 888187"/>
              <a:gd name="connsiteX6174" fmla="*/ 1177320 w 1180740"/>
              <a:gd name="connsiteY6174" fmla="*/ 309912 h 888187"/>
              <a:gd name="connsiteX6175" fmla="*/ 678301 w 1180740"/>
              <a:gd name="connsiteY6175" fmla="*/ 309908 h 888187"/>
              <a:gd name="connsiteX6176" fmla="*/ 685083 w 1180740"/>
              <a:gd name="connsiteY6176" fmla="*/ 313355 h 888187"/>
              <a:gd name="connsiteX6177" fmla="*/ 683930 w 1180740"/>
              <a:gd name="connsiteY6177" fmla="*/ 319623 h 888187"/>
              <a:gd name="connsiteX6178" fmla="*/ 677554 w 1180740"/>
              <a:gd name="connsiteY6178" fmla="*/ 321378 h 888187"/>
              <a:gd name="connsiteX6179" fmla="*/ 675249 w 1180740"/>
              <a:gd name="connsiteY6179" fmla="*/ 321002 h 888187"/>
              <a:gd name="connsiteX6180" fmla="*/ 672672 w 1180740"/>
              <a:gd name="connsiteY6180" fmla="*/ 319247 h 888187"/>
              <a:gd name="connsiteX6181" fmla="*/ 671925 w 1180740"/>
              <a:gd name="connsiteY6181" fmla="*/ 314420 h 888187"/>
              <a:gd name="connsiteX6182" fmla="*/ 678301 w 1180740"/>
              <a:gd name="connsiteY6182" fmla="*/ 309908 h 888187"/>
              <a:gd name="connsiteX6183" fmla="*/ 84804 w 1180740"/>
              <a:gd name="connsiteY6183" fmla="*/ 309775 h 888187"/>
              <a:gd name="connsiteX6184" fmla="*/ 86690 w 1180740"/>
              <a:gd name="connsiteY6184" fmla="*/ 310090 h 888187"/>
              <a:gd name="connsiteX6185" fmla="*/ 90799 w 1180740"/>
              <a:gd name="connsiteY6185" fmla="*/ 315998 h 888187"/>
              <a:gd name="connsiteX6186" fmla="*/ 87767 w 1180740"/>
              <a:gd name="connsiteY6186" fmla="*/ 320901 h 888187"/>
              <a:gd name="connsiteX6187" fmla="*/ 84063 w 1180740"/>
              <a:gd name="connsiteY6187" fmla="*/ 321278 h 888187"/>
              <a:gd name="connsiteX6188" fmla="*/ 82177 w 1180740"/>
              <a:gd name="connsiteY6188" fmla="*/ 319833 h 888187"/>
              <a:gd name="connsiteX6189" fmla="*/ 78472 w 1180740"/>
              <a:gd name="connsiteY6189" fmla="*/ 317758 h 888187"/>
              <a:gd name="connsiteX6190" fmla="*/ 76250 w 1180740"/>
              <a:gd name="connsiteY6190" fmla="*/ 314615 h 888187"/>
              <a:gd name="connsiteX6191" fmla="*/ 76990 w 1180740"/>
              <a:gd name="connsiteY6191" fmla="*/ 313232 h 888187"/>
              <a:gd name="connsiteX6192" fmla="*/ 78472 w 1180740"/>
              <a:gd name="connsiteY6192" fmla="*/ 312541 h 888187"/>
              <a:gd name="connsiteX6193" fmla="*/ 84804 w 1180740"/>
              <a:gd name="connsiteY6193" fmla="*/ 309775 h 888187"/>
              <a:gd name="connsiteX6194" fmla="*/ 191744 w 1180740"/>
              <a:gd name="connsiteY6194" fmla="*/ 309716 h 888187"/>
              <a:gd name="connsiteX6195" fmla="*/ 194322 w 1180740"/>
              <a:gd name="connsiteY6195" fmla="*/ 310563 h 888187"/>
              <a:gd name="connsiteX6196" fmla="*/ 195790 w 1180740"/>
              <a:gd name="connsiteY6196" fmla="*/ 312319 h 888187"/>
              <a:gd name="connsiteX6197" fmla="*/ 195790 w 1180740"/>
              <a:gd name="connsiteY6197" fmla="*/ 315769 h 888187"/>
              <a:gd name="connsiteX6198" fmla="*/ 191719 w 1180740"/>
              <a:gd name="connsiteY6198" fmla="*/ 318529 h 888187"/>
              <a:gd name="connsiteX6199" fmla="*/ 186915 w 1180740"/>
              <a:gd name="connsiteY6199" fmla="*/ 315769 h 888187"/>
              <a:gd name="connsiteX6200" fmla="*/ 186581 w 1180740"/>
              <a:gd name="connsiteY6200" fmla="*/ 315079 h 888187"/>
              <a:gd name="connsiteX6201" fmla="*/ 189117 w 1180740"/>
              <a:gd name="connsiteY6201" fmla="*/ 310187 h 888187"/>
              <a:gd name="connsiteX6202" fmla="*/ 191744 w 1180740"/>
              <a:gd name="connsiteY6202" fmla="*/ 309716 h 888187"/>
              <a:gd name="connsiteX6203" fmla="*/ 959394 w 1180740"/>
              <a:gd name="connsiteY6203" fmla="*/ 309632 h 888187"/>
              <a:gd name="connsiteX6204" fmla="*/ 962326 w 1180740"/>
              <a:gd name="connsiteY6204" fmla="*/ 309906 h 888187"/>
              <a:gd name="connsiteX6205" fmla="*/ 963826 w 1180740"/>
              <a:gd name="connsiteY6205" fmla="*/ 310593 h 888187"/>
              <a:gd name="connsiteX6206" fmla="*/ 966144 w 1180740"/>
              <a:gd name="connsiteY6206" fmla="*/ 313718 h 888187"/>
              <a:gd name="connsiteX6207" fmla="*/ 963076 w 1180740"/>
              <a:gd name="connsiteY6207" fmla="*/ 317843 h 888187"/>
              <a:gd name="connsiteX6208" fmla="*/ 960416 w 1180740"/>
              <a:gd name="connsiteY6208" fmla="*/ 318531 h 888187"/>
              <a:gd name="connsiteX6209" fmla="*/ 956257 w 1180740"/>
              <a:gd name="connsiteY6209" fmla="*/ 316468 h 888187"/>
              <a:gd name="connsiteX6210" fmla="*/ 957075 w 1180740"/>
              <a:gd name="connsiteY6210" fmla="*/ 310906 h 888187"/>
              <a:gd name="connsiteX6211" fmla="*/ 959394 w 1180740"/>
              <a:gd name="connsiteY6211" fmla="*/ 309632 h 888187"/>
              <a:gd name="connsiteX6212" fmla="*/ 105018 w 1180740"/>
              <a:gd name="connsiteY6212" fmla="*/ 309620 h 888187"/>
              <a:gd name="connsiteX6213" fmla="*/ 110817 w 1180740"/>
              <a:gd name="connsiteY6213" fmla="*/ 309730 h 888187"/>
              <a:gd name="connsiteX6214" fmla="*/ 112309 w 1180740"/>
              <a:gd name="connsiteY6214" fmla="*/ 311112 h 888187"/>
              <a:gd name="connsiteX6215" fmla="*/ 114140 w 1180740"/>
              <a:gd name="connsiteY6215" fmla="*/ 315953 h 888187"/>
              <a:gd name="connsiteX6216" fmla="*/ 110410 w 1180740"/>
              <a:gd name="connsiteY6216" fmla="*/ 320164 h 888187"/>
              <a:gd name="connsiteX6217" fmla="*/ 105527 w 1180740"/>
              <a:gd name="connsiteY6217" fmla="*/ 320855 h 888187"/>
              <a:gd name="connsiteX6218" fmla="*/ 104034 w 1180740"/>
              <a:gd name="connsiteY6218" fmla="*/ 320855 h 888187"/>
              <a:gd name="connsiteX6219" fmla="*/ 100643 w 1180740"/>
              <a:gd name="connsiteY6219" fmla="*/ 313187 h 888187"/>
              <a:gd name="connsiteX6220" fmla="*/ 105018 w 1180740"/>
              <a:gd name="connsiteY6220" fmla="*/ 309620 h 888187"/>
              <a:gd name="connsiteX6221" fmla="*/ 365210 w 1180740"/>
              <a:gd name="connsiteY6221" fmla="*/ 309540 h 888187"/>
              <a:gd name="connsiteX6222" fmla="*/ 367475 w 1180740"/>
              <a:gd name="connsiteY6222" fmla="*/ 312432 h 888187"/>
              <a:gd name="connsiteX6223" fmla="*/ 366377 w 1180740"/>
              <a:gd name="connsiteY6223" fmla="*/ 315582 h 888187"/>
              <a:gd name="connsiteX6224" fmla="*/ 362946 w 1180740"/>
              <a:gd name="connsiteY6224" fmla="*/ 315968 h 888187"/>
              <a:gd name="connsiteX6225" fmla="*/ 359857 w 1180740"/>
              <a:gd name="connsiteY6225" fmla="*/ 312754 h 888187"/>
              <a:gd name="connsiteX6226" fmla="*/ 361436 w 1180740"/>
              <a:gd name="connsiteY6226" fmla="*/ 310633 h 888187"/>
              <a:gd name="connsiteX6227" fmla="*/ 365210 w 1180740"/>
              <a:gd name="connsiteY6227" fmla="*/ 309540 h 888187"/>
              <a:gd name="connsiteX6228" fmla="*/ 728003 w 1180740"/>
              <a:gd name="connsiteY6228" fmla="*/ 309536 h 888187"/>
              <a:gd name="connsiteX6229" fmla="*/ 731373 w 1180740"/>
              <a:gd name="connsiteY6229" fmla="*/ 310616 h 888187"/>
              <a:gd name="connsiteX6230" fmla="*/ 736225 w 1180740"/>
              <a:gd name="connsiteY6230" fmla="*/ 316591 h 888187"/>
              <a:gd name="connsiteX6231" fmla="*/ 735079 w 1180740"/>
              <a:gd name="connsiteY6231" fmla="*/ 319769 h 888187"/>
              <a:gd name="connsiteX6232" fmla="*/ 728744 w 1180740"/>
              <a:gd name="connsiteY6232" fmla="*/ 321866 h 888187"/>
              <a:gd name="connsiteX6233" fmla="*/ 720943 w 1180740"/>
              <a:gd name="connsiteY6233" fmla="*/ 319387 h 888187"/>
              <a:gd name="connsiteX6234" fmla="*/ 720943 w 1180740"/>
              <a:gd name="connsiteY6234" fmla="*/ 311316 h 888187"/>
              <a:gd name="connsiteX6235" fmla="*/ 728003 w 1180740"/>
              <a:gd name="connsiteY6235" fmla="*/ 309536 h 888187"/>
              <a:gd name="connsiteX6236" fmla="*/ 379748 w 1180740"/>
              <a:gd name="connsiteY6236" fmla="*/ 309497 h 888187"/>
              <a:gd name="connsiteX6237" fmla="*/ 383539 w 1180740"/>
              <a:gd name="connsiteY6237" fmla="*/ 311983 h 888187"/>
              <a:gd name="connsiteX6238" fmla="*/ 382388 w 1180740"/>
              <a:gd name="connsiteY6238" fmla="*/ 315871 h 888187"/>
              <a:gd name="connsiteX6239" fmla="*/ 378259 w 1180740"/>
              <a:gd name="connsiteY6239" fmla="*/ 316190 h 888187"/>
              <a:gd name="connsiteX6240" fmla="*/ 377108 w 1180740"/>
              <a:gd name="connsiteY6240" fmla="*/ 315170 h 888187"/>
              <a:gd name="connsiteX6241" fmla="*/ 376363 w 1180740"/>
              <a:gd name="connsiteY6241" fmla="*/ 313385 h 888187"/>
              <a:gd name="connsiteX6242" fmla="*/ 379748 w 1180740"/>
              <a:gd name="connsiteY6242" fmla="*/ 309497 h 888187"/>
              <a:gd name="connsiteX6243" fmla="*/ 486270 w 1180740"/>
              <a:gd name="connsiteY6243" fmla="*/ 309077 h 888187"/>
              <a:gd name="connsiteX6244" fmla="*/ 491092 w 1180740"/>
              <a:gd name="connsiteY6244" fmla="*/ 313623 h 888187"/>
              <a:gd name="connsiteX6245" fmla="*/ 489953 w 1180740"/>
              <a:gd name="connsiteY6245" fmla="*/ 316402 h 888187"/>
              <a:gd name="connsiteX6246" fmla="*/ 487006 w 1180740"/>
              <a:gd name="connsiteY6246" fmla="*/ 317475 h 888187"/>
              <a:gd name="connsiteX6247" fmla="*/ 482922 w 1180740"/>
              <a:gd name="connsiteY6247" fmla="*/ 315013 h 888187"/>
              <a:gd name="connsiteX6248" fmla="*/ 486270 w 1180740"/>
              <a:gd name="connsiteY6248" fmla="*/ 309077 h 888187"/>
              <a:gd name="connsiteX6249" fmla="*/ 146415 w 1180740"/>
              <a:gd name="connsiteY6249" fmla="*/ 308661 h 888187"/>
              <a:gd name="connsiteX6250" fmla="*/ 151227 w 1180740"/>
              <a:gd name="connsiteY6250" fmla="*/ 308661 h 888187"/>
              <a:gd name="connsiteX6251" fmla="*/ 155638 w 1180740"/>
              <a:gd name="connsiteY6251" fmla="*/ 311791 h 888187"/>
              <a:gd name="connsiteX6252" fmla="*/ 155638 w 1180740"/>
              <a:gd name="connsiteY6252" fmla="*/ 314921 h 888187"/>
              <a:gd name="connsiteX6253" fmla="*/ 152297 w 1180740"/>
              <a:gd name="connsiteY6253" fmla="*/ 318740 h 888187"/>
              <a:gd name="connsiteX6254" fmla="*/ 146749 w 1180740"/>
              <a:gd name="connsiteY6254" fmla="*/ 317363 h 888187"/>
              <a:gd name="connsiteX6255" fmla="*/ 146014 w 1180740"/>
              <a:gd name="connsiteY6255" fmla="*/ 310727 h 888187"/>
              <a:gd name="connsiteX6256" fmla="*/ 146415 w 1180740"/>
              <a:gd name="connsiteY6256" fmla="*/ 308661 h 888187"/>
              <a:gd name="connsiteX6257" fmla="*/ 397018 w 1180740"/>
              <a:gd name="connsiteY6257" fmla="*/ 308006 h 888187"/>
              <a:gd name="connsiteX6258" fmla="*/ 399167 w 1180740"/>
              <a:gd name="connsiteY6258" fmla="*/ 308625 h 888187"/>
              <a:gd name="connsiteX6259" fmla="*/ 401424 w 1180740"/>
              <a:gd name="connsiteY6259" fmla="*/ 311415 h 888187"/>
              <a:gd name="connsiteX6260" fmla="*/ 399565 w 1180740"/>
              <a:gd name="connsiteY6260" fmla="*/ 313888 h 888187"/>
              <a:gd name="connsiteX6261" fmla="*/ 396644 w 1180740"/>
              <a:gd name="connsiteY6261" fmla="*/ 314269 h 888187"/>
              <a:gd name="connsiteX6262" fmla="*/ 394786 w 1180740"/>
              <a:gd name="connsiteY6262" fmla="*/ 312176 h 888187"/>
              <a:gd name="connsiteX6263" fmla="*/ 395118 w 1180740"/>
              <a:gd name="connsiteY6263" fmla="*/ 309005 h 888187"/>
              <a:gd name="connsiteX6264" fmla="*/ 397018 w 1180740"/>
              <a:gd name="connsiteY6264" fmla="*/ 308006 h 888187"/>
              <a:gd name="connsiteX6265" fmla="*/ 414437 w 1180740"/>
              <a:gd name="connsiteY6265" fmla="*/ 307547 h 888187"/>
              <a:gd name="connsiteX6266" fmla="*/ 416702 w 1180740"/>
              <a:gd name="connsiteY6266" fmla="*/ 308297 h 888187"/>
              <a:gd name="connsiteX6267" fmla="*/ 418212 w 1180740"/>
              <a:gd name="connsiteY6267" fmla="*/ 312795 h 888187"/>
              <a:gd name="connsiteX6268" fmla="*/ 414026 w 1180740"/>
              <a:gd name="connsiteY6268" fmla="*/ 313795 h 888187"/>
              <a:gd name="connsiteX6269" fmla="*/ 411006 w 1180740"/>
              <a:gd name="connsiteY6269" fmla="*/ 310358 h 888187"/>
              <a:gd name="connsiteX6270" fmla="*/ 411761 w 1180740"/>
              <a:gd name="connsiteY6270" fmla="*/ 308984 h 888187"/>
              <a:gd name="connsiteX6271" fmla="*/ 414437 w 1180740"/>
              <a:gd name="connsiteY6271" fmla="*/ 307547 h 888187"/>
              <a:gd name="connsiteX6272" fmla="*/ 172724 w 1180740"/>
              <a:gd name="connsiteY6272" fmla="*/ 307089 h 888187"/>
              <a:gd name="connsiteX6273" fmla="*/ 178340 w 1180740"/>
              <a:gd name="connsiteY6273" fmla="*/ 312009 h 888187"/>
              <a:gd name="connsiteX6274" fmla="*/ 178678 w 1180740"/>
              <a:gd name="connsiteY6274" fmla="*/ 313397 h 888187"/>
              <a:gd name="connsiteX6275" fmla="*/ 178678 w 1180740"/>
              <a:gd name="connsiteY6275" fmla="*/ 314784 h 888187"/>
              <a:gd name="connsiteX6276" fmla="*/ 171168 w 1180740"/>
              <a:gd name="connsiteY6276" fmla="*/ 317623 h 888187"/>
              <a:gd name="connsiteX6277" fmla="*/ 166702 w 1180740"/>
              <a:gd name="connsiteY6277" fmla="*/ 313775 h 888187"/>
              <a:gd name="connsiteX6278" fmla="*/ 166296 w 1180740"/>
              <a:gd name="connsiteY6278" fmla="*/ 310937 h 888187"/>
              <a:gd name="connsiteX6279" fmla="*/ 172724 w 1180740"/>
              <a:gd name="connsiteY6279" fmla="*/ 307089 h 888187"/>
              <a:gd name="connsiteX6280" fmla="*/ 1115556 w 1180740"/>
              <a:gd name="connsiteY6280" fmla="*/ 280132 h 888187"/>
              <a:gd name="connsiteX6281" fmla="*/ 1117705 w 1180740"/>
              <a:gd name="connsiteY6281" fmla="*/ 280373 h 888187"/>
              <a:gd name="connsiteX6282" fmla="*/ 1119166 w 1180740"/>
              <a:gd name="connsiteY6282" fmla="*/ 284166 h 888187"/>
              <a:gd name="connsiteX6283" fmla="*/ 1117307 w 1180740"/>
              <a:gd name="connsiteY6283" fmla="*/ 286591 h 888187"/>
              <a:gd name="connsiteX6284" fmla="*/ 1114386 w 1180740"/>
              <a:gd name="connsiteY6284" fmla="*/ 285223 h 888187"/>
              <a:gd name="connsiteX6285" fmla="*/ 1113656 w 1180740"/>
              <a:gd name="connsiteY6285" fmla="*/ 281430 h 888187"/>
              <a:gd name="connsiteX6286" fmla="*/ 1115556 w 1180740"/>
              <a:gd name="connsiteY6286" fmla="*/ 280132 h 888187"/>
              <a:gd name="connsiteX6287" fmla="*/ 1099807 w 1180740"/>
              <a:gd name="connsiteY6287" fmla="*/ 279743 h 888187"/>
              <a:gd name="connsiteX6288" fmla="*/ 1101771 w 1180740"/>
              <a:gd name="connsiteY6288" fmla="*/ 281225 h 888187"/>
              <a:gd name="connsiteX6289" fmla="*/ 1103242 w 1180740"/>
              <a:gd name="connsiteY6289" fmla="*/ 284396 h 888187"/>
              <a:gd name="connsiteX6290" fmla="*/ 1099498 w 1180740"/>
              <a:gd name="connsiteY6290" fmla="*/ 286488 h 888187"/>
              <a:gd name="connsiteX6291" fmla="*/ 1095420 w 1180740"/>
              <a:gd name="connsiteY6291" fmla="*/ 284396 h 888187"/>
              <a:gd name="connsiteX6292" fmla="*/ 1095086 w 1180740"/>
              <a:gd name="connsiteY6292" fmla="*/ 283698 h 888187"/>
              <a:gd name="connsiteX6293" fmla="*/ 1097292 w 1180740"/>
              <a:gd name="connsiteY6293" fmla="*/ 279830 h 888187"/>
              <a:gd name="connsiteX6294" fmla="*/ 1099807 w 1180740"/>
              <a:gd name="connsiteY6294" fmla="*/ 279743 h 888187"/>
              <a:gd name="connsiteX6295" fmla="*/ 485681 w 1180740"/>
              <a:gd name="connsiteY6295" fmla="*/ 279132 h 888187"/>
              <a:gd name="connsiteX6296" fmla="*/ 488269 w 1180740"/>
              <a:gd name="connsiteY6296" fmla="*/ 283997 h 888187"/>
              <a:gd name="connsiteX6297" fmla="*/ 484619 w 1180740"/>
              <a:gd name="connsiteY6297" fmla="*/ 287427 h 888187"/>
              <a:gd name="connsiteX6298" fmla="*/ 482364 w 1180740"/>
              <a:gd name="connsiteY6298" fmla="*/ 286741 h 888187"/>
              <a:gd name="connsiteX6299" fmla="*/ 480904 w 1180740"/>
              <a:gd name="connsiteY6299" fmla="*/ 283311 h 888187"/>
              <a:gd name="connsiteX6300" fmla="*/ 483890 w 1180740"/>
              <a:gd name="connsiteY6300" fmla="*/ 279506 h 888187"/>
              <a:gd name="connsiteX6301" fmla="*/ 485681 w 1180740"/>
              <a:gd name="connsiteY6301" fmla="*/ 279132 h 888187"/>
              <a:gd name="connsiteX6302" fmla="*/ 283297 w 1180740"/>
              <a:gd name="connsiteY6302" fmla="*/ 279132 h 888187"/>
              <a:gd name="connsiteX6303" fmla="*/ 287834 w 1180740"/>
              <a:gd name="connsiteY6303" fmla="*/ 283676 h 888187"/>
              <a:gd name="connsiteX6304" fmla="*/ 283297 w 1180740"/>
              <a:gd name="connsiteY6304" fmla="*/ 287147 h 888187"/>
              <a:gd name="connsiteX6305" fmla="*/ 279577 w 1180740"/>
              <a:gd name="connsiteY6305" fmla="*/ 283361 h 888187"/>
              <a:gd name="connsiteX6306" fmla="*/ 283297 w 1180740"/>
              <a:gd name="connsiteY6306" fmla="*/ 279132 h 888187"/>
              <a:gd name="connsiteX6307" fmla="*/ 246765 w 1180740"/>
              <a:gd name="connsiteY6307" fmla="*/ 278596 h 888187"/>
              <a:gd name="connsiteX6308" fmla="*/ 249179 w 1180740"/>
              <a:gd name="connsiteY6308" fmla="*/ 280379 h 888187"/>
              <a:gd name="connsiteX6309" fmla="*/ 249179 w 1180740"/>
              <a:gd name="connsiteY6309" fmla="*/ 281073 h 888187"/>
              <a:gd name="connsiteX6310" fmla="*/ 246982 w 1180740"/>
              <a:gd name="connsiteY6310" fmla="*/ 285618 h 888187"/>
              <a:gd name="connsiteX6311" fmla="*/ 244718 w 1180740"/>
              <a:gd name="connsiteY6311" fmla="*/ 286312 h 888187"/>
              <a:gd name="connsiteX6312" fmla="*/ 242520 w 1180740"/>
              <a:gd name="connsiteY6312" fmla="*/ 285996 h 888187"/>
              <a:gd name="connsiteX6313" fmla="*/ 242187 w 1180740"/>
              <a:gd name="connsiteY6313" fmla="*/ 278991 h 888187"/>
              <a:gd name="connsiteX6314" fmla="*/ 243253 w 1180740"/>
              <a:gd name="connsiteY6314" fmla="*/ 278612 h 888187"/>
              <a:gd name="connsiteX6315" fmla="*/ 246765 w 1180740"/>
              <a:gd name="connsiteY6315" fmla="*/ 278596 h 888187"/>
              <a:gd name="connsiteX6316" fmla="*/ 328179 w 1180740"/>
              <a:gd name="connsiteY6316" fmla="*/ 278401 h 888187"/>
              <a:gd name="connsiteX6317" fmla="*/ 332335 w 1180740"/>
              <a:gd name="connsiteY6317" fmla="*/ 281591 h 888187"/>
              <a:gd name="connsiteX6318" fmla="*/ 330839 w 1180740"/>
              <a:gd name="connsiteY6318" fmla="*/ 285802 h 888187"/>
              <a:gd name="connsiteX6319" fmla="*/ 324436 w 1180740"/>
              <a:gd name="connsiteY6319" fmla="*/ 288993 h 888187"/>
              <a:gd name="connsiteX6320" fmla="*/ 321442 w 1180740"/>
              <a:gd name="connsiteY6320" fmla="*/ 287972 h 888187"/>
              <a:gd name="connsiteX6321" fmla="*/ 322190 w 1180740"/>
              <a:gd name="connsiteY6321" fmla="*/ 279804 h 888187"/>
              <a:gd name="connsiteX6322" fmla="*/ 328179 w 1180740"/>
              <a:gd name="connsiteY6322" fmla="*/ 278401 h 888187"/>
              <a:gd name="connsiteX6323" fmla="*/ 1135819 w 1180740"/>
              <a:gd name="connsiteY6323" fmla="*/ 278296 h 888187"/>
              <a:gd name="connsiteX6324" fmla="*/ 1139522 w 1180740"/>
              <a:gd name="connsiteY6324" fmla="*/ 281765 h 888187"/>
              <a:gd name="connsiteX6325" fmla="*/ 1138445 w 1180740"/>
              <a:gd name="connsiteY6325" fmla="*/ 284604 h 888187"/>
              <a:gd name="connsiteX6326" fmla="*/ 1135415 w 1180740"/>
              <a:gd name="connsiteY6326" fmla="*/ 284604 h 888187"/>
              <a:gd name="connsiteX6327" fmla="*/ 1135078 w 1180740"/>
              <a:gd name="connsiteY6327" fmla="*/ 284225 h 888187"/>
              <a:gd name="connsiteX6328" fmla="*/ 1132856 w 1180740"/>
              <a:gd name="connsiteY6328" fmla="*/ 280756 h 888187"/>
              <a:gd name="connsiteX6329" fmla="*/ 1135819 w 1180740"/>
              <a:gd name="connsiteY6329" fmla="*/ 278296 h 888187"/>
              <a:gd name="connsiteX6330" fmla="*/ 1174771 w 1180740"/>
              <a:gd name="connsiteY6330" fmla="*/ 278018 h 888187"/>
              <a:gd name="connsiteX6331" fmla="*/ 1180740 w 1180740"/>
              <a:gd name="connsiteY6331" fmla="*/ 279776 h 888187"/>
              <a:gd name="connsiteX6332" fmla="*/ 1180740 w 1180740"/>
              <a:gd name="connsiteY6332" fmla="*/ 288810 h 888187"/>
              <a:gd name="connsiteX6333" fmla="*/ 1177397 w 1180740"/>
              <a:gd name="connsiteY6333" fmla="*/ 289933 h 888187"/>
              <a:gd name="connsiteX6334" fmla="*/ 1175512 w 1180740"/>
              <a:gd name="connsiteY6334" fmla="*/ 289555 h 888187"/>
              <a:gd name="connsiteX6335" fmla="*/ 1170664 w 1180740"/>
              <a:gd name="connsiteY6335" fmla="*/ 281170 h 888187"/>
              <a:gd name="connsiteX6336" fmla="*/ 1174771 w 1180740"/>
              <a:gd name="connsiteY6336" fmla="*/ 278018 h 888187"/>
              <a:gd name="connsiteX6337" fmla="*/ 1054258 w 1180740"/>
              <a:gd name="connsiteY6337" fmla="*/ 278018 h 888187"/>
              <a:gd name="connsiteX6338" fmla="*/ 1056063 w 1180740"/>
              <a:gd name="connsiteY6338" fmla="*/ 278391 h 888187"/>
              <a:gd name="connsiteX6339" fmla="*/ 1058336 w 1180740"/>
              <a:gd name="connsiteY6339" fmla="*/ 280443 h 888187"/>
              <a:gd name="connsiteX6340" fmla="*/ 1056798 w 1180740"/>
              <a:gd name="connsiteY6340" fmla="*/ 283552 h 888187"/>
              <a:gd name="connsiteX6341" fmla="*/ 1054993 w 1180740"/>
              <a:gd name="connsiteY6341" fmla="*/ 284920 h 888187"/>
              <a:gd name="connsiteX6342" fmla="*/ 1050180 w 1180740"/>
              <a:gd name="connsiteY6342" fmla="*/ 282868 h 888187"/>
              <a:gd name="connsiteX6343" fmla="*/ 1049779 w 1180740"/>
              <a:gd name="connsiteY6343" fmla="*/ 281500 h 888187"/>
              <a:gd name="connsiteX6344" fmla="*/ 1054258 w 1180740"/>
              <a:gd name="connsiteY6344" fmla="*/ 278018 h 888187"/>
              <a:gd name="connsiteX6345" fmla="*/ 307553 w 1180740"/>
              <a:gd name="connsiteY6345" fmla="*/ 278018 h 888187"/>
              <a:gd name="connsiteX6346" fmla="*/ 309421 w 1180740"/>
              <a:gd name="connsiteY6346" fmla="*/ 278704 h 888187"/>
              <a:gd name="connsiteX6347" fmla="*/ 311622 w 1180740"/>
              <a:gd name="connsiteY6347" fmla="*/ 281510 h 888187"/>
              <a:gd name="connsiteX6348" fmla="*/ 310554 w 1180740"/>
              <a:gd name="connsiteY6348" fmla="*/ 283943 h 888187"/>
              <a:gd name="connsiteX6349" fmla="*/ 306086 w 1180740"/>
              <a:gd name="connsiteY6349" fmla="*/ 286313 h 888187"/>
              <a:gd name="connsiteX6350" fmla="*/ 302017 w 1180740"/>
              <a:gd name="connsiteY6350" fmla="*/ 283257 h 888187"/>
              <a:gd name="connsiteX6351" fmla="*/ 302417 w 1180740"/>
              <a:gd name="connsiteY6351" fmla="*/ 280138 h 888187"/>
              <a:gd name="connsiteX6352" fmla="*/ 307553 w 1180740"/>
              <a:gd name="connsiteY6352" fmla="*/ 278018 h 888187"/>
              <a:gd name="connsiteX6353" fmla="*/ 265296 w 1180740"/>
              <a:gd name="connsiteY6353" fmla="*/ 278018 h 888187"/>
              <a:gd name="connsiteX6354" fmla="*/ 270148 w 1180740"/>
              <a:gd name="connsiteY6354" fmla="*/ 279759 h 888187"/>
              <a:gd name="connsiteX6355" fmla="*/ 268666 w 1180740"/>
              <a:gd name="connsiteY6355" fmla="*/ 283552 h 888187"/>
              <a:gd name="connsiteX6356" fmla="*/ 264555 w 1180740"/>
              <a:gd name="connsiteY6356" fmla="*/ 283925 h 888187"/>
              <a:gd name="connsiteX6357" fmla="*/ 263410 w 1180740"/>
              <a:gd name="connsiteY6357" fmla="*/ 282495 h 888187"/>
              <a:gd name="connsiteX6358" fmla="*/ 263073 w 1180740"/>
              <a:gd name="connsiteY6358" fmla="*/ 279075 h 888187"/>
              <a:gd name="connsiteX6359" fmla="*/ 265296 w 1180740"/>
              <a:gd name="connsiteY6359" fmla="*/ 278018 h 888187"/>
              <a:gd name="connsiteX6360" fmla="*/ 227268 w 1180740"/>
              <a:gd name="connsiteY6360" fmla="*/ 278018 h 888187"/>
              <a:gd name="connsiteX6361" fmla="*/ 228775 w 1180740"/>
              <a:gd name="connsiteY6361" fmla="*/ 278704 h 888187"/>
              <a:gd name="connsiteX6362" fmla="*/ 229528 w 1180740"/>
              <a:gd name="connsiteY6362" fmla="*/ 283569 h 888187"/>
              <a:gd name="connsiteX6363" fmla="*/ 224187 w 1180740"/>
              <a:gd name="connsiteY6363" fmla="*/ 284941 h 888187"/>
              <a:gd name="connsiteX6364" fmla="*/ 222681 w 1180740"/>
              <a:gd name="connsiteY6364" fmla="*/ 283943 h 888187"/>
              <a:gd name="connsiteX6365" fmla="*/ 221927 w 1180740"/>
              <a:gd name="connsiteY6365" fmla="*/ 281510 h 888187"/>
              <a:gd name="connsiteX6366" fmla="*/ 227268 w 1180740"/>
              <a:gd name="connsiteY6366" fmla="*/ 278018 h 888187"/>
              <a:gd name="connsiteX6367" fmla="*/ 467825 w 1180740"/>
              <a:gd name="connsiteY6367" fmla="*/ 277182 h 888187"/>
              <a:gd name="connsiteX6368" fmla="*/ 468569 w 1180740"/>
              <a:gd name="connsiteY6368" fmla="*/ 277182 h 888187"/>
              <a:gd name="connsiteX6369" fmla="*/ 473103 w 1180740"/>
              <a:gd name="connsiteY6369" fmla="*/ 282388 h 888187"/>
              <a:gd name="connsiteX6370" fmla="*/ 472697 w 1180740"/>
              <a:gd name="connsiteY6370" fmla="*/ 283831 h 888187"/>
              <a:gd name="connsiteX6371" fmla="*/ 470126 w 1180740"/>
              <a:gd name="connsiteY6371" fmla="*/ 286591 h 888187"/>
              <a:gd name="connsiteX6372" fmla="*/ 465591 w 1180740"/>
              <a:gd name="connsiteY6372" fmla="*/ 286214 h 888187"/>
              <a:gd name="connsiteX6373" fmla="*/ 462953 w 1180740"/>
              <a:gd name="connsiteY6373" fmla="*/ 284145 h 888187"/>
              <a:gd name="connsiteX6374" fmla="*/ 467825 w 1180740"/>
              <a:gd name="connsiteY6374" fmla="*/ 277182 h 888187"/>
              <a:gd name="connsiteX6375" fmla="*/ 941870 w 1180740"/>
              <a:gd name="connsiteY6375" fmla="*/ 277052 h 888187"/>
              <a:gd name="connsiteX6376" fmla="*/ 945999 w 1180740"/>
              <a:gd name="connsiteY6376" fmla="*/ 277052 h 888187"/>
              <a:gd name="connsiteX6377" fmla="*/ 948638 w 1180740"/>
              <a:gd name="connsiteY6377" fmla="*/ 280258 h 888187"/>
              <a:gd name="connsiteX6378" fmla="*/ 945999 w 1180740"/>
              <a:gd name="connsiteY6378" fmla="*/ 284876 h 888187"/>
              <a:gd name="connsiteX6379" fmla="*/ 944916 w 1180740"/>
              <a:gd name="connsiteY6379" fmla="*/ 285197 h 888187"/>
              <a:gd name="connsiteX6380" fmla="*/ 941870 w 1180740"/>
              <a:gd name="connsiteY6380" fmla="*/ 283786 h 888187"/>
              <a:gd name="connsiteX6381" fmla="*/ 940381 w 1180740"/>
              <a:gd name="connsiteY6381" fmla="*/ 280579 h 888187"/>
              <a:gd name="connsiteX6382" fmla="*/ 941870 w 1180740"/>
              <a:gd name="connsiteY6382" fmla="*/ 277052 h 888187"/>
              <a:gd name="connsiteX6383" fmla="*/ 1078187 w 1180740"/>
              <a:gd name="connsiteY6383" fmla="*/ 276625 h 888187"/>
              <a:gd name="connsiteX6384" fmla="*/ 1081977 w 1180740"/>
              <a:gd name="connsiteY6384" fmla="*/ 279108 h 888187"/>
              <a:gd name="connsiteX6385" fmla="*/ 1082721 w 1180740"/>
              <a:gd name="connsiteY6385" fmla="*/ 280891 h 888187"/>
              <a:gd name="connsiteX6386" fmla="*/ 1077105 w 1180740"/>
              <a:gd name="connsiteY6386" fmla="*/ 284393 h 888187"/>
              <a:gd name="connsiteX6387" fmla="*/ 1072571 w 1180740"/>
              <a:gd name="connsiteY6387" fmla="*/ 282292 h 888187"/>
              <a:gd name="connsiteX6388" fmla="*/ 1071826 w 1180740"/>
              <a:gd name="connsiteY6388" fmla="*/ 280191 h 888187"/>
              <a:gd name="connsiteX6389" fmla="*/ 1072232 w 1180740"/>
              <a:gd name="connsiteY6389" fmla="*/ 279490 h 888187"/>
              <a:gd name="connsiteX6390" fmla="*/ 1078187 w 1180740"/>
              <a:gd name="connsiteY6390" fmla="*/ 276625 h 888187"/>
              <a:gd name="connsiteX6391" fmla="*/ 971276 w 1180740"/>
              <a:gd name="connsiteY6391" fmla="*/ 276625 h 888187"/>
              <a:gd name="connsiteX6392" fmla="*/ 972765 w 1180740"/>
              <a:gd name="connsiteY6392" fmla="*/ 277309 h 888187"/>
              <a:gd name="connsiteX6393" fmla="*/ 974254 w 1180740"/>
              <a:gd name="connsiteY6393" fmla="*/ 279423 h 888187"/>
              <a:gd name="connsiteX6394" fmla="*/ 972020 w 1180740"/>
              <a:gd name="connsiteY6394" fmla="*/ 283216 h 888187"/>
              <a:gd name="connsiteX6395" fmla="*/ 967146 w 1180740"/>
              <a:gd name="connsiteY6395" fmla="*/ 280107 h 888187"/>
              <a:gd name="connsiteX6396" fmla="*/ 971276 w 1180740"/>
              <a:gd name="connsiteY6396" fmla="*/ 276625 h 888187"/>
              <a:gd name="connsiteX6397" fmla="*/ 629440 w 1180740"/>
              <a:gd name="connsiteY6397" fmla="*/ 276625 h 888187"/>
              <a:gd name="connsiteX6398" fmla="*/ 631244 w 1180740"/>
              <a:gd name="connsiteY6398" fmla="*/ 277312 h 888187"/>
              <a:gd name="connsiteX6399" fmla="*/ 631244 w 1180740"/>
              <a:gd name="connsiteY6399" fmla="*/ 285312 h 888187"/>
              <a:gd name="connsiteX6400" fmla="*/ 627568 w 1180740"/>
              <a:gd name="connsiteY6400" fmla="*/ 286313 h 888187"/>
              <a:gd name="connsiteX6401" fmla="*/ 622756 w 1180740"/>
              <a:gd name="connsiteY6401" fmla="*/ 281812 h 888187"/>
              <a:gd name="connsiteX6402" fmla="*/ 625363 w 1180740"/>
              <a:gd name="connsiteY6402" fmla="*/ 278000 h 888187"/>
              <a:gd name="connsiteX6403" fmla="*/ 629440 w 1180740"/>
              <a:gd name="connsiteY6403" fmla="*/ 276625 h 888187"/>
              <a:gd name="connsiteX6404" fmla="*/ 445365 w 1180740"/>
              <a:gd name="connsiteY6404" fmla="*/ 276625 h 888187"/>
              <a:gd name="connsiteX6405" fmla="*/ 450918 w 1180740"/>
              <a:gd name="connsiteY6405" fmla="*/ 279794 h 888187"/>
              <a:gd name="connsiteX6406" fmla="*/ 449046 w 1180740"/>
              <a:gd name="connsiteY6406" fmla="*/ 285753 h 888187"/>
              <a:gd name="connsiteX6407" fmla="*/ 444228 w 1180740"/>
              <a:gd name="connsiteY6407" fmla="*/ 287147 h 888187"/>
              <a:gd name="connsiteX6408" fmla="*/ 438674 w 1180740"/>
              <a:gd name="connsiteY6408" fmla="*/ 282266 h 888187"/>
              <a:gd name="connsiteX6409" fmla="*/ 439009 w 1180740"/>
              <a:gd name="connsiteY6409" fmla="*/ 279477 h 888187"/>
              <a:gd name="connsiteX6410" fmla="*/ 442020 w 1180740"/>
              <a:gd name="connsiteY6410" fmla="*/ 277005 h 888187"/>
              <a:gd name="connsiteX6411" fmla="*/ 445365 w 1180740"/>
              <a:gd name="connsiteY6411" fmla="*/ 276625 h 888187"/>
              <a:gd name="connsiteX6412" fmla="*/ 673849 w 1180740"/>
              <a:gd name="connsiteY6412" fmla="*/ 276558 h 888187"/>
              <a:gd name="connsiteX6413" fmla="*/ 675425 w 1180740"/>
              <a:gd name="connsiteY6413" fmla="*/ 277729 h 888187"/>
              <a:gd name="connsiteX6414" fmla="*/ 676975 w 1180740"/>
              <a:gd name="connsiteY6414" fmla="*/ 279112 h 888187"/>
              <a:gd name="connsiteX6415" fmla="*/ 675087 w 1180740"/>
              <a:gd name="connsiteY6415" fmla="*/ 287472 h 888187"/>
              <a:gd name="connsiteX6416" fmla="*/ 668014 w 1180740"/>
              <a:gd name="connsiteY6416" fmla="*/ 287472 h 888187"/>
              <a:gd name="connsiteX6417" fmla="*/ 663500 w 1180740"/>
              <a:gd name="connsiteY6417" fmla="*/ 281186 h 888187"/>
              <a:gd name="connsiteX6418" fmla="*/ 663904 w 1180740"/>
              <a:gd name="connsiteY6418" fmla="*/ 279803 h 888187"/>
              <a:gd name="connsiteX6419" fmla="*/ 671720 w 1180740"/>
              <a:gd name="connsiteY6419" fmla="*/ 276661 h 888187"/>
              <a:gd name="connsiteX6420" fmla="*/ 673849 w 1180740"/>
              <a:gd name="connsiteY6420" fmla="*/ 276558 h 888187"/>
              <a:gd name="connsiteX6421" fmla="*/ 997885 w 1180740"/>
              <a:gd name="connsiteY6421" fmla="*/ 276346 h 888187"/>
              <a:gd name="connsiteX6422" fmla="*/ 1001535 w 1180740"/>
              <a:gd name="connsiteY6422" fmla="*/ 280255 h 888187"/>
              <a:gd name="connsiteX6423" fmla="*/ 998947 w 1180740"/>
              <a:gd name="connsiteY6423" fmla="*/ 282689 h 888187"/>
              <a:gd name="connsiteX6424" fmla="*/ 994565 w 1180740"/>
              <a:gd name="connsiteY6424" fmla="*/ 279550 h 888187"/>
              <a:gd name="connsiteX6425" fmla="*/ 997885 w 1180740"/>
              <a:gd name="connsiteY6425" fmla="*/ 276346 h 888187"/>
              <a:gd name="connsiteX6426" fmla="*/ 648612 w 1180740"/>
              <a:gd name="connsiteY6426" fmla="*/ 276346 h 888187"/>
              <a:gd name="connsiteX6427" fmla="*/ 653157 w 1180740"/>
              <a:gd name="connsiteY6427" fmla="*/ 276662 h 888187"/>
              <a:gd name="connsiteX6428" fmla="*/ 655057 w 1180740"/>
              <a:gd name="connsiteY6428" fmla="*/ 278052 h 888187"/>
              <a:gd name="connsiteX6429" fmla="*/ 655803 w 1180740"/>
              <a:gd name="connsiteY6429" fmla="*/ 279126 h 888187"/>
              <a:gd name="connsiteX6430" fmla="*/ 656889 w 1180740"/>
              <a:gd name="connsiteY6430" fmla="*/ 281905 h 888187"/>
              <a:gd name="connsiteX6431" fmla="*/ 650512 w 1180740"/>
              <a:gd name="connsiteY6431" fmla="*/ 286453 h 888187"/>
              <a:gd name="connsiteX6432" fmla="*/ 643727 w 1180740"/>
              <a:gd name="connsiteY6432" fmla="*/ 280515 h 888187"/>
              <a:gd name="connsiteX6433" fmla="*/ 648612 w 1180740"/>
              <a:gd name="connsiteY6433" fmla="*/ 276346 h 888187"/>
              <a:gd name="connsiteX6434" fmla="*/ 605962 w 1180740"/>
              <a:gd name="connsiteY6434" fmla="*/ 276346 h 888187"/>
              <a:gd name="connsiteX6435" fmla="*/ 609007 w 1180740"/>
              <a:gd name="connsiteY6435" fmla="*/ 279561 h 888187"/>
              <a:gd name="connsiteX6436" fmla="*/ 608601 w 1180740"/>
              <a:gd name="connsiteY6436" fmla="*/ 281296 h 888187"/>
              <a:gd name="connsiteX6437" fmla="*/ 605962 w 1180740"/>
              <a:gd name="connsiteY6437" fmla="*/ 283482 h 888187"/>
              <a:gd name="connsiteX6438" fmla="*/ 602984 w 1180740"/>
              <a:gd name="connsiteY6438" fmla="*/ 282003 h 888187"/>
              <a:gd name="connsiteX6439" fmla="*/ 601086 w 1180740"/>
              <a:gd name="connsiteY6439" fmla="*/ 279561 h 888187"/>
              <a:gd name="connsiteX6440" fmla="*/ 601493 w 1180740"/>
              <a:gd name="connsiteY6440" fmla="*/ 277761 h 888187"/>
              <a:gd name="connsiteX6441" fmla="*/ 605962 w 1180740"/>
              <a:gd name="connsiteY6441" fmla="*/ 276346 h 888187"/>
              <a:gd name="connsiteX6442" fmla="*/ 583540 w 1180740"/>
              <a:gd name="connsiteY6442" fmla="*/ 276346 h 888187"/>
              <a:gd name="connsiteX6443" fmla="*/ 586211 w 1180740"/>
              <a:gd name="connsiteY6443" fmla="*/ 276346 h 888187"/>
              <a:gd name="connsiteX6444" fmla="*/ 588881 w 1180740"/>
              <a:gd name="connsiteY6444" fmla="*/ 281296 h 888187"/>
              <a:gd name="connsiteX6445" fmla="*/ 586211 w 1180740"/>
              <a:gd name="connsiteY6445" fmla="*/ 283482 h 888187"/>
              <a:gd name="connsiteX6446" fmla="*/ 582378 w 1180740"/>
              <a:gd name="connsiteY6446" fmla="*/ 281682 h 888187"/>
              <a:gd name="connsiteX6447" fmla="*/ 581625 w 1180740"/>
              <a:gd name="connsiteY6447" fmla="*/ 279561 h 888187"/>
              <a:gd name="connsiteX6448" fmla="*/ 583540 w 1180740"/>
              <a:gd name="connsiteY6448" fmla="*/ 276346 h 888187"/>
              <a:gd name="connsiteX6449" fmla="*/ 1155070 w 1180740"/>
              <a:gd name="connsiteY6449" fmla="*/ 275969 h 888187"/>
              <a:gd name="connsiteX6450" fmla="*/ 1159208 w 1180740"/>
              <a:gd name="connsiteY6450" fmla="*/ 277216 h 888187"/>
              <a:gd name="connsiteX6451" fmla="*/ 1158469 w 1180740"/>
              <a:gd name="connsiteY6451" fmla="*/ 284922 h 888187"/>
              <a:gd name="connsiteX6452" fmla="*/ 1153634 w 1180740"/>
              <a:gd name="connsiteY6452" fmla="*/ 286312 h 888187"/>
              <a:gd name="connsiteX6453" fmla="*/ 1148396 w 1180740"/>
              <a:gd name="connsiteY6453" fmla="*/ 283533 h 888187"/>
              <a:gd name="connsiteX6454" fmla="*/ 1149135 w 1180740"/>
              <a:gd name="connsiteY6454" fmla="*/ 277595 h 888187"/>
              <a:gd name="connsiteX6455" fmla="*/ 1150680 w 1180740"/>
              <a:gd name="connsiteY6455" fmla="*/ 276521 h 888187"/>
              <a:gd name="connsiteX6456" fmla="*/ 1155070 w 1180740"/>
              <a:gd name="connsiteY6456" fmla="*/ 275969 h 888187"/>
              <a:gd name="connsiteX6457" fmla="*/ 182033 w 1180740"/>
              <a:gd name="connsiteY6457" fmla="*/ 275828 h 888187"/>
              <a:gd name="connsiteX6458" fmla="*/ 186569 w 1180740"/>
              <a:gd name="connsiteY6458" fmla="*/ 277920 h 888187"/>
              <a:gd name="connsiteX6459" fmla="*/ 186163 w 1180740"/>
              <a:gd name="connsiteY6459" fmla="*/ 282168 h 888187"/>
              <a:gd name="connsiteX6460" fmla="*/ 185080 w 1180740"/>
              <a:gd name="connsiteY6460" fmla="*/ 283245 h 888187"/>
              <a:gd name="connsiteX6461" fmla="*/ 181695 w 1180740"/>
              <a:gd name="connsiteY6461" fmla="*/ 283943 h 888187"/>
              <a:gd name="connsiteX6462" fmla="*/ 179054 w 1180740"/>
              <a:gd name="connsiteY6462" fmla="*/ 280392 h 888187"/>
              <a:gd name="connsiteX6463" fmla="*/ 179392 w 1180740"/>
              <a:gd name="connsiteY6463" fmla="*/ 278997 h 888187"/>
              <a:gd name="connsiteX6464" fmla="*/ 182033 w 1180740"/>
              <a:gd name="connsiteY6464" fmla="*/ 275828 h 888187"/>
              <a:gd name="connsiteX6465" fmla="*/ 204884 w 1180740"/>
              <a:gd name="connsiteY6465" fmla="*/ 275789 h 888187"/>
              <a:gd name="connsiteX6466" fmla="*/ 207538 w 1180740"/>
              <a:gd name="connsiteY6466" fmla="*/ 278232 h 888187"/>
              <a:gd name="connsiteX6467" fmla="*/ 207538 w 1180740"/>
              <a:gd name="connsiteY6467" fmla="*/ 280298 h 888187"/>
              <a:gd name="connsiteX6468" fmla="*/ 207198 w 1180740"/>
              <a:gd name="connsiteY6468" fmla="*/ 281676 h 888187"/>
              <a:gd name="connsiteX6469" fmla="*/ 205293 w 1180740"/>
              <a:gd name="connsiteY6469" fmla="*/ 283116 h 888187"/>
              <a:gd name="connsiteX6470" fmla="*/ 200733 w 1180740"/>
              <a:gd name="connsiteY6470" fmla="*/ 282052 h 888187"/>
              <a:gd name="connsiteX6471" fmla="*/ 200733 w 1180740"/>
              <a:gd name="connsiteY6471" fmla="*/ 277543 h 888187"/>
              <a:gd name="connsiteX6472" fmla="*/ 204884 w 1180740"/>
              <a:gd name="connsiteY6472" fmla="*/ 275789 h 888187"/>
              <a:gd name="connsiteX6473" fmla="*/ 728132 w 1180740"/>
              <a:gd name="connsiteY6473" fmla="*/ 275652 h 888187"/>
              <a:gd name="connsiteX6474" fmla="*/ 732995 w 1180740"/>
              <a:gd name="connsiteY6474" fmla="*/ 277367 h 888187"/>
              <a:gd name="connsiteX6475" fmla="*/ 735224 w 1180740"/>
              <a:gd name="connsiteY6475" fmla="*/ 283719 h 888187"/>
              <a:gd name="connsiteX6476" fmla="*/ 734143 w 1180740"/>
              <a:gd name="connsiteY6476" fmla="*/ 286196 h 888187"/>
              <a:gd name="connsiteX6477" fmla="*/ 727727 w 1180740"/>
              <a:gd name="connsiteY6477" fmla="*/ 290769 h 888187"/>
              <a:gd name="connsiteX6478" fmla="*/ 726241 w 1180740"/>
              <a:gd name="connsiteY6478" fmla="*/ 290769 h 888187"/>
              <a:gd name="connsiteX6479" fmla="*/ 718029 w 1180740"/>
              <a:gd name="connsiteY6479" fmla="*/ 287212 h 888187"/>
              <a:gd name="connsiteX6480" fmla="*/ 719920 w 1180740"/>
              <a:gd name="connsiteY6480" fmla="*/ 279145 h 888187"/>
              <a:gd name="connsiteX6481" fmla="*/ 722554 w 1180740"/>
              <a:gd name="connsiteY6481" fmla="*/ 277748 h 888187"/>
              <a:gd name="connsiteX6482" fmla="*/ 728132 w 1180740"/>
              <a:gd name="connsiteY6482" fmla="*/ 275652 h 888187"/>
              <a:gd name="connsiteX6483" fmla="*/ 1027035 w 1180740"/>
              <a:gd name="connsiteY6483" fmla="*/ 275511 h 888187"/>
              <a:gd name="connsiteX6484" fmla="*/ 1028930 w 1180740"/>
              <a:gd name="connsiteY6484" fmla="*/ 275824 h 888187"/>
              <a:gd name="connsiteX6485" fmla="*/ 1030419 w 1180740"/>
              <a:gd name="connsiteY6485" fmla="*/ 276514 h 888187"/>
              <a:gd name="connsiteX6486" fmla="*/ 1031164 w 1180740"/>
              <a:gd name="connsiteY6486" fmla="*/ 278585 h 888187"/>
              <a:gd name="connsiteX6487" fmla="*/ 1027441 w 1180740"/>
              <a:gd name="connsiteY6487" fmla="*/ 281722 h 888187"/>
              <a:gd name="connsiteX6488" fmla="*/ 1023311 w 1180740"/>
              <a:gd name="connsiteY6488" fmla="*/ 279652 h 888187"/>
              <a:gd name="connsiteX6489" fmla="*/ 1027035 w 1180740"/>
              <a:gd name="connsiteY6489" fmla="*/ 275511 h 888187"/>
              <a:gd name="connsiteX6490" fmla="*/ 503812 w 1180740"/>
              <a:gd name="connsiteY6490" fmla="*/ 275339 h 888187"/>
              <a:gd name="connsiteX6491" fmla="*/ 505727 w 1180740"/>
              <a:gd name="connsiteY6491" fmla="*/ 276368 h 888187"/>
              <a:gd name="connsiteX6492" fmla="*/ 506462 w 1180740"/>
              <a:gd name="connsiteY6492" fmla="*/ 280611 h 888187"/>
              <a:gd name="connsiteX6493" fmla="*/ 503520 w 1180740"/>
              <a:gd name="connsiteY6493" fmla="*/ 282025 h 888187"/>
              <a:gd name="connsiteX6494" fmla="*/ 502049 w 1180740"/>
              <a:gd name="connsiteY6494" fmla="*/ 281704 h 888187"/>
              <a:gd name="connsiteX6495" fmla="*/ 499041 w 1180740"/>
              <a:gd name="connsiteY6495" fmla="*/ 279196 h 888187"/>
              <a:gd name="connsiteX6496" fmla="*/ 501649 w 1180740"/>
              <a:gd name="connsiteY6496" fmla="*/ 275661 h 888187"/>
              <a:gd name="connsiteX6497" fmla="*/ 503812 w 1180740"/>
              <a:gd name="connsiteY6497" fmla="*/ 275339 h 888187"/>
              <a:gd name="connsiteX6498" fmla="*/ 546533 w 1180740"/>
              <a:gd name="connsiteY6498" fmla="*/ 275232 h 888187"/>
              <a:gd name="connsiteX6499" fmla="*/ 549208 w 1180740"/>
              <a:gd name="connsiteY6499" fmla="*/ 276627 h 888187"/>
              <a:gd name="connsiteX6500" fmla="*/ 550717 w 1180740"/>
              <a:gd name="connsiteY6500" fmla="*/ 279100 h 888187"/>
              <a:gd name="connsiteX6501" fmla="*/ 549208 w 1180740"/>
              <a:gd name="connsiteY6501" fmla="*/ 282271 h 888187"/>
              <a:gd name="connsiteX6502" fmla="*/ 545024 w 1180740"/>
              <a:gd name="connsiteY6502" fmla="*/ 281891 h 888187"/>
              <a:gd name="connsiteX6503" fmla="*/ 543102 w 1180740"/>
              <a:gd name="connsiteY6503" fmla="*/ 279100 h 888187"/>
              <a:gd name="connsiteX6504" fmla="*/ 543858 w 1180740"/>
              <a:gd name="connsiteY6504" fmla="*/ 277008 h 888187"/>
              <a:gd name="connsiteX6505" fmla="*/ 546533 w 1180740"/>
              <a:gd name="connsiteY6505" fmla="*/ 275232 h 888187"/>
              <a:gd name="connsiteX6506" fmla="*/ 1171 w 1180740"/>
              <a:gd name="connsiteY6506" fmla="*/ 275232 h 888187"/>
              <a:gd name="connsiteX6507" fmla="*/ 4201 w 1180740"/>
              <a:gd name="connsiteY6507" fmla="*/ 277324 h 888187"/>
              <a:gd name="connsiteX6508" fmla="*/ 1515 w 1180740"/>
              <a:gd name="connsiteY6508" fmla="*/ 285438 h 888187"/>
              <a:gd name="connsiteX6509" fmla="*/ 0 w 1180740"/>
              <a:gd name="connsiteY6509" fmla="*/ 285755 h 888187"/>
              <a:gd name="connsiteX6510" fmla="*/ 1171 w 1180740"/>
              <a:gd name="connsiteY6510" fmla="*/ 275232 h 888187"/>
              <a:gd name="connsiteX6511" fmla="*/ 565953 w 1180740"/>
              <a:gd name="connsiteY6511" fmla="*/ 275094 h 888187"/>
              <a:gd name="connsiteX6512" fmla="*/ 567520 w 1180740"/>
              <a:gd name="connsiteY6512" fmla="*/ 276489 h 888187"/>
              <a:gd name="connsiteX6513" fmla="*/ 567111 w 1180740"/>
              <a:gd name="connsiteY6513" fmla="*/ 281055 h 888187"/>
              <a:gd name="connsiteX6514" fmla="*/ 562956 w 1180740"/>
              <a:gd name="connsiteY6514" fmla="*/ 281435 h 888187"/>
              <a:gd name="connsiteX6515" fmla="*/ 560300 w 1180740"/>
              <a:gd name="connsiteY6515" fmla="*/ 278582 h 888187"/>
              <a:gd name="connsiteX6516" fmla="*/ 565953 w 1180740"/>
              <a:gd name="connsiteY6516" fmla="*/ 275094 h 888187"/>
              <a:gd name="connsiteX6517" fmla="*/ 524691 w 1180740"/>
              <a:gd name="connsiteY6517" fmla="*/ 274953 h 888187"/>
              <a:gd name="connsiteX6518" fmla="*/ 528416 w 1180740"/>
              <a:gd name="connsiteY6518" fmla="*/ 279173 h 888187"/>
              <a:gd name="connsiteX6519" fmla="*/ 524691 w 1180740"/>
              <a:gd name="connsiteY6519" fmla="*/ 282690 h 888187"/>
              <a:gd name="connsiteX6520" fmla="*/ 520565 w 1180740"/>
              <a:gd name="connsiteY6520" fmla="*/ 278470 h 888187"/>
              <a:gd name="connsiteX6521" fmla="*/ 524691 w 1180740"/>
              <a:gd name="connsiteY6521" fmla="*/ 274953 h 888187"/>
              <a:gd name="connsiteX6522" fmla="*/ 423815 w 1180740"/>
              <a:gd name="connsiteY6522" fmla="*/ 274953 h 888187"/>
              <a:gd name="connsiteX6523" fmla="*/ 428704 w 1180740"/>
              <a:gd name="connsiteY6523" fmla="*/ 276348 h 888187"/>
              <a:gd name="connsiteX6524" fmla="*/ 431353 w 1180740"/>
              <a:gd name="connsiteY6524" fmla="*/ 278756 h 888187"/>
              <a:gd name="connsiteX6525" fmla="*/ 427618 w 1180740"/>
              <a:gd name="connsiteY6525" fmla="*/ 286172 h 888187"/>
              <a:gd name="connsiteX6526" fmla="*/ 417839 w 1180740"/>
              <a:gd name="connsiteY6526" fmla="*/ 285474 h 888187"/>
              <a:gd name="connsiteX6527" fmla="*/ 414443 w 1180740"/>
              <a:gd name="connsiteY6527" fmla="*/ 279136 h 888187"/>
              <a:gd name="connsiteX6528" fmla="*/ 417024 w 1180740"/>
              <a:gd name="connsiteY6528" fmla="*/ 276348 h 888187"/>
              <a:gd name="connsiteX6529" fmla="*/ 423815 w 1180740"/>
              <a:gd name="connsiteY6529" fmla="*/ 274953 h 888187"/>
              <a:gd name="connsiteX6530" fmla="*/ 400040 w 1180740"/>
              <a:gd name="connsiteY6530" fmla="*/ 274488 h 888187"/>
              <a:gd name="connsiteX6531" fmla="*/ 403802 w 1180740"/>
              <a:gd name="connsiteY6531" fmla="*/ 274875 h 888187"/>
              <a:gd name="connsiteX6532" fmla="*/ 407937 w 1180740"/>
              <a:gd name="connsiteY6532" fmla="*/ 279038 h 888187"/>
              <a:gd name="connsiteX6533" fmla="*/ 404954 w 1180740"/>
              <a:gd name="connsiteY6533" fmla="*/ 285345 h 888187"/>
              <a:gd name="connsiteX6534" fmla="*/ 397024 w 1180740"/>
              <a:gd name="connsiteY6534" fmla="*/ 286732 h 888187"/>
              <a:gd name="connsiteX6535" fmla="*/ 391398 w 1180740"/>
              <a:gd name="connsiteY6535" fmla="*/ 283579 h 888187"/>
              <a:gd name="connsiteX6536" fmla="*/ 396278 w 1180740"/>
              <a:gd name="connsiteY6536" fmla="*/ 275190 h 888187"/>
              <a:gd name="connsiteX6537" fmla="*/ 400040 w 1180740"/>
              <a:gd name="connsiteY6537" fmla="*/ 274488 h 888187"/>
              <a:gd name="connsiteX6538" fmla="*/ 96130 w 1180740"/>
              <a:gd name="connsiteY6538" fmla="*/ 274350 h 888187"/>
              <a:gd name="connsiteX6539" fmla="*/ 99895 w 1180740"/>
              <a:gd name="connsiteY6539" fmla="*/ 275223 h 888187"/>
              <a:gd name="connsiteX6540" fmla="*/ 104371 w 1180740"/>
              <a:gd name="connsiteY6540" fmla="*/ 276984 h 888187"/>
              <a:gd name="connsiteX6541" fmla="*/ 105117 w 1180740"/>
              <a:gd name="connsiteY6541" fmla="*/ 279438 h 888187"/>
              <a:gd name="connsiteX6542" fmla="*/ 102133 w 1180740"/>
              <a:gd name="connsiteY6542" fmla="*/ 285351 h 888187"/>
              <a:gd name="connsiteX6543" fmla="*/ 96842 w 1180740"/>
              <a:gd name="connsiteY6543" fmla="*/ 287049 h 888187"/>
              <a:gd name="connsiteX6544" fmla="*/ 90467 w 1180740"/>
              <a:gd name="connsiteY6544" fmla="*/ 283275 h 888187"/>
              <a:gd name="connsiteX6545" fmla="*/ 90128 w 1180740"/>
              <a:gd name="connsiteY6545" fmla="*/ 279060 h 888187"/>
              <a:gd name="connsiteX6546" fmla="*/ 92366 w 1180740"/>
              <a:gd name="connsiteY6546" fmla="*/ 275600 h 888187"/>
              <a:gd name="connsiteX6547" fmla="*/ 96130 w 1180740"/>
              <a:gd name="connsiteY6547" fmla="*/ 274350 h 888187"/>
              <a:gd name="connsiteX6548" fmla="*/ 19903 w 1180740"/>
              <a:gd name="connsiteY6548" fmla="*/ 274118 h 888187"/>
              <a:gd name="connsiteX6549" fmla="*/ 29283 w 1180740"/>
              <a:gd name="connsiteY6549" fmla="*/ 280871 h 888187"/>
              <a:gd name="connsiteX6550" fmla="*/ 29283 w 1180740"/>
              <a:gd name="connsiteY6550" fmla="*/ 282973 h 888187"/>
              <a:gd name="connsiteX6551" fmla="*/ 20990 w 1180740"/>
              <a:gd name="connsiteY6551" fmla="*/ 287560 h 888187"/>
              <a:gd name="connsiteX6552" fmla="*/ 18747 w 1180740"/>
              <a:gd name="connsiteY6552" fmla="*/ 286860 h 888187"/>
              <a:gd name="connsiteX6553" fmla="*/ 13445 w 1180740"/>
              <a:gd name="connsiteY6553" fmla="*/ 281572 h 888187"/>
              <a:gd name="connsiteX6554" fmla="*/ 13445 w 1180740"/>
              <a:gd name="connsiteY6554" fmla="*/ 280489 h 888187"/>
              <a:gd name="connsiteX6555" fmla="*/ 19903 w 1180740"/>
              <a:gd name="connsiteY6555" fmla="*/ 274118 h 888187"/>
              <a:gd name="connsiteX6556" fmla="*/ 754472 w 1180740"/>
              <a:gd name="connsiteY6556" fmla="*/ 274085 h 888187"/>
              <a:gd name="connsiteX6557" fmla="*/ 756547 w 1180740"/>
              <a:gd name="connsiteY6557" fmla="*/ 274157 h 888187"/>
              <a:gd name="connsiteX6558" fmla="*/ 763974 w 1180740"/>
              <a:gd name="connsiteY6558" fmla="*/ 277716 h 888187"/>
              <a:gd name="connsiteX6559" fmla="*/ 764376 w 1180740"/>
              <a:gd name="connsiteY6559" fmla="*/ 280894 h 888187"/>
              <a:gd name="connsiteX6560" fmla="*/ 761365 w 1180740"/>
              <a:gd name="connsiteY6560" fmla="*/ 285470 h 888187"/>
              <a:gd name="connsiteX6561" fmla="*/ 758420 w 1180740"/>
              <a:gd name="connsiteY6561" fmla="*/ 286869 h 888187"/>
              <a:gd name="connsiteX6562" fmla="*/ 752465 w 1180740"/>
              <a:gd name="connsiteY6562" fmla="*/ 286170 h 888187"/>
              <a:gd name="connsiteX6563" fmla="*/ 749521 w 1180740"/>
              <a:gd name="connsiteY6563" fmla="*/ 282610 h 888187"/>
              <a:gd name="connsiteX6564" fmla="*/ 753201 w 1180740"/>
              <a:gd name="connsiteY6564" fmla="*/ 274538 h 888187"/>
              <a:gd name="connsiteX6565" fmla="*/ 754472 w 1180740"/>
              <a:gd name="connsiteY6565" fmla="*/ 274085 h 888187"/>
              <a:gd name="connsiteX6566" fmla="*/ 896456 w 1180740"/>
              <a:gd name="connsiteY6566" fmla="*/ 274005 h 888187"/>
              <a:gd name="connsiteX6567" fmla="*/ 902764 w 1180740"/>
              <a:gd name="connsiteY6567" fmla="*/ 277824 h 888187"/>
              <a:gd name="connsiteX6568" fmla="*/ 902764 w 1180740"/>
              <a:gd name="connsiteY6568" fmla="*/ 281642 h 888187"/>
              <a:gd name="connsiteX6569" fmla="*/ 900549 w 1180740"/>
              <a:gd name="connsiteY6569" fmla="*/ 283771 h 888187"/>
              <a:gd name="connsiteX6570" fmla="*/ 897194 w 1180740"/>
              <a:gd name="connsiteY6570" fmla="*/ 284084 h 888187"/>
              <a:gd name="connsiteX6571" fmla="*/ 893839 w 1180740"/>
              <a:gd name="connsiteY6571" fmla="*/ 283771 h 888187"/>
              <a:gd name="connsiteX6572" fmla="*/ 891222 w 1180740"/>
              <a:gd name="connsiteY6572" fmla="*/ 278199 h 888187"/>
              <a:gd name="connsiteX6573" fmla="*/ 896456 w 1180740"/>
              <a:gd name="connsiteY6573" fmla="*/ 274005 h 888187"/>
              <a:gd name="connsiteX6574" fmla="*/ 921240 w 1180740"/>
              <a:gd name="connsiteY6574" fmla="*/ 273703 h 888187"/>
              <a:gd name="connsiteX6575" fmla="*/ 927232 w 1180740"/>
              <a:gd name="connsiteY6575" fmla="*/ 276882 h 888187"/>
              <a:gd name="connsiteX6576" fmla="*/ 925010 w 1180740"/>
              <a:gd name="connsiteY6576" fmla="*/ 283241 h 888187"/>
              <a:gd name="connsiteX6577" fmla="*/ 919422 w 1180740"/>
              <a:gd name="connsiteY6577" fmla="*/ 284640 h 888187"/>
              <a:gd name="connsiteX6578" fmla="*/ 915651 w 1180740"/>
              <a:gd name="connsiteY6578" fmla="*/ 282860 h 888187"/>
              <a:gd name="connsiteX6579" fmla="*/ 919018 w 1180740"/>
              <a:gd name="connsiteY6579" fmla="*/ 274402 h 888187"/>
              <a:gd name="connsiteX6580" fmla="*/ 921240 w 1180740"/>
              <a:gd name="connsiteY6580" fmla="*/ 273703 h 888187"/>
              <a:gd name="connsiteX6581" fmla="*/ 787097 w 1180740"/>
              <a:gd name="connsiteY6581" fmla="*/ 273282 h 888187"/>
              <a:gd name="connsiteX6582" fmla="*/ 787842 w 1180740"/>
              <a:gd name="connsiteY6582" fmla="*/ 273282 h 888187"/>
              <a:gd name="connsiteX6583" fmla="*/ 792319 w 1180740"/>
              <a:gd name="connsiteY6583" fmla="*/ 278557 h 888187"/>
              <a:gd name="connsiteX6584" fmla="*/ 789335 w 1180740"/>
              <a:gd name="connsiteY6584" fmla="*/ 284595 h 888187"/>
              <a:gd name="connsiteX6585" fmla="*/ 784451 w 1180740"/>
              <a:gd name="connsiteY6585" fmla="*/ 285994 h 888187"/>
              <a:gd name="connsiteX6586" fmla="*/ 780314 w 1180740"/>
              <a:gd name="connsiteY6586" fmla="*/ 284214 h 888187"/>
              <a:gd name="connsiteX6587" fmla="*/ 778822 w 1180740"/>
              <a:gd name="connsiteY6587" fmla="*/ 277540 h 888187"/>
              <a:gd name="connsiteX6588" fmla="*/ 787097 w 1180740"/>
              <a:gd name="connsiteY6588" fmla="*/ 273282 h 888187"/>
              <a:gd name="connsiteX6589" fmla="*/ 144808 w 1180740"/>
              <a:gd name="connsiteY6589" fmla="*/ 273282 h 888187"/>
              <a:gd name="connsiteX6590" fmla="*/ 147454 w 1180740"/>
              <a:gd name="connsiteY6590" fmla="*/ 275057 h 888187"/>
              <a:gd name="connsiteX6591" fmla="*/ 147454 w 1180740"/>
              <a:gd name="connsiteY6591" fmla="*/ 280319 h 888187"/>
              <a:gd name="connsiteX6592" fmla="*/ 141822 w 1180740"/>
              <a:gd name="connsiteY6592" fmla="*/ 282095 h 888187"/>
              <a:gd name="connsiteX6593" fmla="*/ 137275 w 1180740"/>
              <a:gd name="connsiteY6593" fmla="*/ 281714 h 888187"/>
              <a:gd name="connsiteX6594" fmla="*/ 135036 w 1180740"/>
              <a:gd name="connsiteY6594" fmla="*/ 280002 h 888187"/>
              <a:gd name="connsiteX6595" fmla="*/ 136936 w 1180740"/>
              <a:gd name="connsiteY6595" fmla="*/ 277530 h 888187"/>
              <a:gd name="connsiteX6596" fmla="*/ 139175 w 1180740"/>
              <a:gd name="connsiteY6596" fmla="*/ 276135 h 888187"/>
              <a:gd name="connsiteX6597" fmla="*/ 141075 w 1180740"/>
              <a:gd name="connsiteY6597" fmla="*/ 274740 h 888187"/>
              <a:gd name="connsiteX6598" fmla="*/ 142908 w 1180740"/>
              <a:gd name="connsiteY6598" fmla="*/ 274360 h 888187"/>
              <a:gd name="connsiteX6599" fmla="*/ 144808 w 1180740"/>
              <a:gd name="connsiteY6599" fmla="*/ 273282 h 888187"/>
              <a:gd name="connsiteX6600" fmla="*/ 870066 w 1180740"/>
              <a:gd name="connsiteY6600" fmla="*/ 273003 h 888187"/>
              <a:gd name="connsiteX6601" fmla="*/ 874568 w 1180740"/>
              <a:gd name="connsiteY6601" fmla="*/ 274018 h 888187"/>
              <a:gd name="connsiteX6602" fmla="*/ 877524 w 1180740"/>
              <a:gd name="connsiteY6602" fmla="*/ 277884 h 888187"/>
              <a:gd name="connsiteX6603" fmla="*/ 875307 w 1180740"/>
              <a:gd name="connsiteY6603" fmla="*/ 282447 h 888187"/>
              <a:gd name="connsiteX6604" fmla="*/ 869326 w 1180740"/>
              <a:gd name="connsiteY6604" fmla="*/ 284602 h 888187"/>
              <a:gd name="connsiteX6605" fmla="*/ 863346 w 1180740"/>
              <a:gd name="connsiteY6605" fmla="*/ 282130 h 888187"/>
              <a:gd name="connsiteX6606" fmla="*/ 863346 w 1180740"/>
              <a:gd name="connsiteY6606" fmla="*/ 275095 h 888187"/>
              <a:gd name="connsiteX6607" fmla="*/ 865631 w 1180740"/>
              <a:gd name="connsiteY6607" fmla="*/ 273701 h 888187"/>
              <a:gd name="connsiteX6608" fmla="*/ 870066 w 1180740"/>
              <a:gd name="connsiteY6608" fmla="*/ 273003 h 888187"/>
              <a:gd name="connsiteX6609" fmla="*/ 702230 w 1180740"/>
              <a:gd name="connsiteY6609" fmla="*/ 272725 h 888187"/>
              <a:gd name="connsiteX6610" fmla="*/ 705598 w 1180740"/>
              <a:gd name="connsiteY6610" fmla="*/ 275180 h 888187"/>
              <a:gd name="connsiteX6611" fmla="*/ 706744 w 1180740"/>
              <a:gd name="connsiteY6611" fmla="*/ 281096 h 888187"/>
              <a:gd name="connsiteX6612" fmla="*/ 704858 w 1180740"/>
              <a:gd name="connsiteY6612" fmla="*/ 284621 h 888187"/>
              <a:gd name="connsiteX6613" fmla="*/ 697783 w 1180740"/>
              <a:gd name="connsiteY6613" fmla="*/ 287013 h 888187"/>
              <a:gd name="connsiteX6614" fmla="*/ 691786 w 1180740"/>
              <a:gd name="connsiteY6614" fmla="*/ 284243 h 888187"/>
              <a:gd name="connsiteX6615" fmla="*/ 689967 w 1180740"/>
              <a:gd name="connsiteY6615" fmla="*/ 280404 h 888187"/>
              <a:gd name="connsiteX6616" fmla="*/ 690304 w 1180740"/>
              <a:gd name="connsiteY6616" fmla="*/ 277949 h 888187"/>
              <a:gd name="connsiteX6617" fmla="*/ 692528 w 1180740"/>
              <a:gd name="connsiteY6617" fmla="*/ 276564 h 888187"/>
              <a:gd name="connsiteX6618" fmla="*/ 697783 w 1180740"/>
              <a:gd name="connsiteY6618" fmla="*/ 274487 h 888187"/>
              <a:gd name="connsiteX6619" fmla="*/ 702230 w 1180740"/>
              <a:gd name="connsiteY6619" fmla="*/ 272725 h 888187"/>
              <a:gd name="connsiteX6620" fmla="*/ 167531 w 1180740"/>
              <a:gd name="connsiteY6620" fmla="*/ 272725 h 888187"/>
              <a:gd name="connsiteX6621" fmla="*/ 169426 w 1180740"/>
              <a:gd name="connsiteY6621" fmla="*/ 274481 h 888187"/>
              <a:gd name="connsiteX6622" fmla="*/ 168681 w 1180740"/>
              <a:gd name="connsiteY6622" fmla="*/ 281444 h 888187"/>
              <a:gd name="connsiteX6623" fmla="*/ 165635 w 1180740"/>
              <a:gd name="connsiteY6623" fmla="*/ 281757 h 888187"/>
              <a:gd name="connsiteX6624" fmla="*/ 161912 w 1180740"/>
              <a:gd name="connsiteY6624" fmla="*/ 280377 h 888187"/>
              <a:gd name="connsiteX6625" fmla="*/ 161912 w 1180740"/>
              <a:gd name="connsiteY6625" fmla="*/ 278307 h 888187"/>
              <a:gd name="connsiteX6626" fmla="*/ 165635 w 1180740"/>
              <a:gd name="connsiteY6626" fmla="*/ 273101 h 888187"/>
              <a:gd name="connsiteX6627" fmla="*/ 167531 w 1180740"/>
              <a:gd name="connsiteY6627" fmla="*/ 272725 h 888187"/>
              <a:gd name="connsiteX6628" fmla="*/ 72047 w 1180740"/>
              <a:gd name="connsiteY6628" fmla="*/ 272579 h 888187"/>
              <a:gd name="connsiteX6629" fmla="*/ 78014 w 1180740"/>
              <a:gd name="connsiteY6629" fmla="*/ 275402 h 888187"/>
              <a:gd name="connsiteX6630" fmla="*/ 78760 w 1180740"/>
              <a:gd name="connsiteY6630" fmla="*/ 280923 h 888187"/>
              <a:gd name="connsiteX6631" fmla="*/ 78760 w 1180740"/>
              <a:gd name="connsiteY6631" fmla="*/ 282303 h 888187"/>
              <a:gd name="connsiteX6632" fmla="*/ 71301 w 1180740"/>
              <a:gd name="connsiteY6632" fmla="*/ 287572 h 888187"/>
              <a:gd name="connsiteX6633" fmla="*/ 64114 w 1180740"/>
              <a:gd name="connsiteY6633" fmla="*/ 283369 h 888187"/>
              <a:gd name="connsiteX6634" fmla="*/ 65267 w 1180740"/>
              <a:gd name="connsiteY6634" fmla="*/ 275716 h 888187"/>
              <a:gd name="connsiteX6635" fmla="*/ 70149 w 1180740"/>
              <a:gd name="connsiteY6635" fmla="*/ 273269 h 888187"/>
              <a:gd name="connsiteX6636" fmla="*/ 72047 w 1180740"/>
              <a:gd name="connsiteY6636" fmla="*/ 272579 h 888187"/>
              <a:gd name="connsiteX6637" fmla="*/ 815211 w 1180740"/>
              <a:gd name="connsiteY6637" fmla="*/ 272496 h 888187"/>
              <a:gd name="connsiteX6638" fmla="*/ 817180 w 1180740"/>
              <a:gd name="connsiteY6638" fmla="*/ 273971 h 888187"/>
              <a:gd name="connsiteX6639" fmla="*/ 818654 w 1180740"/>
              <a:gd name="connsiteY6639" fmla="*/ 282048 h 888187"/>
              <a:gd name="connsiteX6640" fmla="*/ 810813 w 1180740"/>
              <a:gd name="connsiteY6640" fmla="*/ 286591 h 888187"/>
              <a:gd name="connsiteX6641" fmla="*/ 805250 w 1180740"/>
              <a:gd name="connsiteY6641" fmla="*/ 285202 h 888187"/>
              <a:gd name="connsiteX6642" fmla="*/ 805652 w 1180740"/>
              <a:gd name="connsiteY6642" fmla="*/ 275422 h 888187"/>
              <a:gd name="connsiteX6643" fmla="*/ 812689 w 1180740"/>
              <a:gd name="connsiteY6643" fmla="*/ 272583 h 888187"/>
              <a:gd name="connsiteX6644" fmla="*/ 815211 w 1180740"/>
              <a:gd name="connsiteY6644" fmla="*/ 272496 h 888187"/>
              <a:gd name="connsiteX6645" fmla="*/ 48137 w 1180740"/>
              <a:gd name="connsiteY6645" fmla="*/ 272420 h 888187"/>
              <a:gd name="connsiteX6646" fmla="*/ 50788 w 1180740"/>
              <a:gd name="connsiteY6646" fmla="*/ 273240 h 888187"/>
              <a:gd name="connsiteX6647" fmla="*/ 53439 w 1180740"/>
              <a:gd name="connsiteY6647" fmla="*/ 277783 h 888187"/>
              <a:gd name="connsiteX6648" fmla="*/ 53439 w 1180740"/>
              <a:gd name="connsiteY6648" fmla="*/ 280244 h 888187"/>
              <a:gd name="connsiteX6649" fmla="*/ 49293 w 1180740"/>
              <a:gd name="connsiteY6649" fmla="*/ 284787 h 888187"/>
              <a:gd name="connsiteX6650" fmla="*/ 46982 w 1180740"/>
              <a:gd name="connsiteY6650" fmla="*/ 284787 h 888187"/>
              <a:gd name="connsiteX6651" fmla="*/ 42835 w 1180740"/>
              <a:gd name="connsiteY6651" fmla="*/ 285860 h 888187"/>
              <a:gd name="connsiteX6652" fmla="*/ 38689 w 1180740"/>
              <a:gd name="connsiteY6652" fmla="*/ 284787 h 888187"/>
              <a:gd name="connsiteX6653" fmla="*/ 37194 w 1180740"/>
              <a:gd name="connsiteY6653" fmla="*/ 278856 h 888187"/>
              <a:gd name="connsiteX6654" fmla="*/ 37941 w 1180740"/>
              <a:gd name="connsiteY6654" fmla="*/ 276080 h 888187"/>
              <a:gd name="connsiteX6655" fmla="*/ 40252 w 1180740"/>
              <a:gd name="connsiteY6655" fmla="*/ 274313 h 888187"/>
              <a:gd name="connsiteX6656" fmla="*/ 45486 w 1180740"/>
              <a:gd name="connsiteY6656" fmla="*/ 272925 h 888187"/>
              <a:gd name="connsiteX6657" fmla="*/ 48137 w 1180740"/>
              <a:gd name="connsiteY6657" fmla="*/ 272420 h 888187"/>
              <a:gd name="connsiteX6658" fmla="*/ 346680 w 1180740"/>
              <a:gd name="connsiteY6658" fmla="*/ 271991 h 888187"/>
              <a:gd name="connsiteX6659" fmla="*/ 350030 w 1180740"/>
              <a:gd name="connsiteY6659" fmla="*/ 272308 h 888187"/>
              <a:gd name="connsiteX6660" fmla="*/ 353022 w 1180740"/>
              <a:gd name="connsiteY6660" fmla="*/ 273322 h 888187"/>
              <a:gd name="connsiteX6661" fmla="*/ 354518 w 1180740"/>
              <a:gd name="connsiteY6661" fmla="*/ 279343 h 888187"/>
              <a:gd name="connsiteX6662" fmla="*/ 350030 w 1180740"/>
              <a:gd name="connsiteY6662" fmla="*/ 282448 h 888187"/>
              <a:gd name="connsiteX6663" fmla="*/ 342073 w 1180740"/>
              <a:gd name="connsiteY6663" fmla="*/ 280040 h 888187"/>
              <a:gd name="connsiteX6664" fmla="*/ 341733 w 1180740"/>
              <a:gd name="connsiteY6664" fmla="*/ 278265 h 888187"/>
              <a:gd name="connsiteX6665" fmla="*/ 341733 w 1180740"/>
              <a:gd name="connsiteY6665" fmla="*/ 277188 h 888187"/>
              <a:gd name="connsiteX6666" fmla="*/ 343637 w 1180740"/>
              <a:gd name="connsiteY6666" fmla="*/ 273005 h 888187"/>
              <a:gd name="connsiteX6667" fmla="*/ 346680 w 1180740"/>
              <a:gd name="connsiteY6667" fmla="*/ 271991 h 888187"/>
              <a:gd name="connsiteX6668" fmla="*/ 119055 w 1180740"/>
              <a:gd name="connsiteY6668" fmla="*/ 271889 h 888187"/>
              <a:gd name="connsiteX6669" fmla="*/ 125759 w 1180740"/>
              <a:gd name="connsiteY6669" fmla="*/ 273671 h 888187"/>
              <a:gd name="connsiteX6670" fmla="*/ 126831 w 1180740"/>
              <a:gd name="connsiteY6670" fmla="*/ 276152 h 888187"/>
              <a:gd name="connsiteX6671" fmla="*/ 121267 w 1180740"/>
              <a:gd name="connsiteY6671" fmla="*/ 282133 h 888187"/>
              <a:gd name="connsiteX6672" fmla="*/ 119457 w 1180740"/>
              <a:gd name="connsiteY6672" fmla="*/ 281751 h 888187"/>
              <a:gd name="connsiteX6673" fmla="*/ 116105 w 1180740"/>
              <a:gd name="connsiteY6673" fmla="*/ 276470 h 888187"/>
              <a:gd name="connsiteX6674" fmla="*/ 116440 w 1180740"/>
              <a:gd name="connsiteY6674" fmla="*/ 274371 h 888187"/>
              <a:gd name="connsiteX6675" fmla="*/ 119055 w 1180740"/>
              <a:gd name="connsiteY6675" fmla="*/ 271889 h 888187"/>
              <a:gd name="connsiteX6676" fmla="*/ 377651 w 1180740"/>
              <a:gd name="connsiteY6676" fmla="*/ 271568 h 888187"/>
              <a:gd name="connsiteX6677" fmla="*/ 382896 w 1180740"/>
              <a:gd name="connsiteY6677" fmla="*/ 278274 h 888187"/>
              <a:gd name="connsiteX6678" fmla="*/ 382161 w 1180740"/>
              <a:gd name="connsiteY6678" fmla="*/ 280059 h 888187"/>
              <a:gd name="connsiteX6679" fmla="*/ 378485 w 1180740"/>
              <a:gd name="connsiteY6679" fmla="*/ 282482 h 888187"/>
              <a:gd name="connsiteX6680" fmla="*/ 369929 w 1180740"/>
              <a:gd name="connsiteY6680" fmla="*/ 280059 h 888187"/>
              <a:gd name="connsiteX6681" fmla="*/ 369194 w 1180740"/>
              <a:gd name="connsiteY6681" fmla="*/ 277190 h 888187"/>
              <a:gd name="connsiteX6682" fmla="*/ 371801 w 1180740"/>
              <a:gd name="connsiteY6682" fmla="*/ 272600 h 888187"/>
              <a:gd name="connsiteX6683" fmla="*/ 374408 w 1180740"/>
              <a:gd name="connsiteY6683" fmla="*/ 271580 h 888187"/>
              <a:gd name="connsiteX6684" fmla="*/ 377651 w 1180740"/>
              <a:gd name="connsiteY6684" fmla="*/ 271568 h 888187"/>
              <a:gd name="connsiteX6685" fmla="*/ 840519 w 1180740"/>
              <a:gd name="connsiteY6685" fmla="*/ 269764 h 888187"/>
              <a:gd name="connsiteX6686" fmla="*/ 846079 w 1180740"/>
              <a:gd name="connsiteY6686" fmla="*/ 270847 h 888187"/>
              <a:gd name="connsiteX6687" fmla="*/ 850165 w 1180740"/>
              <a:gd name="connsiteY6687" fmla="*/ 276135 h 888187"/>
              <a:gd name="connsiteX6688" fmla="*/ 844270 w 1180740"/>
              <a:gd name="connsiteY6688" fmla="*/ 283207 h 888187"/>
              <a:gd name="connsiteX6689" fmla="*/ 839448 w 1180740"/>
              <a:gd name="connsiteY6689" fmla="*/ 282124 h 888187"/>
              <a:gd name="connsiteX6690" fmla="*/ 835362 w 1180740"/>
              <a:gd name="connsiteY6690" fmla="*/ 275052 h 888187"/>
              <a:gd name="connsiteX6691" fmla="*/ 836099 w 1180740"/>
              <a:gd name="connsiteY6691" fmla="*/ 272249 h 888187"/>
              <a:gd name="connsiteX6692" fmla="*/ 840519 w 1180740"/>
              <a:gd name="connsiteY6692" fmla="*/ 269764 h 888187"/>
              <a:gd name="connsiteX6693" fmla="*/ 419571 w 1180740"/>
              <a:gd name="connsiteY6693" fmla="*/ 244813 h 888187"/>
              <a:gd name="connsiteX6694" fmla="*/ 421499 w 1180740"/>
              <a:gd name="connsiteY6694" fmla="*/ 245679 h 888187"/>
              <a:gd name="connsiteX6695" fmla="*/ 423722 w 1180740"/>
              <a:gd name="connsiteY6695" fmla="*/ 248822 h 888187"/>
              <a:gd name="connsiteX6696" fmla="*/ 422240 w 1180740"/>
              <a:gd name="connsiteY6696" fmla="*/ 252028 h 888187"/>
              <a:gd name="connsiteX6697" fmla="*/ 416985 w 1180740"/>
              <a:gd name="connsiteY6697" fmla="*/ 251708 h 888187"/>
              <a:gd name="connsiteX6698" fmla="*/ 415503 w 1180740"/>
              <a:gd name="connsiteY6698" fmla="*/ 247090 h 888187"/>
              <a:gd name="connsiteX6699" fmla="*/ 417389 w 1180740"/>
              <a:gd name="connsiteY6699" fmla="*/ 245294 h 888187"/>
              <a:gd name="connsiteX6700" fmla="*/ 419571 w 1180740"/>
              <a:gd name="connsiteY6700" fmla="*/ 244813 h 888187"/>
              <a:gd name="connsiteX6701" fmla="*/ 547561 w 1180740"/>
              <a:gd name="connsiteY6701" fmla="*/ 244032 h 888187"/>
              <a:gd name="connsiteX6702" fmla="*/ 552819 w 1180740"/>
              <a:gd name="connsiteY6702" fmla="*/ 248844 h 888187"/>
              <a:gd name="connsiteX6703" fmla="*/ 546810 w 1180740"/>
              <a:gd name="connsiteY6703" fmla="*/ 253719 h 888187"/>
              <a:gd name="connsiteX6704" fmla="*/ 542232 w 1180740"/>
              <a:gd name="connsiteY6704" fmla="*/ 249219 h 888187"/>
              <a:gd name="connsiteX6705" fmla="*/ 547561 w 1180740"/>
              <a:gd name="connsiteY6705" fmla="*/ 244032 h 888187"/>
              <a:gd name="connsiteX6706" fmla="*/ 483137 w 1180740"/>
              <a:gd name="connsiteY6706" fmla="*/ 244032 h 888187"/>
              <a:gd name="connsiteX6707" fmla="*/ 486805 w 1180740"/>
              <a:gd name="connsiteY6707" fmla="*/ 248157 h 888187"/>
              <a:gd name="connsiteX6708" fmla="*/ 485672 w 1180740"/>
              <a:gd name="connsiteY6708" fmla="*/ 252344 h 888187"/>
              <a:gd name="connsiteX6709" fmla="*/ 481270 w 1180740"/>
              <a:gd name="connsiteY6709" fmla="*/ 253719 h 888187"/>
              <a:gd name="connsiteX6710" fmla="*/ 478268 w 1180740"/>
              <a:gd name="connsiteY6710" fmla="*/ 251969 h 888187"/>
              <a:gd name="connsiteX6711" fmla="*/ 477196 w 1180740"/>
              <a:gd name="connsiteY6711" fmla="*/ 249219 h 888187"/>
              <a:gd name="connsiteX6712" fmla="*/ 480136 w 1180740"/>
              <a:gd name="connsiteY6712" fmla="*/ 244344 h 888187"/>
              <a:gd name="connsiteX6713" fmla="*/ 483137 w 1180740"/>
              <a:gd name="connsiteY6713" fmla="*/ 244032 h 888187"/>
              <a:gd name="connsiteX6714" fmla="*/ 33771 w 1180740"/>
              <a:gd name="connsiteY6714" fmla="*/ 243756 h 888187"/>
              <a:gd name="connsiteX6715" fmla="*/ 36465 w 1180740"/>
              <a:gd name="connsiteY6715" fmla="*/ 245309 h 888187"/>
              <a:gd name="connsiteX6716" fmla="*/ 38333 w 1180740"/>
              <a:gd name="connsiteY6716" fmla="*/ 247805 h 888187"/>
              <a:gd name="connsiteX6717" fmla="*/ 34997 w 1180740"/>
              <a:gd name="connsiteY6717" fmla="*/ 252735 h 888187"/>
              <a:gd name="connsiteX6718" fmla="*/ 29459 w 1180740"/>
              <a:gd name="connsiteY6718" fmla="*/ 252031 h 888187"/>
              <a:gd name="connsiteX6719" fmla="*/ 28725 w 1180740"/>
              <a:gd name="connsiteY6719" fmla="*/ 247101 h 888187"/>
              <a:gd name="connsiteX6720" fmla="*/ 30527 w 1180740"/>
              <a:gd name="connsiteY6720" fmla="*/ 244604 h 888187"/>
              <a:gd name="connsiteX6721" fmla="*/ 33771 w 1180740"/>
              <a:gd name="connsiteY6721" fmla="*/ 243756 h 888187"/>
              <a:gd name="connsiteX6722" fmla="*/ 79234 w 1180740"/>
              <a:gd name="connsiteY6722" fmla="*/ 243753 h 888187"/>
              <a:gd name="connsiteX6723" fmla="*/ 84128 w 1180740"/>
              <a:gd name="connsiteY6723" fmla="*/ 248001 h 888187"/>
              <a:gd name="connsiteX6724" fmla="*/ 79234 w 1180740"/>
              <a:gd name="connsiteY6724" fmla="*/ 252566 h 888187"/>
              <a:gd name="connsiteX6725" fmla="*/ 74680 w 1180740"/>
              <a:gd name="connsiteY6725" fmla="*/ 248698 h 888187"/>
              <a:gd name="connsiteX6726" fmla="*/ 79234 w 1180740"/>
              <a:gd name="connsiteY6726" fmla="*/ 243753 h 888187"/>
              <a:gd name="connsiteX6727" fmla="*/ 358749 w 1180740"/>
              <a:gd name="connsiteY6727" fmla="*/ 243615 h 888187"/>
              <a:gd name="connsiteX6728" fmla="*/ 365043 w 1180740"/>
              <a:gd name="connsiteY6728" fmla="*/ 245390 h 888187"/>
              <a:gd name="connsiteX6729" fmla="*/ 365445 w 1180740"/>
              <a:gd name="connsiteY6729" fmla="*/ 248876 h 888187"/>
              <a:gd name="connsiteX6730" fmla="*/ 363570 w 1180740"/>
              <a:gd name="connsiteY6730" fmla="*/ 251728 h 888187"/>
              <a:gd name="connsiteX6731" fmla="*/ 362097 w 1180740"/>
              <a:gd name="connsiteY6731" fmla="*/ 252426 h 888187"/>
              <a:gd name="connsiteX6732" fmla="*/ 356540 w 1180740"/>
              <a:gd name="connsiteY6732" fmla="*/ 249573 h 888187"/>
              <a:gd name="connsiteX6733" fmla="*/ 355736 w 1180740"/>
              <a:gd name="connsiteY6733" fmla="*/ 247862 h 888187"/>
              <a:gd name="connsiteX6734" fmla="*/ 358749 w 1180740"/>
              <a:gd name="connsiteY6734" fmla="*/ 243615 h 888187"/>
              <a:gd name="connsiteX6735" fmla="*/ 588894 w 1180740"/>
              <a:gd name="connsiteY6735" fmla="*/ 243377 h 888187"/>
              <a:gd name="connsiteX6736" fmla="*/ 593023 w 1180740"/>
              <a:gd name="connsiteY6736" fmla="*/ 246206 h 888187"/>
              <a:gd name="connsiteX6737" fmla="*/ 593761 w 1180740"/>
              <a:gd name="connsiteY6737" fmla="*/ 250052 h 888187"/>
              <a:gd name="connsiteX6738" fmla="*/ 592621 w 1180740"/>
              <a:gd name="connsiteY6738" fmla="*/ 252511 h 888187"/>
              <a:gd name="connsiteX6739" fmla="*/ 588600 w 1180740"/>
              <a:gd name="connsiteY6739" fmla="*/ 254276 h 888187"/>
              <a:gd name="connsiteX6740" fmla="*/ 586322 w 1180740"/>
              <a:gd name="connsiteY6740" fmla="*/ 253204 h 888187"/>
              <a:gd name="connsiteX6741" fmla="*/ 584513 w 1180740"/>
              <a:gd name="connsiteY6741" fmla="*/ 245513 h 888187"/>
              <a:gd name="connsiteX6742" fmla="*/ 588894 w 1180740"/>
              <a:gd name="connsiteY6742" fmla="*/ 243377 h 888187"/>
              <a:gd name="connsiteX6743" fmla="*/ 873504 w 1180740"/>
              <a:gd name="connsiteY6743" fmla="*/ 243298 h 888187"/>
              <a:gd name="connsiteX6744" fmla="*/ 879011 w 1180740"/>
              <a:gd name="connsiteY6744" fmla="*/ 248179 h 888187"/>
              <a:gd name="connsiteX6745" fmla="*/ 876862 w 1180740"/>
              <a:gd name="connsiteY6745" fmla="*/ 251348 h 888187"/>
              <a:gd name="connsiteX6746" fmla="*/ 875720 w 1180740"/>
              <a:gd name="connsiteY6746" fmla="*/ 252045 h 888187"/>
              <a:gd name="connsiteX6747" fmla="*/ 869408 w 1180740"/>
              <a:gd name="connsiteY6747" fmla="*/ 249573 h 888187"/>
              <a:gd name="connsiteX6748" fmla="*/ 869408 w 1180740"/>
              <a:gd name="connsiteY6748" fmla="*/ 245390 h 888187"/>
              <a:gd name="connsiteX6749" fmla="*/ 873504 w 1180740"/>
              <a:gd name="connsiteY6749" fmla="*/ 243298 h 888187"/>
              <a:gd name="connsiteX6750" fmla="*/ 632152 w 1180740"/>
              <a:gd name="connsiteY6750" fmla="*/ 243292 h 888187"/>
              <a:gd name="connsiteX6751" fmla="*/ 637093 w 1180740"/>
              <a:gd name="connsiteY6751" fmla="*/ 243605 h 888187"/>
              <a:gd name="connsiteX6752" fmla="*/ 639664 w 1180740"/>
              <a:gd name="connsiteY6752" fmla="*/ 246730 h 888187"/>
              <a:gd name="connsiteX6753" fmla="*/ 637837 w 1180740"/>
              <a:gd name="connsiteY6753" fmla="*/ 251230 h 888187"/>
              <a:gd name="connsiteX6754" fmla="*/ 632152 w 1180740"/>
              <a:gd name="connsiteY6754" fmla="*/ 252292 h 888187"/>
              <a:gd name="connsiteX6755" fmla="*/ 629580 w 1180740"/>
              <a:gd name="connsiteY6755" fmla="*/ 249480 h 888187"/>
              <a:gd name="connsiteX6756" fmla="*/ 629580 w 1180740"/>
              <a:gd name="connsiteY6756" fmla="*/ 245730 h 888187"/>
              <a:gd name="connsiteX6757" fmla="*/ 631069 w 1180740"/>
              <a:gd name="connsiteY6757" fmla="*/ 243980 h 888187"/>
              <a:gd name="connsiteX6758" fmla="*/ 632152 w 1180740"/>
              <a:gd name="connsiteY6758" fmla="*/ 243292 h 888187"/>
              <a:gd name="connsiteX6759" fmla="*/ 910906 w 1180740"/>
              <a:gd name="connsiteY6759" fmla="*/ 243196 h 888187"/>
              <a:gd name="connsiteX6760" fmla="*/ 915440 w 1180740"/>
              <a:gd name="connsiteY6760" fmla="*/ 245268 h 888187"/>
              <a:gd name="connsiteX6761" fmla="*/ 915034 w 1180740"/>
              <a:gd name="connsiteY6761" fmla="*/ 250167 h 888187"/>
              <a:gd name="connsiteX6762" fmla="*/ 906440 w 1180740"/>
              <a:gd name="connsiteY6762" fmla="*/ 250167 h 888187"/>
              <a:gd name="connsiteX6763" fmla="*/ 905289 w 1180740"/>
              <a:gd name="connsiteY6763" fmla="*/ 246650 h 888187"/>
              <a:gd name="connsiteX6764" fmla="*/ 910906 w 1180740"/>
              <a:gd name="connsiteY6764" fmla="*/ 243196 h 888187"/>
              <a:gd name="connsiteX6765" fmla="*/ 14929 w 1180740"/>
              <a:gd name="connsiteY6765" fmla="*/ 243196 h 888187"/>
              <a:gd name="connsiteX6766" fmla="*/ 19850 w 1180740"/>
              <a:gd name="connsiteY6766" fmla="*/ 250622 h 888187"/>
              <a:gd name="connsiteX6767" fmla="*/ 16774 w 1180740"/>
              <a:gd name="connsiteY6767" fmla="*/ 253119 h 888187"/>
              <a:gd name="connsiteX6768" fmla="*/ 13357 w 1180740"/>
              <a:gd name="connsiteY6768" fmla="*/ 253439 h 888187"/>
              <a:gd name="connsiteX6769" fmla="*/ 11102 w 1180740"/>
              <a:gd name="connsiteY6769" fmla="*/ 251711 h 888187"/>
              <a:gd name="connsiteX6770" fmla="*/ 10350 w 1180740"/>
              <a:gd name="connsiteY6770" fmla="*/ 246717 h 888187"/>
              <a:gd name="connsiteX6771" fmla="*/ 14929 w 1180740"/>
              <a:gd name="connsiteY6771" fmla="*/ 243196 h 888187"/>
              <a:gd name="connsiteX6772" fmla="*/ 809566 w 1180740"/>
              <a:gd name="connsiteY6772" fmla="*/ 243186 h 888187"/>
              <a:gd name="connsiteX6773" fmla="*/ 813026 w 1180740"/>
              <a:gd name="connsiteY6773" fmla="*/ 243653 h 888187"/>
              <a:gd name="connsiteX6774" fmla="*/ 815259 w 1180740"/>
              <a:gd name="connsiteY6774" fmla="*/ 245428 h 888187"/>
              <a:gd name="connsiteX6775" fmla="*/ 812688 w 1180740"/>
              <a:gd name="connsiteY6775" fmla="*/ 252464 h 888187"/>
              <a:gd name="connsiteX6776" fmla="*/ 809642 w 1180740"/>
              <a:gd name="connsiteY6776" fmla="*/ 253161 h 888187"/>
              <a:gd name="connsiteX6777" fmla="*/ 806259 w 1180740"/>
              <a:gd name="connsiteY6777" fmla="*/ 250689 h 888187"/>
              <a:gd name="connsiteX6778" fmla="*/ 805920 w 1180740"/>
              <a:gd name="connsiteY6778" fmla="*/ 246822 h 888187"/>
              <a:gd name="connsiteX6779" fmla="*/ 806665 w 1180740"/>
              <a:gd name="connsiteY6779" fmla="*/ 245048 h 888187"/>
              <a:gd name="connsiteX6780" fmla="*/ 809566 w 1180740"/>
              <a:gd name="connsiteY6780" fmla="*/ 243186 h 888187"/>
              <a:gd name="connsiteX6781" fmla="*/ 856511 w 1180740"/>
              <a:gd name="connsiteY6781" fmla="*/ 243097 h 888187"/>
              <a:gd name="connsiteX6782" fmla="*/ 859077 w 1180740"/>
              <a:gd name="connsiteY6782" fmla="*/ 244344 h 888187"/>
              <a:gd name="connsiteX6783" fmla="*/ 860164 w 1180740"/>
              <a:gd name="connsiteY6783" fmla="*/ 247880 h 888187"/>
              <a:gd name="connsiteX6784" fmla="*/ 859416 w 1180740"/>
              <a:gd name="connsiteY6784" fmla="*/ 250342 h 888187"/>
              <a:gd name="connsiteX6785" fmla="*/ 857921 w 1180740"/>
              <a:gd name="connsiteY6785" fmla="*/ 251037 h 888187"/>
              <a:gd name="connsiteX6786" fmla="*/ 851939 w 1180740"/>
              <a:gd name="connsiteY6786" fmla="*/ 248574 h 888187"/>
              <a:gd name="connsiteX6787" fmla="*/ 853435 w 1180740"/>
              <a:gd name="connsiteY6787" fmla="*/ 243649 h 888187"/>
              <a:gd name="connsiteX6788" fmla="*/ 856511 w 1180740"/>
              <a:gd name="connsiteY6788" fmla="*/ 243097 h 888187"/>
              <a:gd name="connsiteX6789" fmla="*/ 567353 w 1180740"/>
              <a:gd name="connsiteY6789" fmla="*/ 242956 h 888187"/>
              <a:gd name="connsiteX6790" fmla="*/ 571435 w 1180740"/>
              <a:gd name="connsiteY6790" fmla="*/ 244731 h 888187"/>
              <a:gd name="connsiteX6791" fmla="*/ 573646 w 1180740"/>
              <a:gd name="connsiteY6791" fmla="*/ 249295 h 888187"/>
              <a:gd name="connsiteX6792" fmla="*/ 572172 w 1180740"/>
              <a:gd name="connsiteY6792" fmla="*/ 251069 h 888187"/>
              <a:gd name="connsiteX6793" fmla="*/ 565475 w 1180740"/>
              <a:gd name="connsiteY6793" fmla="*/ 252084 h 888187"/>
              <a:gd name="connsiteX6794" fmla="*/ 564000 w 1180740"/>
              <a:gd name="connsiteY6794" fmla="*/ 250372 h 888187"/>
              <a:gd name="connsiteX6795" fmla="*/ 563598 w 1180740"/>
              <a:gd name="connsiteY6795" fmla="*/ 247520 h 888187"/>
              <a:gd name="connsiteX6796" fmla="*/ 567353 w 1180740"/>
              <a:gd name="connsiteY6796" fmla="*/ 242956 h 888187"/>
              <a:gd name="connsiteX6797" fmla="*/ 524958 w 1180740"/>
              <a:gd name="connsiteY6797" fmla="*/ 242954 h 888187"/>
              <a:gd name="connsiteX6798" fmla="*/ 529881 w 1180740"/>
              <a:gd name="connsiteY6798" fmla="*/ 248195 h 888187"/>
              <a:gd name="connsiteX6799" fmla="*/ 526463 w 1180740"/>
              <a:gd name="connsiteY6799" fmla="*/ 252047 h 888187"/>
              <a:gd name="connsiteX6800" fmla="*/ 521543 w 1180740"/>
              <a:gd name="connsiteY6800" fmla="*/ 251037 h 888187"/>
              <a:gd name="connsiteX6801" fmla="*/ 520041 w 1180740"/>
              <a:gd name="connsiteY6801" fmla="*/ 245038 h 888187"/>
              <a:gd name="connsiteX6802" fmla="*/ 524958 w 1180740"/>
              <a:gd name="connsiteY6802" fmla="*/ 242954 h 888187"/>
              <a:gd name="connsiteX6803" fmla="*/ 890815 w 1180740"/>
              <a:gd name="connsiteY6803" fmla="*/ 242925 h 888187"/>
              <a:gd name="connsiteX6804" fmla="*/ 893682 w 1180740"/>
              <a:gd name="connsiteY6804" fmla="*/ 243051 h 888187"/>
              <a:gd name="connsiteX6805" fmla="*/ 895162 w 1180740"/>
              <a:gd name="connsiteY6805" fmla="*/ 243742 h 888187"/>
              <a:gd name="connsiteX6806" fmla="*/ 896305 w 1180740"/>
              <a:gd name="connsiteY6806" fmla="*/ 250022 h 888187"/>
              <a:gd name="connsiteX6807" fmla="*/ 891462 w 1180740"/>
              <a:gd name="connsiteY6807" fmla="*/ 253162 h 888187"/>
              <a:gd name="connsiteX6808" fmla="*/ 886619 w 1180740"/>
              <a:gd name="connsiteY6808" fmla="*/ 249331 h 888187"/>
              <a:gd name="connsiteX6809" fmla="*/ 888502 w 1180740"/>
              <a:gd name="connsiteY6809" fmla="*/ 244119 h 888187"/>
              <a:gd name="connsiteX6810" fmla="*/ 890815 w 1180740"/>
              <a:gd name="connsiteY6810" fmla="*/ 242925 h 888187"/>
              <a:gd name="connsiteX6811" fmla="*/ 53433 w 1180740"/>
              <a:gd name="connsiteY6811" fmla="*/ 242885 h 888187"/>
              <a:gd name="connsiteX6812" fmla="*/ 57535 w 1180740"/>
              <a:gd name="connsiteY6812" fmla="*/ 244203 h 888187"/>
              <a:gd name="connsiteX6813" fmla="*/ 59744 w 1180740"/>
              <a:gd name="connsiteY6813" fmla="*/ 246351 h 888187"/>
              <a:gd name="connsiteX6814" fmla="*/ 59343 w 1180740"/>
              <a:gd name="connsiteY6814" fmla="*/ 248056 h 888187"/>
              <a:gd name="connsiteX6815" fmla="*/ 58606 w 1180740"/>
              <a:gd name="connsiteY6815" fmla="*/ 250204 h 888187"/>
              <a:gd name="connsiteX6816" fmla="*/ 52312 w 1180740"/>
              <a:gd name="connsiteY6816" fmla="*/ 252604 h 888187"/>
              <a:gd name="connsiteX6817" fmla="*/ 50437 w 1180740"/>
              <a:gd name="connsiteY6817" fmla="*/ 245972 h 888187"/>
              <a:gd name="connsiteX6818" fmla="*/ 53433 w 1180740"/>
              <a:gd name="connsiteY6818" fmla="*/ 242885 h 888187"/>
              <a:gd name="connsiteX6819" fmla="*/ 1016546 w 1180740"/>
              <a:gd name="connsiteY6819" fmla="*/ 242737 h 888187"/>
              <a:gd name="connsiteX6820" fmla="*/ 1018779 w 1180740"/>
              <a:gd name="connsiteY6820" fmla="*/ 243051 h 888187"/>
              <a:gd name="connsiteX6821" fmla="*/ 1021757 w 1180740"/>
              <a:gd name="connsiteY6821" fmla="*/ 248263 h 888187"/>
              <a:gd name="connsiteX6822" fmla="*/ 1021418 w 1180740"/>
              <a:gd name="connsiteY6822" fmla="*/ 249645 h 888187"/>
              <a:gd name="connsiteX6823" fmla="*/ 1018035 w 1180740"/>
              <a:gd name="connsiteY6823" fmla="*/ 252094 h 888187"/>
              <a:gd name="connsiteX6824" fmla="*/ 1010523 w 1180740"/>
              <a:gd name="connsiteY6824" fmla="*/ 247259 h 888187"/>
              <a:gd name="connsiteX6825" fmla="*/ 1016546 w 1180740"/>
              <a:gd name="connsiteY6825" fmla="*/ 242737 h 888187"/>
              <a:gd name="connsiteX6826" fmla="*/ 655137 w 1180740"/>
              <a:gd name="connsiteY6826" fmla="*/ 242639 h 888187"/>
              <a:gd name="connsiteX6827" fmla="*/ 661076 w 1180740"/>
              <a:gd name="connsiteY6827" fmla="*/ 247568 h 888187"/>
              <a:gd name="connsiteX6828" fmla="*/ 655871 w 1180740"/>
              <a:gd name="connsiteY6828" fmla="*/ 252562 h 888187"/>
              <a:gd name="connsiteX6829" fmla="*/ 650735 w 1180740"/>
              <a:gd name="connsiteY6829" fmla="*/ 247568 h 888187"/>
              <a:gd name="connsiteX6830" fmla="*/ 655137 w 1180740"/>
              <a:gd name="connsiteY6830" fmla="*/ 242639 h 888187"/>
              <a:gd name="connsiteX6831" fmla="*/ 340851 w 1180740"/>
              <a:gd name="connsiteY6831" fmla="*/ 242517 h 888187"/>
              <a:gd name="connsiteX6832" fmla="*/ 344328 w 1180740"/>
              <a:gd name="connsiteY6832" fmla="*/ 244962 h 888187"/>
              <a:gd name="connsiteX6833" fmla="*/ 344328 w 1180740"/>
              <a:gd name="connsiteY6833" fmla="*/ 246712 h 888187"/>
              <a:gd name="connsiteX6834" fmla="*/ 342839 w 1180740"/>
              <a:gd name="connsiteY6834" fmla="*/ 250212 h 888187"/>
              <a:gd name="connsiteX6835" fmla="*/ 339794 w 1180740"/>
              <a:gd name="connsiteY6835" fmla="*/ 251212 h 888187"/>
              <a:gd name="connsiteX6836" fmla="*/ 337899 w 1180740"/>
              <a:gd name="connsiteY6836" fmla="*/ 250900 h 888187"/>
              <a:gd name="connsiteX6837" fmla="*/ 335327 w 1180740"/>
              <a:gd name="connsiteY6837" fmla="*/ 247399 h 888187"/>
              <a:gd name="connsiteX6838" fmla="*/ 336816 w 1180740"/>
              <a:gd name="connsiteY6838" fmla="*/ 243962 h 888187"/>
              <a:gd name="connsiteX6839" fmla="*/ 340851 w 1180740"/>
              <a:gd name="connsiteY6839" fmla="*/ 242517 h 888187"/>
              <a:gd name="connsiteX6840" fmla="*/ 610973 w 1180740"/>
              <a:gd name="connsiteY6840" fmla="*/ 242429 h 888187"/>
              <a:gd name="connsiteX6841" fmla="*/ 616168 w 1180740"/>
              <a:gd name="connsiteY6841" fmla="*/ 247232 h 888187"/>
              <a:gd name="connsiteX6842" fmla="*/ 611684 w 1180740"/>
              <a:gd name="connsiteY6842" fmla="*/ 251769 h 888187"/>
              <a:gd name="connsiteX6843" fmla="*/ 608334 w 1180740"/>
              <a:gd name="connsiteY6843" fmla="*/ 251769 h 888187"/>
              <a:gd name="connsiteX6844" fmla="*/ 606128 w 1180740"/>
              <a:gd name="connsiteY6844" fmla="*/ 249626 h 888187"/>
              <a:gd name="connsiteX6845" fmla="*/ 606128 w 1180740"/>
              <a:gd name="connsiteY6845" fmla="*/ 246539 h 888187"/>
              <a:gd name="connsiteX6846" fmla="*/ 608334 w 1180740"/>
              <a:gd name="connsiteY6846" fmla="*/ 243010 h 888187"/>
              <a:gd name="connsiteX6847" fmla="*/ 610973 w 1180740"/>
              <a:gd name="connsiteY6847" fmla="*/ 242429 h 888187"/>
              <a:gd name="connsiteX6848" fmla="*/ 99809 w 1180740"/>
              <a:gd name="connsiteY6848" fmla="*/ 242360 h 888187"/>
              <a:gd name="connsiteX6849" fmla="*/ 104947 w 1180740"/>
              <a:gd name="connsiteY6849" fmla="*/ 247253 h 888187"/>
              <a:gd name="connsiteX6850" fmla="*/ 99409 w 1180740"/>
              <a:gd name="connsiteY6850" fmla="*/ 251769 h 888187"/>
              <a:gd name="connsiteX6851" fmla="*/ 94605 w 1180740"/>
              <a:gd name="connsiteY6851" fmla="*/ 246877 h 888187"/>
              <a:gd name="connsiteX6852" fmla="*/ 99809 w 1180740"/>
              <a:gd name="connsiteY6852" fmla="*/ 242360 h 888187"/>
              <a:gd name="connsiteX6853" fmla="*/ 834119 w 1180740"/>
              <a:gd name="connsiteY6853" fmla="*/ 242265 h 888187"/>
              <a:gd name="connsiteX6854" fmla="*/ 836675 w 1180740"/>
              <a:gd name="connsiteY6854" fmla="*/ 243180 h 888187"/>
              <a:gd name="connsiteX6855" fmla="*/ 840017 w 1180740"/>
              <a:gd name="connsiteY6855" fmla="*/ 247312 h 888187"/>
              <a:gd name="connsiteX6856" fmla="*/ 839616 w 1180740"/>
              <a:gd name="connsiteY6856" fmla="*/ 250129 h 888187"/>
              <a:gd name="connsiteX6857" fmla="*/ 835205 w 1180740"/>
              <a:gd name="connsiteY6857" fmla="*/ 252883 h 888187"/>
              <a:gd name="connsiteX6858" fmla="*/ 832198 w 1180740"/>
              <a:gd name="connsiteY6858" fmla="*/ 252195 h 888187"/>
              <a:gd name="connsiteX6859" fmla="*/ 830727 w 1180740"/>
              <a:gd name="connsiteY6859" fmla="*/ 251131 h 888187"/>
              <a:gd name="connsiteX6860" fmla="*/ 828856 w 1180740"/>
              <a:gd name="connsiteY6860" fmla="*/ 247312 h 888187"/>
              <a:gd name="connsiteX6861" fmla="*/ 829992 w 1180740"/>
              <a:gd name="connsiteY6861" fmla="*/ 244182 h 888187"/>
              <a:gd name="connsiteX6862" fmla="*/ 831863 w 1180740"/>
              <a:gd name="connsiteY6862" fmla="*/ 243180 h 888187"/>
              <a:gd name="connsiteX6863" fmla="*/ 834119 w 1180740"/>
              <a:gd name="connsiteY6863" fmla="*/ 242265 h 888187"/>
              <a:gd name="connsiteX6864" fmla="*/ 502876 w 1180740"/>
              <a:gd name="connsiteY6864" fmla="*/ 242120 h 888187"/>
              <a:gd name="connsiteX6865" fmla="*/ 505843 w 1180740"/>
              <a:gd name="connsiteY6865" fmla="*/ 243515 h 888187"/>
              <a:gd name="connsiteX6866" fmla="*/ 506990 w 1180740"/>
              <a:gd name="connsiteY6866" fmla="*/ 244909 h 888187"/>
              <a:gd name="connsiteX6867" fmla="*/ 505843 w 1180740"/>
              <a:gd name="connsiteY6867" fmla="*/ 250931 h 888187"/>
              <a:gd name="connsiteX6868" fmla="*/ 500988 w 1180740"/>
              <a:gd name="connsiteY6868" fmla="*/ 251248 h 888187"/>
              <a:gd name="connsiteX6869" fmla="*/ 499100 w 1180740"/>
              <a:gd name="connsiteY6869" fmla="*/ 243895 h 888187"/>
              <a:gd name="connsiteX6870" fmla="*/ 502876 w 1180740"/>
              <a:gd name="connsiteY6870" fmla="*/ 242120 h 888187"/>
              <a:gd name="connsiteX6871" fmla="*/ 459459 w 1180740"/>
              <a:gd name="connsiteY6871" fmla="*/ 242120 h 888187"/>
              <a:gd name="connsiteX6872" fmla="*/ 462102 w 1180740"/>
              <a:gd name="connsiteY6872" fmla="*/ 242120 h 888187"/>
              <a:gd name="connsiteX6873" fmla="*/ 466243 w 1180740"/>
              <a:gd name="connsiteY6873" fmla="*/ 243895 h 888187"/>
              <a:gd name="connsiteX6874" fmla="*/ 466583 w 1180740"/>
              <a:gd name="connsiteY6874" fmla="*/ 246684 h 888187"/>
              <a:gd name="connsiteX6875" fmla="*/ 466243 w 1180740"/>
              <a:gd name="connsiteY6875" fmla="*/ 249473 h 888187"/>
              <a:gd name="connsiteX6876" fmla="*/ 463593 w 1180740"/>
              <a:gd name="connsiteY6876" fmla="*/ 251248 h 888187"/>
              <a:gd name="connsiteX6877" fmla="*/ 457550 w 1180740"/>
              <a:gd name="connsiteY6877" fmla="*/ 250234 h 888187"/>
              <a:gd name="connsiteX6878" fmla="*/ 459459 w 1180740"/>
              <a:gd name="connsiteY6878" fmla="*/ 242120 h 888187"/>
              <a:gd name="connsiteX6879" fmla="*/ 127093 w 1180740"/>
              <a:gd name="connsiteY6879" fmla="*/ 242120 h 888187"/>
              <a:gd name="connsiteX6880" fmla="*/ 130836 w 1180740"/>
              <a:gd name="connsiteY6880" fmla="*/ 243895 h 888187"/>
              <a:gd name="connsiteX6881" fmla="*/ 131170 w 1180740"/>
              <a:gd name="connsiteY6881" fmla="*/ 244212 h 888187"/>
              <a:gd name="connsiteX6882" fmla="*/ 129365 w 1180740"/>
              <a:gd name="connsiteY6882" fmla="*/ 250931 h 888187"/>
              <a:gd name="connsiteX6883" fmla="*/ 122282 w 1180740"/>
              <a:gd name="connsiteY6883" fmla="*/ 250234 h 888187"/>
              <a:gd name="connsiteX6884" fmla="*/ 121547 w 1180740"/>
              <a:gd name="connsiteY6884" fmla="*/ 249473 h 888187"/>
              <a:gd name="connsiteX6885" fmla="*/ 127093 w 1180740"/>
              <a:gd name="connsiteY6885" fmla="*/ 242120 h 888187"/>
              <a:gd name="connsiteX6886" fmla="*/ 403840 w 1180740"/>
              <a:gd name="connsiteY6886" fmla="*/ 241803 h 888187"/>
              <a:gd name="connsiteX6887" fmla="*/ 408300 w 1180740"/>
              <a:gd name="connsiteY6887" fmla="*/ 246421 h 888187"/>
              <a:gd name="connsiteX6888" fmla="*/ 403507 w 1180740"/>
              <a:gd name="connsiteY6888" fmla="*/ 250653 h 888187"/>
              <a:gd name="connsiteX6889" fmla="*/ 399446 w 1180740"/>
              <a:gd name="connsiteY6889" fmla="*/ 246421 h 888187"/>
              <a:gd name="connsiteX6890" fmla="*/ 403840 w 1180740"/>
              <a:gd name="connsiteY6890" fmla="*/ 241803 h 888187"/>
              <a:gd name="connsiteX6891" fmla="*/ 383098 w 1180740"/>
              <a:gd name="connsiteY6891" fmla="*/ 241803 h 888187"/>
              <a:gd name="connsiteX6892" fmla="*/ 387970 w 1180740"/>
              <a:gd name="connsiteY6892" fmla="*/ 246421 h 888187"/>
              <a:gd name="connsiteX6893" fmla="*/ 383098 w 1180740"/>
              <a:gd name="connsiteY6893" fmla="*/ 250653 h 888187"/>
              <a:gd name="connsiteX6894" fmla="*/ 378632 w 1180740"/>
              <a:gd name="connsiteY6894" fmla="*/ 246036 h 888187"/>
              <a:gd name="connsiteX6895" fmla="*/ 383098 w 1180740"/>
              <a:gd name="connsiteY6895" fmla="*/ 241803 h 888187"/>
              <a:gd name="connsiteX6896" fmla="*/ 156608 w 1180740"/>
              <a:gd name="connsiteY6896" fmla="*/ 241803 h 888187"/>
              <a:gd name="connsiteX6897" fmla="*/ 161163 w 1180740"/>
              <a:gd name="connsiteY6897" fmla="*/ 246368 h 888187"/>
              <a:gd name="connsiteX6898" fmla="*/ 156268 w 1180740"/>
              <a:gd name="connsiteY6898" fmla="*/ 250933 h 888187"/>
              <a:gd name="connsiteX6899" fmla="*/ 151712 w 1180740"/>
              <a:gd name="connsiteY6899" fmla="*/ 246368 h 888187"/>
              <a:gd name="connsiteX6900" fmla="*/ 156608 w 1180740"/>
              <a:gd name="connsiteY6900" fmla="*/ 241803 h 888187"/>
              <a:gd name="connsiteX6901" fmla="*/ 1056183 w 1180740"/>
              <a:gd name="connsiteY6901" fmla="*/ 241705 h 888187"/>
              <a:gd name="connsiteX6902" fmla="*/ 1059435 w 1180740"/>
              <a:gd name="connsiteY6902" fmla="*/ 242035 h 888187"/>
              <a:gd name="connsiteX6903" fmla="*/ 1063238 w 1180740"/>
              <a:gd name="connsiteY6903" fmla="*/ 245489 h 888187"/>
              <a:gd name="connsiteX6904" fmla="*/ 1062491 w 1180740"/>
              <a:gd name="connsiteY6904" fmla="*/ 249320 h 888187"/>
              <a:gd name="connsiteX6905" fmla="*/ 1053458 w 1180740"/>
              <a:gd name="connsiteY6905" fmla="*/ 246871 h 888187"/>
              <a:gd name="connsiteX6906" fmla="*/ 1053050 w 1180740"/>
              <a:gd name="connsiteY6906" fmla="*/ 245112 h 888187"/>
              <a:gd name="connsiteX6907" fmla="*/ 1053797 w 1180740"/>
              <a:gd name="connsiteY6907" fmla="*/ 243731 h 888187"/>
              <a:gd name="connsiteX6908" fmla="*/ 1056183 w 1180740"/>
              <a:gd name="connsiteY6908" fmla="*/ 241705 h 888187"/>
              <a:gd name="connsiteX6909" fmla="*/ 268573 w 1180740"/>
              <a:gd name="connsiteY6909" fmla="*/ 241660 h 888187"/>
              <a:gd name="connsiteX6910" fmla="*/ 270985 w 1180740"/>
              <a:gd name="connsiteY6910" fmla="*/ 242328 h 888187"/>
              <a:gd name="connsiteX6911" fmla="*/ 273596 w 1180740"/>
              <a:gd name="connsiteY6911" fmla="*/ 245509 h 888187"/>
              <a:gd name="connsiteX6912" fmla="*/ 273261 w 1180740"/>
              <a:gd name="connsiteY6912" fmla="*/ 246590 h 888187"/>
              <a:gd name="connsiteX6913" fmla="*/ 269913 w 1180740"/>
              <a:gd name="connsiteY6913" fmla="*/ 250790 h 888187"/>
              <a:gd name="connsiteX6914" fmla="*/ 264354 w 1180740"/>
              <a:gd name="connsiteY6914" fmla="*/ 248690 h 888187"/>
              <a:gd name="connsiteX6915" fmla="*/ 263550 w 1180740"/>
              <a:gd name="connsiteY6915" fmla="*/ 247608 h 888187"/>
              <a:gd name="connsiteX6916" fmla="*/ 266162 w 1180740"/>
              <a:gd name="connsiteY6916" fmla="*/ 242328 h 888187"/>
              <a:gd name="connsiteX6917" fmla="*/ 268573 w 1180740"/>
              <a:gd name="connsiteY6917" fmla="*/ 241660 h 888187"/>
              <a:gd name="connsiteX6918" fmla="*/ 675397 w 1180740"/>
              <a:gd name="connsiteY6918" fmla="*/ 241629 h 888187"/>
              <a:gd name="connsiteX6919" fmla="*/ 676959 w 1180740"/>
              <a:gd name="connsiteY6919" fmla="*/ 241629 h 888187"/>
              <a:gd name="connsiteX6920" fmla="*/ 681442 w 1180740"/>
              <a:gd name="connsiteY6920" fmla="*/ 244120 h 888187"/>
              <a:gd name="connsiteX6921" fmla="*/ 682189 w 1180740"/>
              <a:gd name="connsiteY6921" fmla="*/ 245526 h 888187"/>
              <a:gd name="connsiteX6922" fmla="*/ 676551 w 1180740"/>
              <a:gd name="connsiteY6922" fmla="*/ 250828 h 888187"/>
              <a:gd name="connsiteX6923" fmla="*/ 675804 w 1180740"/>
              <a:gd name="connsiteY6923" fmla="*/ 250828 h 888187"/>
              <a:gd name="connsiteX6924" fmla="*/ 671662 w 1180740"/>
              <a:gd name="connsiteY6924" fmla="*/ 245526 h 888187"/>
              <a:gd name="connsiteX6925" fmla="*/ 675397 w 1180740"/>
              <a:gd name="connsiteY6925" fmla="*/ 241629 h 888187"/>
              <a:gd name="connsiteX6926" fmla="*/ 934560 w 1180740"/>
              <a:gd name="connsiteY6926" fmla="*/ 241524 h 888187"/>
              <a:gd name="connsiteX6927" fmla="*/ 939381 w 1180740"/>
              <a:gd name="connsiteY6927" fmla="*/ 245712 h 888187"/>
              <a:gd name="connsiteX6928" fmla="*/ 934158 w 1180740"/>
              <a:gd name="connsiteY6928" fmla="*/ 251212 h 888187"/>
              <a:gd name="connsiteX6929" fmla="*/ 929337 w 1180740"/>
              <a:gd name="connsiteY6929" fmla="*/ 246025 h 888187"/>
              <a:gd name="connsiteX6930" fmla="*/ 934560 w 1180740"/>
              <a:gd name="connsiteY6930" fmla="*/ 241524 h 888187"/>
              <a:gd name="connsiteX6931" fmla="*/ 739227 w 1180740"/>
              <a:gd name="connsiteY6931" fmla="*/ 241524 h 888187"/>
              <a:gd name="connsiteX6932" fmla="*/ 741437 w 1180740"/>
              <a:gd name="connsiteY6932" fmla="*/ 241906 h 888187"/>
              <a:gd name="connsiteX6933" fmla="*/ 744785 w 1180740"/>
              <a:gd name="connsiteY6933" fmla="*/ 246491 h 888187"/>
              <a:gd name="connsiteX6934" fmla="*/ 742240 w 1180740"/>
              <a:gd name="connsiteY6934" fmla="*/ 250375 h 888187"/>
              <a:gd name="connsiteX6935" fmla="*/ 739964 w 1180740"/>
              <a:gd name="connsiteY6935" fmla="*/ 250375 h 888187"/>
              <a:gd name="connsiteX6936" fmla="*/ 737017 w 1180740"/>
              <a:gd name="connsiteY6936" fmla="*/ 248592 h 888187"/>
              <a:gd name="connsiteX6937" fmla="*/ 735142 w 1180740"/>
              <a:gd name="connsiteY6937" fmla="*/ 244708 h 888187"/>
              <a:gd name="connsiteX6938" fmla="*/ 736281 w 1180740"/>
              <a:gd name="connsiteY6938" fmla="*/ 242925 h 888187"/>
              <a:gd name="connsiteX6939" fmla="*/ 739227 w 1180740"/>
              <a:gd name="connsiteY6939" fmla="*/ 241524 h 888187"/>
              <a:gd name="connsiteX6940" fmla="*/ 438801 w 1180740"/>
              <a:gd name="connsiteY6940" fmla="*/ 241343 h 888187"/>
              <a:gd name="connsiteX6941" fmla="*/ 441202 w 1180740"/>
              <a:gd name="connsiteY6941" fmla="*/ 241656 h 888187"/>
              <a:gd name="connsiteX6942" fmla="*/ 445766 w 1180740"/>
              <a:gd name="connsiteY6942" fmla="*/ 244410 h 888187"/>
              <a:gd name="connsiteX6943" fmla="*/ 444608 w 1180740"/>
              <a:gd name="connsiteY6943" fmla="*/ 247916 h 888187"/>
              <a:gd name="connsiteX6944" fmla="*/ 436707 w 1180740"/>
              <a:gd name="connsiteY6944" fmla="*/ 250670 h 888187"/>
              <a:gd name="connsiteX6945" fmla="*/ 435208 w 1180740"/>
              <a:gd name="connsiteY6945" fmla="*/ 249606 h 888187"/>
              <a:gd name="connsiteX6946" fmla="*/ 436707 w 1180740"/>
              <a:gd name="connsiteY6946" fmla="*/ 242344 h 888187"/>
              <a:gd name="connsiteX6947" fmla="*/ 438801 w 1180740"/>
              <a:gd name="connsiteY6947" fmla="*/ 241343 h 888187"/>
              <a:gd name="connsiteX6948" fmla="*/ 1040828 w 1180740"/>
              <a:gd name="connsiteY6948" fmla="*/ 241146 h 888187"/>
              <a:gd name="connsiteX6949" fmla="*/ 1043764 w 1180740"/>
              <a:gd name="connsiteY6949" fmla="*/ 247485 h 888187"/>
              <a:gd name="connsiteX6950" fmla="*/ 1042697 w 1180740"/>
              <a:gd name="connsiteY6950" fmla="*/ 248562 h 888187"/>
              <a:gd name="connsiteX6951" fmla="*/ 1036425 w 1180740"/>
              <a:gd name="connsiteY6951" fmla="*/ 249957 h 888187"/>
              <a:gd name="connsiteX6952" fmla="*/ 1033823 w 1180740"/>
              <a:gd name="connsiteY6952" fmla="*/ 245773 h 888187"/>
              <a:gd name="connsiteX6953" fmla="*/ 1034156 w 1180740"/>
              <a:gd name="connsiteY6953" fmla="*/ 243301 h 888187"/>
              <a:gd name="connsiteX6954" fmla="*/ 1040828 w 1180740"/>
              <a:gd name="connsiteY6954" fmla="*/ 241146 h 888187"/>
              <a:gd name="connsiteX6955" fmla="*/ 207673 w 1180740"/>
              <a:gd name="connsiteY6955" fmla="*/ 241033 h 888187"/>
              <a:gd name="connsiteX6956" fmla="*/ 209784 w 1180740"/>
              <a:gd name="connsiteY6956" fmla="*/ 242582 h 888187"/>
              <a:gd name="connsiteX6957" fmla="*/ 210539 w 1180740"/>
              <a:gd name="connsiteY6957" fmla="*/ 245009 h 888187"/>
              <a:gd name="connsiteX6958" fmla="*/ 210196 w 1180740"/>
              <a:gd name="connsiteY6958" fmla="*/ 247181 h 888187"/>
              <a:gd name="connsiteX6959" fmla="*/ 206352 w 1180740"/>
              <a:gd name="connsiteY6959" fmla="*/ 249992 h 888187"/>
              <a:gd name="connsiteX6960" fmla="*/ 202577 w 1180740"/>
              <a:gd name="connsiteY6960" fmla="*/ 246798 h 888187"/>
              <a:gd name="connsiteX6961" fmla="*/ 202577 w 1180740"/>
              <a:gd name="connsiteY6961" fmla="*/ 245009 h 888187"/>
              <a:gd name="connsiteX6962" fmla="*/ 205254 w 1180740"/>
              <a:gd name="connsiteY6962" fmla="*/ 241113 h 888187"/>
              <a:gd name="connsiteX6963" fmla="*/ 207673 w 1180740"/>
              <a:gd name="connsiteY6963" fmla="*/ 241033 h 888187"/>
              <a:gd name="connsiteX6964" fmla="*/ 1073287 w 1180740"/>
              <a:gd name="connsiteY6964" fmla="*/ 240831 h 888187"/>
              <a:gd name="connsiteX6965" fmla="*/ 1080487 w 1180740"/>
              <a:gd name="connsiteY6965" fmla="*/ 244013 h 888187"/>
              <a:gd name="connsiteX6966" fmla="*/ 1079332 w 1180740"/>
              <a:gd name="connsiteY6966" fmla="*/ 248212 h 888187"/>
              <a:gd name="connsiteX6967" fmla="*/ 1078585 w 1180740"/>
              <a:gd name="connsiteY6967" fmla="*/ 248594 h 888187"/>
              <a:gd name="connsiteX6968" fmla="*/ 1073695 w 1180740"/>
              <a:gd name="connsiteY6968" fmla="*/ 249612 h 888187"/>
              <a:gd name="connsiteX6969" fmla="*/ 1070298 w 1180740"/>
              <a:gd name="connsiteY6969" fmla="*/ 246112 h 888187"/>
              <a:gd name="connsiteX6970" fmla="*/ 1072200 w 1180740"/>
              <a:gd name="connsiteY6970" fmla="*/ 241150 h 888187"/>
              <a:gd name="connsiteX6971" fmla="*/ 1073287 w 1180740"/>
              <a:gd name="connsiteY6971" fmla="*/ 240831 h 888187"/>
              <a:gd name="connsiteX6972" fmla="*/ 223761 w 1180740"/>
              <a:gd name="connsiteY6972" fmla="*/ 240450 h 888187"/>
              <a:gd name="connsiteX6973" fmla="*/ 228566 w 1180740"/>
              <a:gd name="connsiteY6973" fmla="*/ 240831 h 888187"/>
              <a:gd name="connsiteX6974" fmla="*/ 230768 w 1180740"/>
              <a:gd name="connsiteY6974" fmla="*/ 245794 h 888187"/>
              <a:gd name="connsiteX6975" fmla="*/ 230034 w 1180740"/>
              <a:gd name="connsiteY6975" fmla="*/ 247512 h 888187"/>
              <a:gd name="connsiteX6976" fmla="*/ 228966 w 1180740"/>
              <a:gd name="connsiteY6976" fmla="*/ 248594 h 888187"/>
              <a:gd name="connsiteX6977" fmla="*/ 222626 w 1180740"/>
              <a:gd name="connsiteY6977" fmla="*/ 248594 h 888187"/>
              <a:gd name="connsiteX6978" fmla="*/ 221558 w 1180740"/>
              <a:gd name="connsiteY6978" fmla="*/ 244013 h 888187"/>
              <a:gd name="connsiteX6979" fmla="*/ 221892 w 1180740"/>
              <a:gd name="connsiteY6979" fmla="*/ 242931 h 888187"/>
              <a:gd name="connsiteX6980" fmla="*/ 223761 w 1180740"/>
              <a:gd name="connsiteY6980" fmla="*/ 240450 h 888187"/>
              <a:gd name="connsiteX6981" fmla="*/ 977401 w 1180740"/>
              <a:gd name="connsiteY6981" fmla="*/ 240449 h 888187"/>
              <a:gd name="connsiteX6982" fmla="*/ 978468 w 1180740"/>
              <a:gd name="connsiteY6982" fmla="*/ 240829 h 888187"/>
              <a:gd name="connsiteX6983" fmla="*/ 981805 w 1180740"/>
              <a:gd name="connsiteY6983" fmla="*/ 244315 h 888187"/>
              <a:gd name="connsiteX6984" fmla="*/ 978135 w 1180740"/>
              <a:gd name="connsiteY6984" fmla="*/ 249577 h 888187"/>
              <a:gd name="connsiteX6985" fmla="*/ 971863 w 1180740"/>
              <a:gd name="connsiteY6985" fmla="*/ 246787 h 888187"/>
              <a:gd name="connsiteX6986" fmla="*/ 971863 w 1180740"/>
              <a:gd name="connsiteY6986" fmla="*/ 245393 h 888187"/>
              <a:gd name="connsiteX6987" fmla="*/ 977401 w 1180740"/>
              <a:gd name="connsiteY6987" fmla="*/ 240449 h 888187"/>
              <a:gd name="connsiteX6988" fmla="*/ 785624 w 1180740"/>
              <a:gd name="connsiteY6988" fmla="*/ 240343 h 888187"/>
              <a:gd name="connsiteX6989" fmla="*/ 787509 w 1180740"/>
              <a:gd name="connsiteY6989" fmla="*/ 241132 h 888187"/>
              <a:gd name="connsiteX6990" fmla="*/ 788644 w 1180740"/>
              <a:gd name="connsiteY6990" fmla="*/ 241882 h 888187"/>
              <a:gd name="connsiteX6991" fmla="*/ 787509 w 1180740"/>
              <a:gd name="connsiteY6991" fmla="*/ 249444 h 888187"/>
              <a:gd name="connsiteX6992" fmla="*/ 785307 w 1180740"/>
              <a:gd name="connsiteY6992" fmla="*/ 249444 h 888187"/>
              <a:gd name="connsiteX6993" fmla="*/ 781237 w 1180740"/>
              <a:gd name="connsiteY6993" fmla="*/ 244632 h 888187"/>
              <a:gd name="connsiteX6994" fmla="*/ 783439 w 1180740"/>
              <a:gd name="connsiteY6994" fmla="*/ 240819 h 888187"/>
              <a:gd name="connsiteX6995" fmla="*/ 785624 w 1180740"/>
              <a:gd name="connsiteY6995" fmla="*/ 240343 h 888187"/>
              <a:gd name="connsiteX6996" fmla="*/ 995896 w 1180740"/>
              <a:gd name="connsiteY6996" fmla="*/ 240132 h 888187"/>
              <a:gd name="connsiteX6997" fmla="*/ 1001534 w 1180740"/>
              <a:gd name="connsiteY6997" fmla="*/ 244632 h 888187"/>
              <a:gd name="connsiteX6998" fmla="*/ 995896 w 1180740"/>
              <a:gd name="connsiteY6998" fmla="*/ 249444 h 888187"/>
              <a:gd name="connsiteX6999" fmla="*/ 990598 w 1180740"/>
              <a:gd name="connsiteY6999" fmla="*/ 244257 h 888187"/>
              <a:gd name="connsiteX7000" fmla="*/ 995896 w 1180740"/>
              <a:gd name="connsiteY7000" fmla="*/ 240132 h 888187"/>
              <a:gd name="connsiteX7001" fmla="*/ 762723 w 1180740"/>
              <a:gd name="connsiteY7001" fmla="*/ 240098 h 888187"/>
              <a:gd name="connsiteX7002" fmla="*/ 764591 w 1180740"/>
              <a:gd name="connsiteY7002" fmla="*/ 241116 h 888187"/>
              <a:gd name="connsiteX7003" fmla="*/ 766459 w 1180740"/>
              <a:gd name="connsiteY7003" fmla="*/ 244295 h 888187"/>
              <a:gd name="connsiteX7004" fmla="*/ 766459 w 1180740"/>
              <a:gd name="connsiteY7004" fmla="*/ 245376 h 888187"/>
              <a:gd name="connsiteX7005" fmla="*/ 765325 w 1180740"/>
              <a:gd name="connsiteY7005" fmla="*/ 249255 h 888187"/>
              <a:gd name="connsiteX7006" fmla="*/ 759787 w 1180740"/>
              <a:gd name="connsiteY7006" fmla="*/ 249255 h 888187"/>
              <a:gd name="connsiteX7007" fmla="*/ 757185 w 1180740"/>
              <a:gd name="connsiteY7007" fmla="*/ 243977 h 888187"/>
              <a:gd name="connsiteX7008" fmla="*/ 762723 w 1180740"/>
              <a:gd name="connsiteY7008" fmla="*/ 240098 h 888187"/>
              <a:gd name="connsiteX7009" fmla="*/ 1100992 w 1180740"/>
              <a:gd name="connsiteY7009" fmla="*/ 239889 h 888187"/>
              <a:gd name="connsiteX7010" fmla="*/ 1106115 w 1180740"/>
              <a:gd name="connsiteY7010" fmla="*/ 240776 h 888187"/>
              <a:gd name="connsiteX7011" fmla="*/ 1107259 w 1180740"/>
              <a:gd name="connsiteY7011" fmla="*/ 243539 h 888187"/>
              <a:gd name="connsiteX7012" fmla="*/ 1104971 w 1180740"/>
              <a:gd name="connsiteY7012" fmla="*/ 248437 h 888187"/>
              <a:gd name="connsiteX7013" fmla="*/ 1102413 w 1180740"/>
              <a:gd name="connsiteY7013" fmla="*/ 249819 h 888187"/>
              <a:gd name="connsiteX7014" fmla="*/ 1099048 w 1180740"/>
              <a:gd name="connsiteY7014" fmla="*/ 249819 h 888187"/>
              <a:gd name="connsiteX7015" fmla="*/ 1095683 w 1180740"/>
              <a:gd name="connsiteY7015" fmla="*/ 244920 h 888187"/>
              <a:gd name="connsiteX7016" fmla="*/ 1096423 w 1180740"/>
              <a:gd name="connsiteY7016" fmla="*/ 242157 h 888187"/>
              <a:gd name="connsiteX7017" fmla="*/ 1100992 w 1180740"/>
              <a:gd name="connsiteY7017" fmla="*/ 239889 h 888187"/>
              <a:gd name="connsiteX7018" fmla="*/ 181166 w 1180740"/>
              <a:gd name="connsiteY7018" fmla="*/ 239853 h 888187"/>
              <a:gd name="connsiteX7019" fmla="*/ 186447 w 1180740"/>
              <a:gd name="connsiteY7019" fmla="*/ 244369 h 888187"/>
              <a:gd name="connsiteX7020" fmla="*/ 182656 w 1180740"/>
              <a:gd name="connsiteY7020" fmla="*/ 249262 h 888187"/>
              <a:gd name="connsiteX7021" fmla="*/ 176698 w 1180740"/>
              <a:gd name="connsiteY7021" fmla="*/ 245059 h 888187"/>
              <a:gd name="connsiteX7022" fmla="*/ 181166 w 1180740"/>
              <a:gd name="connsiteY7022" fmla="*/ 239853 h 888187"/>
              <a:gd name="connsiteX7023" fmla="*/ 1128187 w 1180740"/>
              <a:gd name="connsiteY7023" fmla="*/ 239708 h 888187"/>
              <a:gd name="connsiteX7024" fmla="*/ 1131140 w 1180740"/>
              <a:gd name="connsiteY7024" fmla="*/ 241843 h 888187"/>
              <a:gd name="connsiteX7025" fmla="*/ 1128590 w 1180740"/>
              <a:gd name="connsiteY7025" fmla="*/ 249442 h 888187"/>
              <a:gd name="connsiteX7026" fmla="*/ 1126711 w 1180740"/>
              <a:gd name="connsiteY7026" fmla="*/ 249819 h 888187"/>
              <a:gd name="connsiteX7027" fmla="*/ 1124094 w 1180740"/>
              <a:gd name="connsiteY7027" fmla="*/ 249442 h 888187"/>
              <a:gd name="connsiteX7028" fmla="*/ 1120739 w 1180740"/>
              <a:gd name="connsiteY7028" fmla="*/ 243539 h 888187"/>
              <a:gd name="connsiteX7029" fmla="*/ 1128187 w 1180740"/>
              <a:gd name="connsiteY7029" fmla="*/ 239708 h 888187"/>
              <a:gd name="connsiteX7030" fmla="*/ 714150 w 1180740"/>
              <a:gd name="connsiteY7030" fmla="*/ 239708 h 888187"/>
              <a:gd name="connsiteX7031" fmla="*/ 718244 w 1180740"/>
              <a:gd name="connsiteY7031" fmla="*/ 239708 h 888187"/>
              <a:gd name="connsiteX7032" fmla="*/ 721934 w 1180740"/>
              <a:gd name="connsiteY7032" fmla="*/ 244230 h 888187"/>
              <a:gd name="connsiteX7033" fmla="*/ 715224 w 1180740"/>
              <a:gd name="connsiteY7033" fmla="*/ 248437 h 888187"/>
              <a:gd name="connsiteX7034" fmla="*/ 710393 w 1180740"/>
              <a:gd name="connsiteY7034" fmla="*/ 245988 h 888187"/>
              <a:gd name="connsiteX7035" fmla="*/ 710057 w 1180740"/>
              <a:gd name="connsiteY7035" fmla="*/ 242848 h 888187"/>
              <a:gd name="connsiteX7036" fmla="*/ 714150 w 1180740"/>
              <a:gd name="connsiteY7036" fmla="*/ 239708 h 888187"/>
              <a:gd name="connsiteX7037" fmla="*/ 1168950 w 1180740"/>
              <a:gd name="connsiteY7037" fmla="*/ 239590 h 888187"/>
              <a:gd name="connsiteX7038" fmla="*/ 1171268 w 1180740"/>
              <a:gd name="connsiteY7038" fmla="*/ 239717 h 888187"/>
              <a:gd name="connsiteX7039" fmla="*/ 1174313 w 1180740"/>
              <a:gd name="connsiteY7039" fmla="*/ 240799 h 888187"/>
              <a:gd name="connsiteX7040" fmla="*/ 1176952 w 1180740"/>
              <a:gd name="connsiteY7040" fmla="*/ 245380 h 888187"/>
              <a:gd name="connsiteX7041" fmla="*/ 1172824 w 1180740"/>
              <a:gd name="connsiteY7041" fmla="*/ 248879 h 888187"/>
              <a:gd name="connsiteX7042" fmla="*/ 1171674 w 1180740"/>
              <a:gd name="connsiteY7042" fmla="*/ 249261 h 888187"/>
              <a:gd name="connsiteX7043" fmla="*/ 1169441 w 1180740"/>
              <a:gd name="connsiteY7043" fmla="*/ 248179 h 888187"/>
              <a:gd name="connsiteX7044" fmla="*/ 1166396 w 1180740"/>
              <a:gd name="connsiteY7044" fmla="*/ 244298 h 888187"/>
              <a:gd name="connsiteX7045" fmla="*/ 1167140 w 1180740"/>
              <a:gd name="connsiteY7045" fmla="*/ 240799 h 888187"/>
              <a:gd name="connsiteX7046" fmla="*/ 1168950 w 1180740"/>
              <a:gd name="connsiteY7046" fmla="*/ 239590 h 888187"/>
              <a:gd name="connsiteX7047" fmla="*/ 695870 w 1180740"/>
              <a:gd name="connsiteY7047" fmla="*/ 239574 h 888187"/>
              <a:gd name="connsiteX7048" fmla="*/ 700331 w 1180740"/>
              <a:gd name="connsiteY7048" fmla="*/ 244121 h 888187"/>
              <a:gd name="connsiteX7049" fmla="*/ 695870 w 1180740"/>
              <a:gd name="connsiteY7049" fmla="*/ 248667 h 888187"/>
              <a:gd name="connsiteX7050" fmla="*/ 691475 w 1180740"/>
              <a:gd name="connsiteY7050" fmla="*/ 244121 h 888187"/>
              <a:gd name="connsiteX7051" fmla="*/ 695870 w 1180740"/>
              <a:gd name="connsiteY7051" fmla="*/ 239574 h 888187"/>
              <a:gd name="connsiteX7052" fmla="*/ 247399 w 1180740"/>
              <a:gd name="connsiteY7052" fmla="*/ 239394 h 888187"/>
              <a:gd name="connsiteX7053" fmla="*/ 251886 w 1180740"/>
              <a:gd name="connsiteY7053" fmla="*/ 244600 h 888187"/>
              <a:gd name="connsiteX7054" fmla="*/ 247399 w 1180740"/>
              <a:gd name="connsiteY7054" fmla="*/ 248426 h 888187"/>
              <a:gd name="connsiteX7055" fmla="*/ 242242 w 1180740"/>
              <a:gd name="connsiteY7055" fmla="*/ 244224 h 888187"/>
              <a:gd name="connsiteX7056" fmla="*/ 247399 w 1180740"/>
              <a:gd name="connsiteY7056" fmla="*/ 239394 h 888187"/>
              <a:gd name="connsiteX7057" fmla="*/ 296409 w 1180740"/>
              <a:gd name="connsiteY7057" fmla="*/ 238947 h 888187"/>
              <a:gd name="connsiteX7058" fmla="*/ 299910 w 1180740"/>
              <a:gd name="connsiteY7058" fmla="*/ 242188 h 888187"/>
              <a:gd name="connsiteX7059" fmla="*/ 300245 w 1180740"/>
              <a:gd name="connsiteY7059" fmla="*/ 243962 h 888187"/>
              <a:gd name="connsiteX7060" fmla="*/ 300646 w 1180740"/>
              <a:gd name="connsiteY7060" fmla="*/ 244976 h 888187"/>
              <a:gd name="connsiteX7061" fmla="*/ 299506 w 1180740"/>
              <a:gd name="connsiteY7061" fmla="*/ 246751 h 888187"/>
              <a:gd name="connsiteX7062" fmla="*/ 292504 w 1180740"/>
              <a:gd name="connsiteY7062" fmla="*/ 247829 h 888187"/>
              <a:gd name="connsiteX7063" fmla="*/ 290638 w 1180740"/>
              <a:gd name="connsiteY7063" fmla="*/ 243265 h 888187"/>
              <a:gd name="connsiteX7064" fmla="*/ 292104 w 1180740"/>
              <a:gd name="connsiteY7064" fmla="*/ 240413 h 888187"/>
              <a:gd name="connsiteX7065" fmla="*/ 296409 w 1180740"/>
              <a:gd name="connsiteY7065" fmla="*/ 238947 h 888187"/>
              <a:gd name="connsiteX7066" fmla="*/ 1151193 w 1180740"/>
              <a:gd name="connsiteY7066" fmla="*/ 238739 h 888187"/>
              <a:gd name="connsiteX7067" fmla="*/ 1154577 w 1180740"/>
              <a:gd name="connsiteY7067" fmla="*/ 238739 h 888187"/>
              <a:gd name="connsiteX7068" fmla="*/ 1157554 w 1180740"/>
              <a:gd name="connsiteY7068" fmla="*/ 244676 h 888187"/>
              <a:gd name="connsiteX7069" fmla="*/ 1154577 w 1180740"/>
              <a:gd name="connsiteY7069" fmla="*/ 248845 h 888187"/>
              <a:gd name="connsiteX7070" fmla="*/ 1148554 w 1180740"/>
              <a:gd name="connsiteY7070" fmla="*/ 247456 h 888187"/>
              <a:gd name="connsiteX7071" fmla="*/ 1147810 w 1180740"/>
              <a:gd name="connsiteY7071" fmla="*/ 241897 h 888187"/>
              <a:gd name="connsiteX7072" fmla="*/ 1148554 w 1180740"/>
              <a:gd name="connsiteY7072" fmla="*/ 240444 h 888187"/>
              <a:gd name="connsiteX7073" fmla="*/ 1151193 w 1180740"/>
              <a:gd name="connsiteY7073" fmla="*/ 238739 h 888187"/>
              <a:gd name="connsiteX7074" fmla="*/ 958017 w 1180740"/>
              <a:gd name="connsiteY7074" fmla="*/ 238478 h 888187"/>
              <a:gd name="connsiteX7075" fmla="*/ 960564 w 1180740"/>
              <a:gd name="connsiteY7075" fmla="*/ 238886 h 888187"/>
              <a:gd name="connsiteX7076" fmla="*/ 962466 w 1180740"/>
              <a:gd name="connsiteY7076" fmla="*/ 243111 h 888187"/>
              <a:gd name="connsiteX7077" fmla="*/ 957236 w 1180740"/>
              <a:gd name="connsiteY7077" fmla="*/ 248425 h 888187"/>
              <a:gd name="connsiteX7078" fmla="*/ 955334 w 1180740"/>
              <a:gd name="connsiteY7078" fmla="*/ 248105 h 888187"/>
              <a:gd name="connsiteX7079" fmla="*/ 952278 w 1180740"/>
              <a:gd name="connsiteY7079" fmla="*/ 243111 h 888187"/>
              <a:gd name="connsiteX7080" fmla="*/ 955674 w 1180740"/>
              <a:gd name="connsiteY7080" fmla="*/ 238886 h 888187"/>
              <a:gd name="connsiteX7081" fmla="*/ 958017 w 1180740"/>
              <a:gd name="connsiteY7081" fmla="*/ 238478 h 888187"/>
              <a:gd name="connsiteX7082" fmla="*/ 319208 w 1180740"/>
              <a:gd name="connsiteY7082" fmla="*/ 238182 h 888187"/>
              <a:gd name="connsiteX7083" fmla="*/ 322282 w 1180740"/>
              <a:gd name="connsiteY7083" fmla="*/ 239192 h 888187"/>
              <a:gd name="connsiteX7084" fmla="*/ 323377 w 1180740"/>
              <a:gd name="connsiteY7084" fmla="*/ 240265 h 888187"/>
              <a:gd name="connsiteX7085" fmla="*/ 321872 w 1180740"/>
              <a:gd name="connsiteY7085" fmla="*/ 246201 h 888187"/>
              <a:gd name="connsiteX7086" fmla="*/ 315450 w 1180740"/>
              <a:gd name="connsiteY7086" fmla="*/ 246580 h 888187"/>
              <a:gd name="connsiteX7087" fmla="*/ 313538 w 1180740"/>
              <a:gd name="connsiteY7087" fmla="*/ 241276 h 888187"/>
              <a:gd name="connsiteX7088" fmla="*/ 319208 w 1180740"/>
              <a:gd name="connsiteY7088" fmla="*/ 238182 h 888187"/>
              <a:gd name="connsiteX7089" fmla="*/ 1099100 w 1180740"/>
              <a:gd name="connsiteY7089" fmla="*/ 212028 h 888187"/>
              <a:gd name="connsiteX7090" fmla="*/ 1101345 w 1180740"/>
              <a:gd name="connsiteY7090" fmla="*/ 214142 h 888187"/>
              <a:gd name="connsiteX7091" fmla="*/ 1098351 w 1180740"/>
              <a:gd name="connsiteY7091" fmla="*/ 218246 h 888187"/>
              <a:gd name="connsiteX7092" fmla="*/ 1097603 w 1180740"/>
              <a:gd name="connsiteY7092" fmla="*/ 218619 h 888187"/>
              <a:gd name="connsiteX7093" fmla="*/ 1094949 w 1180740"/>
              <a:gd name="connsiteY7093" fmla="*/ 216878 h 888187"/>
              <a:gd name="connsiteX7094" fmla="*/ 1097603 w 1180740"/>
              <a:gd name="connsiteY7094" fmla="*/ 212401 h 888187"/>
              <a:gd name="connsiteX7095" fmla="*/ 1099100 w 1180740"/>
              <a:gd name="connsiteY7095" fmla="*/ 212028 h 888187"/>
              <a:gd name="connsiteX7096" fmla="*/ 1057439 w 1180740"/>
              <a:gd name="connsiteY7096" fmla="*/ 211938 h 888187"/>
              <a:gd name="connsiteX7097" fmla="*/ 1060156 w 1180740"/>
              <a:gd name="connsiteY7097" fmla="*/ 212136 h 888187"/>
              <a:gd name="connsiteX7098" fmla="*/ 1061307 w 1180740"/>
              <a:gd name="connsiteY7098" fmla="*/ 212897 h 888187"/>
              <a:gd name="connsiteX7099" fmla="*/ 1062051 w 1180740"/>
              <a:gd name="connsiteY7099" fmla="*/ 216385 h 888187"/>
              <a:gd name="connsiteX7100" fmla="*/ 1056771 w 1180740"/>
              <a:gd name="connsiteY7100" fmla="*/ 219175 h 888187"/>
              <a:gd name="connsiteX7101" fmla="*/ 1055282 w 1180740"/>
              <a:gd name="connsiteY7101" fmla="*/ 217780 h 888187"/>
              <a:gd name="connsiteX7102" fmla="*/ 1055282 w 1180740"/>
              <a:gd name="connsiteY7102" fmla="*/ 213594 h 888187"/>
              <a:gd name="connsiteX7103" fmla="*/ 1057439 w 1180740"/>
              <a:gd name="connsiteY7103" fmla="*/ 211938 h 888187"/>
              <a:gd name="connsiteX7104" fmla="*/ 840333 w 1180740"/>
              <a:gd name="connsiteY7104" fmla="*/ 211713 h 888187"/>
              <a:gd name="connsiteX7105" fmla="*/ 843323 w 1180740"/>
              <a:gd name="connsiteY7105" fmla="*/ 215565 h 888187"/>
              <a:gd name="connsiteX7106" fmla="*/ 841080 w 1180740"/>
              <a:gd name="connsiteY7106" fmla="*/ 219038 h 888187"/>
              <a:gd name="connsiteX7107" fmla="*/ 839177 w 1180740"/>
              <a:gd name="connsiteY7107" fmla="*/ 219417 h 888187"/>
              <a:gd name="connsiteX7108" fmla="*/ 835438 w 1180740"/>
              <a:gd name="connsiteY7108" fmla="*/ 218028 h 888187"/>
              <a:gd name="connsiteX7109" fmla="*/ 834283 w 1180740"/>
              <a:gd name="connsiteY7109" fmla="*/ 215186 h 888187"/>
              <a:gd name="connsiteX7110" fmla="*/ 840333 w 1180740"/>
              <a:gd name="connsiteY7110" fmla="*/ 211713 h 888187"/>
              <a:gd name="connsiteX7111" fmla="*/ 1180740 w 1180740"/>
              <a:gd name="connsiteY7111" fmla="*/ 211632 h 888187"/>
              <a:gd name="connsiteX7112" fmla="*/ 1180740 w 1180740"/>
              <a:gd name="connsiteY7112" fmla="*/ 217164 h 888187"/>
              <a:gd name="connsiteX7113" fmla="*/ 1179142 w 1180740"/>
              <a:gd name="connsiteY7113" fmla="*/ 214536 h 888187"/>
              <a:gd name="connsiteX7114" fmla="*/ 1179887 w 1180740"/>
              <a:gd name="connsiteY7114" fmla="*/ 212104 h 888187"/>
              <a:gd name="connsiteX7115" fmla="*/ 15497 w 1180740"/>
              <a:gd name="connsiteY7115" fmla="*/ 211438 h 888187"/>
              <a:gd name="connsiteX7116" fmla="*/ 16535 w 1180740"/>
              <a:gd name="connsiteY7116" fmla="*/ 212897 h 888187"/>
              <a:gd name="connsiteX7117" fmla="*/ 15497 w 1180740"/>
              <a:gd name="connsiteY7117" fmla="*/ 216387 h 888187"/>
              <a:gd name="connsiteX7118" fmla="*/ 13680 w 1180740"/>
              <a:gd name="connsiteY7118" fmla="*/ 217782 h 888187"/>
              <a:gd name="connsiteX7119" fmla="*/ 15497 w 1180740"/>
              <a:gd name="connsiteY7119" fmla="*/ 211438 h 888187"/>
              <a:gd name="connsiteX7120" fmla="*/ 1117341 w 1180740"/>
              <a:gd name="connsiteY7120" fmla="*/ 211160 h 888187"/>
              <a:gd name="connsiteX7121" fmla="*/ 1120350 w 1180740"/>
              <a:gd name="connsiteY7121" fmla="*/ 212555 h 888187"/>
              <a:gd name="connsiteX7122" fmla="*/ 1118812 w 1180740"/>
              <a:gd name="connsiteY7122" fmla="*/ 216425 h 888187"/>
              <a:gd name="connsiteX7123" fmla="*/ 1115536 w 1180740"/>
              <a:gd name="connsiteY7123" fmla="*/ 217123 h 888187"/>
              <a:gd name="connsiteX7124" fmla="*/ 1113664 w 1180740"/>
              <a:gd name="connsiteY7124" fmla="*/ 213253 h 888187"/>
              <a:gd name="connsiteX7125" fmla="*/ 1117341 w 1180740"/>
              <a:gd name="connsiteY7125" fmla="*/ 211160 h 888187"/>
              <a:gd name="connsiteX7126" fmla="*/ 819937 w 1180740"/>
              <a:gd name="connsiteY7126" fmla="*/ 210732 h 888187"/>
              <a:gd name="connsiteX7127" fmla="*/ 821475 w 1180740"/>
              <a:gd name="connsiteY7127" fmla="*/ 214910 h 888187"/>
              <a:gd name="connsiteX7128" fmla="*/ 821475 w 1180740"/>
              <a:gd name="connsiteY7128" fmla="*/ 215596 h 888187"/>
              <a:gd name="connsiteX7129" fmla="*/ 818466 w 1180740"/>
              <a:gd name="connsiteY7129" fmla="*/ 218029 h 888187"/>
              <a:gd name="connsiteX7130" fmla="*/ 814388 w 1180740"/>
              <a:gd name="connsiteY7130" fmla="*/ 216594 h 888187"/>
              <a:gd name="connsiteX7131" fmla="*/ 813653 w 1180740"/>
              <a:gd name="connsiteY7131" fmla="*/ 214910 h 888187"/>
              <a:gd name="connsiteX7132" fmla="*/ 814054 w 1180740"/>
              <a:gd name="connsiteY7132" fmla="*/ 212852 h 888187"/>
              <a:gd name="connsiteX7133" fmla="*/ 819937 w 1180740"/>
              <a:gd name="connsiteY7133" fmla="*/ 210732 h 888187"/>
              <a:gd name="connsiteX7134" fmla="*/ 1080856 w 1180740"/>
              <a:gd name="connsiteY7134" fmla="*/ 210710 h 888187"/>
              <a:gd name="connsiteX7135" fmla="*/ 1083159 w 1180740"/>
              <a:gd name="connsiteY7135" fmla="*/ 211738 h 888187"/>
              <a:gd name="connsiteX7136" fmla="*/ 1083159 w 1180740"/>
              <a:gd name="connsiteY7136" fmla="*/ 214567 h 888187"/>
              <a:gd name="connsiteX7137" fmla="*/ 1080907 w 1180740"/>
              <a:gd name="connsiteY7137" fmla="*/ 216689 h 888187"/>
              <a:gd name="connsiteX7138" fmla="*/ 1077904 w 1180740"/>
              <a:gd name="connsiteY7138" fmla="*/ 217460 h 888187"/>
              <a:gd name="connsiteX7139" fmla="*/ 1075652 w 1180740"/>
              <a:gd name="connsiteY7139" fmla="*/ 214567 h 888187"/>
              <a:gd name="connsiteX7140" fmla="*/ 1078245 w 1180740"/>
              <a:gd name="connsiteY7140" fmla="*/ 211031 h 888187"/>
              <a:gd name="connsiteX7141" fmla="*/ 1080856 w 1180740"/>
              <a:gd name="connsiteY7141" fmla="*/ 210710 h 888187"/>
              <a:gd name="connsiteX7142" fmla="*/ 1042151 w 1180740"/>
              <a:gd name="connsiteY7142" fmla="*/ 210381 h 888187"/>
              <a:gd name="connsiteX7143" fmla="*/ 1045900 w 1180740"/>
              <a:gd name="connsiteY7143" fmla="*/ 210593 h 888187"/>
              <a:gd name="connsiteX7144" fmla="*/ 1051192 w 1180740"/>
              <a:gd name="connsiteY7144" fmla="*/ 213421 h 888187"/>
              <a:gd name="connsiteX7145" fmla="*/ 1051938 w 1180740"/>
              <a:gd name="connsiteY7145" fmla="*/ 214113 h 888187"/>
              <a:gd name="connsiteX7146" fmla="*/ 1051531 w 1180740"/>
              <a:gd name="connsiteY7146" fmla="*/ 216501 h 888187"/>
              <a:gd name="connsiteX7147" fmla="*/ 1048885 w 1180740"/>
              <a:gd name="connsiteY7147" fmla="*/ 217570 h 888187"/>
              <a:gd name="connsiteX7148" fmla="*/ 1047392 w 1180740"/>
              <a:gd name="connsiteY7148" fmla="*/ 218261 h 888187"/>
              <a:gd name="connsiteX7149" fmla="*/ 1043254 w 1180740"/>
              <a:gd name="connsiteY7149" fmla="*/ 220713 h 888187"/>
              <a:gd name="connsiteX7150" fmla="*/ 1040268 w 1180740"/>
              <a:gd name="connsiteY7150" fmla="*/ 220021 h 888187"/>
              <a:gd name="connsiteX7151" fmla="*/ 1038775 w 1180740"/>
              <a:gd name="connsiteY7151" fmla="*/ 217256 h 888187"/>
              <a:gd name="connsiteX7152" fmla="*/ 1039522 w 1180740"/>
              <a:gd name="connsiteY7152" fmla="*/ 213044 h 888187"/>
              <a:gd name="connsiteX7153" fmla="*/ 1042151 w 1180740"/>
              <a:gd name="connsiteY7153" fmla="*/ 210381 h 888187"/>
              <a:gd name="connsiteX7154" fmla="*/ 858782 w 1180740"/>
              <a:gd name="connsiteY7154" fmla="*/ 210324 h 888187"/>
              <a:gd name="connsiteX7155" fmla="*/ 863249 w 1180740"/>
              <a:gd name="connsiteY7155" fmla="*/ 214870 h 888187"/>
              <a:gd name="connsiteX7156" fmla="*/ 858376 w 1180740"/>
              <a:gd name="connsiteY7156" fmla="*/ 219732 h 888187"/>
              <a:gd name="connsiteX7157" fmla="*/ 853503 w 1180740"/>
              <a:gd name="connsiteY7157" fmla="*/ 214870 h 888187"/>
              <a:gd name="connsiteX7158" fmla="*/ 858782 w 1180740"/>
              <a:gd name="connsiteY7158" fmla="*/ 210324 h 888187"/>
              <a:gd name="connsiteX7159" fmla="*/ 797473 w 1180740"/>
              <a:gd name="connsiteY7159" fmla="*/ 210229 h 888187"/>
              <a:gd name="connsiteX7160" fmla="*/ 800307 w 1180740"/>
              <a:gd name="connsiteY7160" fmla="*/ 210850 h 888187"/>
              <a:gd name="connsiteX7161" fmla="*/ 801390 w 1180740"/>
              <a:gd name="connsiteY7161" fmla="*/ 215121 h 888187"/>
              <a:gd name="connsiteX7162" fmla="*/ 797262 w 1180740"/>
              <a:gd name="connsiteY7162" fmla="*/ 217225 h 888187"/>
              <a:gd name="connsiteX7163" fmla="*/ 793133 w 1180740"/>
              <a:gd name="connsiteY7163" fmla="*/ 214038 h 888187"/>
              <a:gd name="connsiteX7164" fmla="*/ 794690 w 1180740"/>
              <a:gd name="connsiteY7164" fmla="*/ 211233 h 888187"/>
              <a:gd name="connsiteX7165" fmla="*/ 797473 w 1180740"/>
              <a:gd name="connsiteY7165" fmla="*/ 210229 h 888187"/>
              <a:gd name="connsiteX7166" fmla="*/ 712749 w 1180740"/>
              <a:gd name="connsiteY7166" fmla="*/ 209659 h 888187"/>
              <a:gd name="connsiteX7167" fmla="*/ 716103 w 1180740"/>
              <a:gd name="connsiteY7167" fmla="*/ 209954 h 888187"/>
              <a:gd name="connsiteX7168" fmla="*/ 717567 w 1180740"/>
              <a:gd name="connsiteY7168" fmla="*/ 212064 h 888187"/>
              <a:gd name="connsiteX7169" fmla="*/ 716436 w 1180740"/>
              <a:gd name="connsiteY7169" fmla="*/ 214238 h 888187"/>
              <a:gd name="connsiteX7170" fmla="*/ 713839 w 1180740"/>
              <a:gd name="connsiteY7170" fmla="*/ 215644 h 888187"/>
              <a:gd name="connsiteX7171" fmla="*/ 710177 w 1180740"/>
              <a:gd name="connsiteY7171" fmla="*/ 215261 h 888187"/>
              <a:gd name="connsiteX7172" fmla="*/ 709445 w 1180740"/>
              <a:gd name="connsiteY7172" fmla="*/ 210657 h 888187"/>
              <a:gd name="connsiteX7173" fmla="*/ 712749 w 1180740"/>
              <a:gd name="connsiteY7173" fmla="*/ 209659 h 888187"/>
              <a:gd name="connsiteX7174" fmla="*/ 1136277 w 1180740"/>
              <a:gd name="connsiteY7174" fmla="*/ 209574 h 888187"/>
              <a:gd name="connsiteX7175" fmla="*/ 1137935 w 1180740"/>
              <a:gd name="connsiteY7175" fmla="*/ 209907 h 888187"/>
              <a:gd name="connsiteX7176" fmla="*/ 1139820 w 1180740"/>
              <a:gd name="connsiteY7176" fmla="*/ 212761 h 888187"/>
              <a:gd name="connsiteX7177" fmla="*/ 1136049 w 1180740"/>
              <a:gd name="connsiteY7177" fmla="*/ 216946 h 888187"/>
              <a:gd name="connsiteX7178" fmla="*/ 1135309 w 1180740"/>
              <a:gd name="connsiteY7178" fmla="*/ 216946 h 888187"/>
              <a:gd name="connsiteX7179" fmla="*/ 1132750 w 1180740"/>
              <a:gd name="connsiteY7179" fmla="*/ 212761 h 888187"/>
              <a:gd name="connsiteX7180" fmla="*/ 1134568 w 1180740"/>
              <a:gd name="connsiteY7180" fmla="*/ 210288 h 888187"/>
              <a:gd name="connsiteX7181" fmla="*/ 1136277 w 1180740"/>
              <a:gd name="connsiteY7181" fmla="*/ 209574 h 888187"/>
              <a:gd name="connsiteX7182" fmla="*/ 110349 w 1180740"/>
              <a:gd name="connsiteY7182" fmla="*/ 209573 h 888187"/>
              <a:gd name="connsiteX7183" fmla="*/ 114750 w 1180740"/>
              <a:gd name="connsiteY7183" fmla="*/ 212457 h 888187"/>
              <a:gd name="connsiteX7184" fmla="*/ 109788 w 1180740"/>
              <a:gd name="connsiteY7184" fmla="*/ 216948 h 888187"/>
              <a:gd name="connsiteX7185" fmla="*/ 109040 w 1180740"/>
              <a:gd name="connsiteY7185" fmla="*/ 216948 h 888187"/>
              <a:gd name="connsiteX7186" fmla="*/ 105302 w 1180740"/>
              <a:gd name="connsiteY7186" fmla="*/ 213517 h 888187"/>
              <a:gd name="connsiteX7187" fmla="*/ 105642 w 1180740"/>
              <a:gd name="connsiteY7187" fmla="*/ 211085 h 888187"/>
              <a:gd name="connsiteX7188" fmla="*/ 110349 w 1180740"/>
              <a:gd name="connsiteY7188" fmla="*/ 209573 h 888187"/>
              <a:gd name="connsiteX7189" fmla="*/ 1159968 w 1180740"/>
              <a:gd name="connsiteY7189" fmla="*/ 209252 h 888187"/>
              <a:gd name="connsiteX7190" fmla="*/ 1164097 w 1180740"/>
              <a:gd name="connsiteY7190" fmla="*/ 213549 h 888187"/>
              <a:gd name="connsiteX7191" fmla="*/ 1159968 w 1180740"/>
              <a:gd name="connsiteY7191" fmla="*/ 217461 h 888187"/>
              <a:gd name="connsiteX7192" fmla="*/ 1155840 w 1180740"/>
              <a:gd name="connsiteY7192" fmla="*/ 214575 h 888187"/>
              <a:gd name="connsiteX7193" fmla="*/ 1159968 w 1180740"/>
              <a:gd name="connsiteY7193" fmla="*/ 209252 h 888187"/>
              <a:gd name="connsiteX7194" fmla="*/ 1027444 w 1180740"/>
              <a:gd name="connsiteY7194" fmla="*/ 209247 h 888187"/>
              <a:gd name="connsiteX7195" fmla="*/ 1028919 w 1180740"/>
              <a:gd name="connsiteY7195" fmla="*/ 209626 h 888187"/>
              <a:gd name="connsiteX7196" fmla="*/ 1031131 w 1180740"/>
              <a:gd name="connsiteY7196" fmla="*/ 211711 h 888187"/>
              <a:gd name="connsiteX7197" fmla="*/ 1028919 w 1180740"/>
              <a:gd name="connsiteY7197" fmla="*/ 218343 h 888187"/>
              <a:gd name="connsiteX7198" fmla="*/ 1023354 w 1180740"/>
              <a:gd name="connsiteY7198" fmla="*/ 217648 h 888187"/>
              <a:gd name="connsiteX7199" fmla="*/ 1020337 w 1180740"/>
              <a:gd name="connsiteY7199" fmla="*/ 213795 h 888187"/>
              <a:gd name="connsiteX7200" fmla="*/ 1027444 w 1180740"/>
              <a:gd name="connsiteY7200" fmla="*/ 209247 h 888187"/>
              <a:gd name="connsiteX7201" fmla="*/ 934962 w 1180740"/>
              <a:gd name="connsiteY7201" fmla="*/ 209139 h 888187"/>
              <a:gd name="connsiteX7202" fmla="*/ 939522 w 1180740"/>
              <a:gd name="connsiteY7202" fmla="*/ 211211 h 888187"/>
              <a:gd name="connsiteX7203" fmla="*/ 939115 w 1180740"/>
              <a:gd name="connsiteY7203" fmla="*/ 218209 h 888187"/>
              <a:gd name="connsiteX7204" fmla="*/ 936538 w 1180740"/>
              <a:gd name="connsiteY7204" fmla="*/ 219596 h 888187"/>
              <a:gd name="connsiteX7205" fmla="*/ 933894 w 1180740"/>
              <a:gd name="connsiteY7205" fmla="*/ 220290 h 888187"/>
              <a:gd name="connsiteX7206" fmla="*/ 928266 w 1180740"/>
              <a:gd name="connsiteY7206" fmla="*/ 218903 h 888187"/>
              <a:gd name="connsiteX7207" fmla="*/ 929012 w 1180740"/>
              <a:gd name="connsiteY7207" fmla="*/ 210833 h 888187"/>
              <a:gd name="connsiteX7208" fmla="*/ 930097 w 1180740"/>
              <a:gd name="connsiteY7208" fmla="*/ 210518 h 888187"/>
              <a:gd name="connsiteX7209" fmla="*/ 934962 w 1180740"/>
              <a:gd name="connsiteY7209" fmla="*/ 209139 h 888187"/>
              <a:gd name="connsiteX7210" fmla="*/ 671939 w 1180740"/>
              <a:gd name="connsiteY7210" fmla="*/ 209031 h 888187"/>
              <a:gd name="connsiteX7211" fmla="*/ 674134 w 1180740"/>
              <a:gd name="connsiteY7211" fmla="*/ 213572 h 888187"/>
              <a:gd name="connsiteX7212" fmla="*/ 672672 w 1180740"/>
              <a:gd name="connsiteY7212" fmla="*/ 214582 h 888187"/>
              <a:gd name="connsiteX7213" fmla="*/ 670074 w 1180740"/>
              <a:gd name="connsiteY7213" fmla="*/ 215275 h 888187"/>
              <a:gd name="connsiteX7214" fmla="*/ 667478 w 1180740"/>
              <a:gd name="connsiteY7214" fmla="*/ 214266 h 888187"/>
              <a:gd name="connsiteX7215" fmla="*/ 667478 w 1180740"/>
              <a:gd name="connsiteY7215" fmla="*/ 212122 h 888187"/>
              <a:gd name="connsiteX7216" fmla="*/ 668210 w 1180740"/>
              <a:gd name="connsiteY7216" fmla="*/ 210734 h 888187"/>
              <a:gd name="connsiteX7217" fmla="*/ 671939 w 1180740"/>
              <a:gd name="connsiteY7217" fmla="*/ 209031 h 888187"/>
              <a:gd name="connsiteX7218" fmla="*/ 910324 w 1180740"/>
              <a:gd name="connsiteY7218" fmla="*/ 208970 h 888187"/>
              <a:gd name="connsiteX7219" fmla="*/ 912760 w 1180740"/>
              <a:gd name="connsiteY7219" fmla="*/ 209350 h 888187"/>
              <a:gd name="connsiteX7220" fmla="*/ 916481 w 1180740"/>
              <a:gd name="connsiteY7220" fmla="*/ 214293 h 888187"/>
              <a:gd name="connsiteX7221" fmla="*/ 913166 w 1180740"/>
              <a:gd name="connsiteY7221" fmla="*/ 219554 h 888187"/>
              <a:gd name="connsiteX7222" fmla="*/ 911610 w 1180740"/>
              <a:gd name="connsiteY7222" fmla="*/ 219871 h 888187"/>
              <a:gd name="connsiteX7223" fmla="*/ 904100 w 1180740"/>
              <a:gd name="connsiteY7223" fmla="*/ 216385 h 888187"/>
              <a:gd name="connsiteX7224" fmla="*/ 903761 w 1180740"/>
              <a:gd name="connsiteY7224" fmla="*/ 214610 h 888187"/>
              <a:gd name="connsiteX7225" fmla="*/ 907888 w 1180740"/>
              <a:gd name="connsiteY7225" fmla="*/ 209350 h 888187"/>
              <a:gd name="connsiteX7226" fmla="*/ 910324 w 1180740"/>
              <a:gd name="connsiteY7226" fmla="*/ 208970 h 888187"/>
              <a:gd name="connsiteX7227" fmla="*/ 778193 w 1180740"/>
              <a:gd name="connsiteY7227" fmla="*/ 208914 h 888187"/>
              <a:gd name="connsiteX7228" fmla="*/ 781455 w 1180740"/>
              <a:gd name="connsiteY7228" fmla="*/ 209439 h 888187"/>
              <a:gd name="connsiteX7229" fmla="*/ 782187 w 1180740"/>
              <a:gd name="connsiteY7229" fmla="*/ 213635 h 888187"/>
              <a:gd name="connsiteX7230" fmla="*/ 780323 w 1180740"/>
              <a:gd name="connsiteY7230" fmla="*/ 215325 h 888187"/>
              <a:gd name="connsiteX7231" fmla="*/ 776262 w 1180740"/>
              <a:gd name="connsiteY7231" fmla="*/ 215325 h 888187"/>
              <a:gd name="connsiteX7232" fmla="*/ 774397 w 1180740"/>
              <a:gd name="connsiteY7232" fmla="*/ 211881 h 888187"/>
              <a:gd name="connsiteX7233" fmla="*/ 775529 w 1180740"/>
              <a:gd name="connsiteY7233" fmla="*/ 210503 h 888187"/>
              <a:gd name="connsiteX7234" fmla="*/ 778193 w 1180740"/>
              <a:gd name="connsiteY7234" fmla="*/ 208914 h 888187"/>
              <a:gd name="connsiteX7235" fmla="*/ 132495 w 1180740"/>
              <a:gd name="connsiteY7235" fmla="*/ 208742 h 888187"/>
              <a:gd name="connsiteX7236" fmla="*/ 134198 w 1180740"/>
              <a:gd name="connsiteY7236" fmla="*/ 209126 h 888187"/>
              <a:gd name="connsiteX7237" fmla="*/ 136051 w 1180740"/>
              <a:gd name="connsiteY7237" fmla="*/ 213259 h 888187"/>
              <a:gd name="connsiteX7238" fmla="*/ 134198 w 1180740"/>
              <a:gd name="connsiteY7238" fmla="*/ 215325 h 888187"/>
              <a:gd name="connsiteX7239" fmla="*/ 128497 w 1180740"/>
              <a:gd name="connsiteY7239" fmla="*/ 213259 h 888187"/>
              <a:gd name="connsiteX7240" fmla="*/ 128840 w 1180740"/>
              <a:gd name="connsiteY7240" fmla="*/ 211881 h 888187"/>
              <a:gd name="connsiteX7241" fmla="*/ 131105 w 1180740"/>
              <a:gd name="connsiteY7241" fmla="*/ 209439 h 888187"/>
              <a:gd name="connsiteX7242" fmla="*/ 132495 w 1180740"/>
              <a:gd name="connsiteY7242" fmla="*/ 208742 h 888187"/>
              <a:gd name="connsiteX7243" fmla="*/ 223774 w 1180740"/>
              <a:gd name="connsiteY7243" fmla="*/ 208650 h 888187"/>
              <a:gd name="connsiteX7244" fmla="*/ 227089 w 1180740"/>
              <a:gd name="connsiteY7244" fmla="*/ 209131 h 888187"/>
              <a:gd name="connsiteX7245" fmla="*/ 230455 w 1180740"/>
              <a:gd name="connsiteY7245" fmla="*/ 213670 h 888187"/>
              <a:gd name="connsiteX7246" fmla="*/ 230455 w 1180740"/>
              <a:gd name="connsiteY7246" fmla="*/ 214679 h 888187"/>
              <a:gd name="connsiteX7247" fmla="*/ 226685 w 1180740"/>
              <a:gd name="connsiteY7247" fmla="*/ 219911 h 888187"/>
              <a:gd name="connsiteX7248" fmla="*/ 221839 w 1180740"/>
              <a:gd name="connsiteY7248" fmla="*/ 218524 h 888187"/>
              <a:gd name="connsiteX7249" fmla="*/ 220021 w 1180740"/>
              <a:gd name="connsiteY7249" fmla="*/ 216444 h 888187"/>
              <a:gd name="connsiteX7250" fmla="*/ 220762 w 1180740"/>
              <a:gd name="connsiteY7250" fmla="*/ 209824 h 888187"/>
              <a:gd name="connsiteX7251" fmla="*/ 223774 w 1180740"/>
              <a:gd name="connsiteY7251" fmla="*/ 208650 h 888187"/>
              <a:gd name="connsiteX7252" fmla="*/ 1003984 w 1180740"/>
              <a:gd name="connsiteY7252" fmla="*/ 208374 h 888187"/>
              <a:gd name="connsiteX7253" fmla="*/ 1007050 w 1180740"/>
              <a:gd name="connsiteY7253" fmla="*/ 209459 h 888187"/>
              <a:gd name="connsiteX7254" fmla="*/ 1010047 w 1180740"/>
              <a:gd name="connsiteY7254" fmla="*/ 214755 h 888187"/>
              <a:gd name="connsiteX7255" fmla="*/ 1005892 w 1180740"/>
              <a:gd name="connsiteY7255" fmla="*/ 219349 h 888187"/>
              <a:gd name="connsiteX7256" fmla="*/ 1003644 w 1180740"/>
              <a:gd name="connsiteY7256" fmla="*/ 219349 h 888187"/>
              <a:gd name="connsiteX7257" fmla="*/ 999829 w 1180740"/>
              <a:gd name="connsiteY7257" fmla="*/ 210863 h 888187"/>
              <a:gd name="connsiteX7258" fmla="*/ 1000579 w 1180740"/>
              <a:gd name="connsiteY7258" fmla="*/ 209842 h 888187"/>
              <a:gd name="connsiteX7259" fmla="*/ 1003984 w 1180740"/>
              <a:gd name="connsiteY7259" fmla="*/ 208374 h 888187"/>
              <a:gd name="connsiteX7260" fmla="*/ 608217 w 1180740"/>
              <a:gd name="connsiteY7260" fmla="*/ 208374 h 888187"/>
              <a:gd name="connsiteX7261" fmla="*/ 611933 w 1180740"/>
              <a:gd name="connsiteY7261" fmla="*/ 209837 h 888187"/>
              <a:gd name="connsiteX7262" fmla="*/ 614565 w 1180740"/>
              <a:gd name="connsiteY7262" fmla="*/ 211935 h 888187"/>
              <a:gd name="connsiteX7263" fmla="*/ 616456 w 1180740"/>
              <a:gd name="connsiteY7263" fmla="*/ 214034 h 888187"/>
              <a:gd name="connsiteX7264" fmla="*/ 617943 w 1180740"/>
              <a:gd name="connsiteY7264" fmla="*/ 216132 h 888187"/>
              <a:gd name="connsiteX7265" fmla="*/ 617200 w 1180740"/>
              <a:gd name="connsiteY7265" fmla="*/ 219311 h 888187"/>
              <a:gd name="connsiteX7266" fmla="*/ 613418 w 1180740"/>
              <a:gd name="connsiteY7266" fmla="*/ 220011 h 888187"/>
              <a:gd name="connsiteX7267" fmla="*/ 603356 w 1180740"/>
              <a:gd name="connsiteY7267" fmla="*/ 217213 h 888187"/>
              <a:gd name="connsiteX7268" fmla="*/ 602612 w 1180740"/>
              <a:gd name="connsiteY7268" fmla="*/ 210854 h 888187"/>
              <a:gd name="connsiteX7269" fmla="*/ 608217 w 1180740"/>
              <a:gd name="connsiteY7269" fmla="*/ 208374 h 888187"/>
              <a:gd name="connsiteX7270" fmla="*/ 884215 w 1180740"/>
              <a:gd name="connsiteY7270" fmla="*/ 208240 h 888187"/>
              <a:gd name="connsiteX7271" fmla="*/ 889786 w 1180740"/>
              <a:gd name="connsiteY7271" fmla="*/ 209708 h 888187"/>
              <a:gd name="connsiteX7272" fmla="*/ 893142 w 1180740"/>
              <a:gd name="connsiteY7272" fmla="*/ 215004 h 888187"/>
              <a:gd name="connsiteX7273" fmla="*/ 890122 w 1180740"/>
              <a:gd name="connsiteY7273" fmla="*/ 217811 h 888187"/>
              <a:gd name="connsiteX7274" fmla="*/ 886027 w 1180740"/>
              <a:gd name="connsiteY7274" fmla="*/ 218896 h 888187"/>
              <a:gd name="connsiteX7275" fmla="*/ 879718 w 1180740"/>
              <a:gd name="connsiteY7275" fmla="*/ 217811 h 888187"/>
              <a:gd name="connsiteX7276" fmla="*/ 876094 w 1180740"/>
              <a:gd name="connsiteY7276" fmla="*/ 215706 h 888187"/>
              <a:gd name="connsiteX7277" fmla="*/ 876094 w 1180740"/>
              <a:gd name="connsiteY7277" fmla="*/ 210729 h 888187"/>
              <a:gd name="connsiteX7278" fmla="*/ 884215 w 1180740"/>
              <a:gd name="connsiteY7278" fmla="*/ 208240 h 888187"/>
              <a:gd name="connsiteX7279" fmla="*/ 55113 w 1180740"/>
              <a:gd name="connsiteY7279" fmla="*/ 208138 h 888187"/>
              <a:gd name="connsiteX7280" fmla="*/ 60677 w 1180740"/>
              <a:gd name="connsiteY7280" fmla="*/ 209938 h 888187"/>
              <a:gd name="connsiteX7281" fmla="*/ 60677 w 1180740"/>
              <a:gd name="connsiteY7281" fmla="*/ 213153 h 888187"/>
              <a:gd name="connsiteX7282" fmla="*/ 59605 w 1180740"/>
              <a:gd name="connsiteY7282" fmla="*/ 213539 h 888187"/>
              <a:gd name="connsiteX7283" fmla="*/ 55850 w 1180740"/>
              <a:gd name="connsiteY7283" fmla="*/ 214953 h 888187"/>
              <a:gd name="connsiteX7284" fmla="*/ 54375 w 1180740"/>
              <a:gd name="connsiteY7284" fmla="*/ 215274 h 888187"/>
              <a:gd name="connsiteX7285" fmla="*/ 50688 w 1180740"/>
              <a:gd name="connsiteY7285" fmla="*/ 212060 h 888187"/>
              <a:gd name="connsiteX7286" fmla="*/ 55113 w 1180740"/>
              <a:gd name="connsiteY7286" fmla="*/ 208138 h 888187"/>
              <a:gd name="connsiteX7287" fmla="*/ 633292 w 1180740"/>
              <a:gd name="connsiteY7287" fmla="*/ 208130 h 888187"/>
              <a:gd name="connsiteX7288" fmla="*/ 638166 w 1180740"/>
              <a:gd name="connsiteY7288" fmla="*/ 212692 h 888187"/>
              <a:gd name="connsiteX7289" fmla="*/ 633699 w 1180740"/>
              <a:gd name="connsiteY7289" fmla="*/ 217505 h 888187"/>
              <a:gd name="connsiteX7290" fmla="*/ 628419 w 1180740"/>
              <a:gd name="connsiteY7290" fmla="*/ 212692 h 888187"/>
              <a:gd name="connsiteX7291" fmla="*/ 633292 w 1180740"/>
              <a:gd name="connsiteY7291" fmla="*/ 208130 h 888187"/>
              <a:gd name="connsiteX7292" fmla="*/ 756296 w 1180740"/>
              <a:gd name="connsiteY7292" fmla="*/ 208114 h 888187"/>
              <a:gd name="connsiteX7293" fmla="*/ 758023 w 1180740"/>
              <a:gd name="connsiteY7293" fmla="*/ 209074 h 888187"/>
              <a:gd name="connsiteX7294" fmla="*/ 758764 w 1180740"/>
              <a:gd name="connsiteY7294" fmla="*/ 209777 h 888187"/>
              <a:gd name="connsiteX7295" fmla="*/ 759168 w 1180740"/>
              <a:gd name="connsiteY7295" fmla="*/ 213296 h 888187"/>
              <a:gd name="connsiteX7296" fmla="*/ 757281 w 1180740"/>
              <a:gd name="connsiteY7296" fmla="*/ 214703 h 888187"/>
              <a:gd name="connsiteX7297" fmla="*/ 752093 w 1180740"/>
              <a:gd name="connsiteY7297" fmla="*/ 212208 h 888187"/>
              <a:gd name="connsiteX7298" fmla="*/ 754317 w 1180740"/>
              <a:gd name="connsiteY7298" fmla="*/ 208306 h 888187"/>
              <a:gd name="connsiteX7299" fmla="*/ 756296 w 1180740"/>
              <a:gd name="connsiteY7299" fmla="*/ 208114 h 888187"/>
              <a:gd name="connsiteX7300" fmla="*/ 31870 w 1180740"/>
              <a:gd name="connsiteY7300" fmla="*/ 208111 h 888187"/>
              <a:gd name="connsiteX7301" fmla="*/ 34239 w 1180740"/>
              <a:gd name="connsiteY7301" fmla="*/ 208239 h 888187"/>
              <a:gd name="connsiteX7302" fmla="*/ 37587 w 1180740"/>
              <a:gd name="connsiteY7302" fmla="*/ 210404 h 888187"/>
              <a:gd name="connsiteX7303" fmla="*/ 37185 w 1180740"/>
              <a:gd name="connsiteY7303" fmla="*/ 213205 h 888187"/>
              <a:gd name="connsiteX7304" fmla="*/ 34574 w 1180740"/>
              <a:gd name="connsiteY7304" fmla="*/ 214606 h 888187"/>
              <a:gd name="connsiteX7305" fmla="*/ 28280 w 1180740"/>
              <a:gd name="connsiteY7305" fmla="*/ 212505 h 888187"/>
              <a:gd name="connsiteX7306" fmla="*/ 28280 w 1180740"/>
              <a:gd name="connsiteY7306" fmla="*/ 211805 h 888187"/>
              <a:gd name="connsiteX7307" fmla="*/ 29753 w 1180740"/>
              <a:gd name="connsiteY7307" fmla="*/ 209321 h 888187"/>
              <a:gd name="connsiteX7308" fmla="*/ 31870 w 1180740"/>
              <a:gd name="connsiteY7308" fmla="*/ 208111 h 888187"/>
              <a:gd name="connsiteX7309" fmla="*/ 535624 w 1180740"/>
              <a:gd name="connsiteY7309" fmla="*/ 207957 h 888187"/>
              <a:gd name="connsiteX7310" fmla="*/ 542406 w 1180740"/>
              <a:gd name="connsiteY7310" fmla="*/ 211126 h 888187"/>
              <a:gd name="connsiteX7311" fmla="*/ 542067 w 1180740"/>
              <a:gd name="connsiteY7311" fmla="*/ 212520 h 888187"/>
              <a:gd name="connsiteX7312" fmla="*/ 534878 w 1180740"/>
              <a:gd name="connsiteY7312" fmla="*/ 219175 h 888187"/>
              <a:gd name="connsiteX7313" fmla="*/ 533792 w 1180740"/>
              <a:gd name="connsiteY7313" fmla="*/ 219175 h 888187"/>
              <a:gd name="connsiteX7314" fmla="*/ 528165 w 1180740"/>
              <a:gd name="connsiteY7314" fmla="*/ 217781 h 888187"/>
              <a:gd name="connsiteX7315" fmla="*/ 525521 w 1180740"/>
              <a:gd name="connsiteY7315" fmla="*/ 213915 h 888187"/>
              <a:gd name="connsiteX7316" fmla="*/ 530403 w 1180740"/>
              <a:gd name="connsiteY7316" fmla="*/ 208654 h 888187"/>
              <a:gd name="connsiteX7317" fmla="*/ 535624 w 1180740"/>
              <a:gd name="connsiteY7317" fmla="*/ 207957 h 888187"/>
              <a:gd name="connsiteX7318" fmla="*/ 81883 w 1180740"/>
              <a:gd name="connsiteY7318" fmla="*/ 207817 h 888187"/>
              <a:gd name="connsiteX7319" fmla="*/ 85605 w 1180740"/>
              <a:gd name="connsiteY7319" fmla="*/ 210249 h 888187"/>
              <a:gd name="connsiteX7320" fmla="*/ 86011 w 1180740"/>
              <a:gd name="connsiteY7320" fmla="*/ 212993 h 888187"/>
              <a:gd name="connsiteX7321" fmla="*/ 81139 w 1180740"/>
              <a:gd name="connsiteY7321" fmla="*/ 215426 h 888187"/>
              <a:gd name="connsiteX7322" fmla="*/ 77011 w 1180740"/>
              <a:gd name="connsiteY7322" fmla="*/ 213368 h 888187"/>
              <a:gd name="connsiteX7323" fmla="*/ 77350 w 1180740"/>
              <a:gd name="connsiteY7323" fmla="*/ 209563 h 888187"/>
              <a:gd name="connsiteX7324" fmla="*/ 81883 w 1180740"/>
              <a:gd name="connsiteY7324" fmla="*/ 207817 h 888187"/>
              <a:gd name="connsiteX7325" fmla="*/ 650663 w 1180740"/>
              <a:gd name="connsiteY7325" fmla="*/ 207672 h 888187"/>
              <a:gd name="connsiteX7326" fmla="*/ 652943 w 1180740"/>
              <a:gd name="connsiteY7326" fmla="*/ 208508 h 888187"/>
              <a:gd name="connsiteX7327" fmla="*/ 656305 w 1180740"/>
              <a:gd name="connsiteY7327" fmla="*/ 211981 h 888187"/>
              <a:gd name="connsiteX7328" fmla="*/ 652943 w 1180740"/>
              <a:gd name="connsiteY7328" fmla="*/ 214443 h 888187"/>
              <a:gd name="connsiteX7329" fmla="*/ 649983 w 1180740"/>
              <a:gd name="connsiteY7329" fmla="*/ 215517 h 888187"/>
              <a:gd name="connsiteX7330" fmla="*/ 645074 w 1180740"/>
              <a:gd name="connsiteY7330" fmla="*/ 211286 h 888187"/>
              <a:gd name="connsiteX7331" fmla="*/ 650663 w 1180740"/>
              <a:gd name="connsiteY7331" fmla="*/ 207672 h 888187"/>
              <a:gd name="connsiteX7332" fmla="*/ 958319 w 1180740"/>
              <a:gd name="connsiteY7332" fmla="*/ 207538 h 888187"/>
              <a:gd name="connsiteX7333" fmla="*/ 959811 w 1180740"/>
              <a:gd name="connsiteY7333" fmla="*/ 207538 h 888187"/>
              <a:gd name="connsiteX7334" fmla="*/ 965441 w 1180740"/>
              <a:gd name="connsiteY7334" fmla="*/ 212456 h 888187"/>
              <a:gd name="connsiteX7335" fmla="*/ 963948 w 1180740"/>
              <a:gd name="connsiteY7335" fmla="*/ 217374 h 888187"/>
              <a:gd name="connsiteX7336" fmla="*/ 959065 w 1180740"/>
              <a:gd name="connsiteY7336" fmla="*/ 219076 h 888187"/>
              <a:gd name="connsiteX7337" fmla="*/ 956081 w 1180740"/>
              <a:gd name="connsiteY7337" fmla="*/ 218382 h 888187"/>
              <a:gd name="connsiteX7338" fmla="*/ 951536 w 1180740"/>
              <a:gd name="connsiteY7338" fmla="*/ 214536 h 888187"/>
              <a:gd name="connsiteX7339" fmla="*/ 952282 w 1180740"/>
              <a:gd name="connsiteY7339" fmla="*/ 209997 h 888187"/>
              <a:gd name="connsiteX7340" fmla="*/ 958319 w 1180740"/>
              <a:gd name="connsiteY7340" fmla="*/ 207538 h 888187"/>
              <a:gd name="connsiteX7341" fmla="*/ 555825 w 1180740"/>
              <a:gd name="connsiteY7341" fmla="*/ 207409 h 888187"/>
              <a:gd name="connsiteX7342" fmla="*/ 563970 w 1180740"/>
              <a:gd name="connsiteY7342" fmla="*/ 212074 h 888187"/>
              <a:gd name="connsiteX7343" fmla="*/ 563230 w 1180740"/>
              <a:gd name="connsiteY7343" fmla="*/ 216616 h 888187"/>
              <a:gd name="connsiteX7344" fmla="*/ 554633 w 1180740"/>
              <a:gd name="connsiteY7344" fmla="*/ 218382 h 888187"/>
              <a:gd name="connsiteX7345" fmla="*/ 550201 w 1180740"/>
              <a:gd name="connsiteY7345" fmla="*/ 211759 h 888187"/>
              <a:gd name="connsiteX7346" fmla="*/ 552751 w 1180740"/>
              <a:gd name="connsiteY7346" fmla="*/ 208227 h 888187"/>
              <a:gd name="connsiteX7347" fmla="*/ 555825 w 1180740"/>
              <a:gd name="connsiteY7347" fmla="*/ 207409 h 888187"/>
              <a:gd name="connsiteX7348" fmla="*/ 579805 w 1180740"/>
              <a:gd name="connsiteY7348" fmla="*/ 207260 h 888187"/>
              <a:gd name="connsiteX7349" fmla="*/ 585728 w 1180740"/>
              <a:gd name="connsiteY7349" fmla="*/ 208265 h 888187"/>
              <a:gd name="connsiteX7350" fmla="*/ 589098 w 1180740"/>
              <a:gd name="connsiteY7350" fmla="*/ 212477 h 888187"/>
              <a:gd name="connsiteX7351" fmla="*/ 588357 w 1180740"/>
              <a:gd name="connsiteY7351" fmla="*/ 215934 h 888187"/>
              <a:gd name="connsiteX7352" fmla="*/ 581287 w 1180740"/>
              <a:gd name="connsiteY7352" fmla="*/ 218763 h 888187"/>
              <a:gd name="connsiteX7353" fmla="*/ 574884 w 1180740"/>
              <a:gd name="connsiteY7353" fmla="*/ 214928 h 888187"/>
              <a:gd name="connsiteX7354" fmla="*/ 574548 w 1180740"/>
              <a:gd name="connsiteY7354" fmla="*/ 210403 h 888187"/>
              <a:gd name="connsiteX7355" fmla="*/ 579805 w 1180740"/>
              <a:gd name="connsiteY7355" fmla="*/ 207260 h 888187"/>
              <a:gd name="connsiteX7356" fmla="*/ 154915 w 1180740"/>
              <a:gd name="connsiteY7356" fmla="*/ 207126 h 888187"/>
              <a:gd name="connsiteX7357" fmla="*/ 157296 w 1180740"/>
              <a:gd name="connsiteY7357" fmla="*/ 208108 h 888187"/>
              <a:gd name="connsiteX7358" fmla="*/ 156961 w 1180740"/>
              <a:gd name="connsiteY7358" fmla="*/ 213347 h 888187"/>
              <a:gd name="connsiteX7359" fmla="*/ 153606 w 1180740"/>
              <a:gd name="connsiteY7359" fmla="*/ 214719 h 888187"/>
              <a:gd name="connsiteX7360" fmla="*/ 149916 w 1180740"/>
              <a:gd name="connsiteY7360" fmla="*/ 211600 h 888187"/>
              <a:gd name="connsiteX7361" fmla="*/ 151728 w 1180740"/>
              <a:gd name="connsiteY7361" fmla="*/ 208482 h 888187"/>
              <a:gd name="connsiteX7362" fmla="*/ 154915 w 1180740"/>
              <a:gd name="connsiteY7362" fmla="*/ 207126 h 888187"/>
              <a:gd name="connsiteX7363" fmla="*/ 692662 w 1180740"/>
              <a:gd name="connsiteY7363" fmla="*/ 207110 h 888187"/>
              <a:gd name="connsiteX7364" fmla="*/ 694559 w 1180740"/>
              <a:gd name="connsiteY7364" fmla="*/ 209542 h 888187"/>
              <a:gd name="connsiteX7365" fmla="*/ 693406 w 1180740"/>
              <a:gd name="connsiteY7365" fmla="*/ 213347 h 888187"/>
              <a:gd name="connsiteX7366" fmla="*/ 689277 w 1180740"/>
              <a:gd name="connsiteY7366" fmla="*/ 214033 h 888187"/>
              <a:gd name="connsiteX7367" fmla="*/ 686706 w 1180740"/>
              <a:gd name="connsiteY7367" fmla="*/ 212973 h 888187"/>
              <a:gd name="connsiteX7368" fmla="*/ 687451 w 1180740"/>
              <a:gd name="connsiteY7368" fmla="*/ 209542 h 888187"/>
              <a:gd name="connsiteX7369" fmla="*/ 692662 w 1180740"/>
              <a:gd name="connsiteY7369" fmla="*/ 207110 h 888187"/>
              <a:gd name="connsiteX7370" fmla="*/ 735064 w 1180740"/>
              <a:gd name="connsiteY7370" fmla="*/ 206981 h 888187"/>
              <a:gd name="connsiteX7371" fmla="*/ 741023 w 1180740"/>
              <a:gd name="connsiteY7371" fmla="*/ 211230 h 888187"/>
              <a:gd name="connsiteX7372" fmla="*/ 735800 w 1180740"/>
              <a:gd name="connsiteY7372" fmla="*/ 214401 h 888187"/>
              <a:gd name="connsiteX7373" fmla="*/ 734729 w 1180740"/>
              <a:gd name="connsiteY7373" fmla="*/ 214401 h 888187"/>
              <a:gd name="connsiteX7374" fmla="*/ 732452 w 1180740"/>
              <a:gd name="connsiteY7374" fmla="*/ 209454 h 888187"/>
              <a:gd name="connsiteX7375" fmla="*/ 735064 w 1180740"/>
              <a:gd name="connsiteY7375" fmla="*/ 206981 h 888187"/>
              <a:gd name="connsiteX7376" fmla="*/ 512177 w 1180740"/>
              <a:gd name="connsiteY7376" fmla="*/ 206559 h 888187"/>
              <a:gd name="connsiteX7377" fmla="*/ 514275 w 1180740"/>
              <a:gd name="connsiteY7377" fmla="*/ 207226 h 888187"/>
              <a:gd name="connsiteX7378" fmla="*/ 516519 w 1180740"/>
              <a:gd name="connsiteY7378" fmla="*/ 209005 h 888187"/>
              <a:gd name="connsiteX7379" fmla="*/ 519168 w 1180740"/>
              <a:gd name="connsiteY7379" fmla="*/ 213897 h 888187"/>
              <a:gd name="connsiteX7380" fmla="*/ 515362 w 1180740"/>
              <a:gd name="connsiteY7380" fmla="*/ 219869 h 888187"/>
              <a:gd name="connsiteX7381" fmla="*/ 510878 w 1180740"/>
              <a:gd name="connsiteY7381" fmla="*/ 220250 h 888187"/>
              <a:gd name="connsiteX7382" fmla="*/ 506324 w 1180740"/>
              <a:gd name="connsiteY7382" fmla="*/ 218471 h 888187"/>
              <a:gd name="connsiteX7383" fmla="*/ 505236 w 1180740"/>
              <a:gd name="connsiteY7383" fmla="*/ 209322 h 888187"/>
              <a:gd name="connsiteX7384" fmla="*/ 510131 w 1180740"/>
              <a:gd name="connsiteY7384" fmla="*/ 207226 h 888187"/>
              <a:gd name="connsiteX7385" fmla="*/ 512177 w 1180740"/>
              <a:gd name="connsiteY7385" fmla="*/ 206559 h 888187"/>
              <a:gd name="connsiteX7386" fmla="*/ 380461 w 1180740"/>
              <a:gd name="connsiteY7386" fmla="*/ 206424 h 888187"/>
              <a:gd name="connsiteX7387" fmla="*/ 383818 w 1180740"/>
              <a:gd name="connsiteY7387" fmla="*/ 208122 h 888187"/>
              <a:gd name="connsiteX7388" fmla="*/ 384557 w 1180740"/>
              <a:gd name="connsiteY7388" fmla="*/ 208500 h 888187"/>
              <a:gd name="connsiteX7389" fmla="*/ 386840 w 1180740"/>
              <a:gd name="connsiteY7389" fmla="*/ 211960 h 888187"/>
              <a:gd name="connsiteX7390" fmla="*/ 384557 w 1180740"/>
              <a:gd name="connsiteY7390" fmla="*/ 216866 h 888187"/>
              <a:gd name="connsiteX7391" fmla="*/ 373814 w 1180740"/>
              <a:gd name="connsiteY7391" fmla="*/ 215482 h 888187"/>
              <a:gd name="connsiteX7392" fmla="*/ 373411 w 1180740"/>
              <a:gd name="connsiteY7392" fmla="*/ 210953 h 888187"/>
              <a:gd name="connsiteX7393" fmla="*/ 376365 w 1180740"/>
              <a:gd name="connsiteY7393" fmla="*/ 207808 h 888187"/>
              <a:gd name="connsiteX7394" fmla="*/ 380461 w 1180740"/>
              <a:gd name="connsiteY7394" fmla="*/ 206424 h 888187"/>
              <a:gd name="connsiteX7395" fmla="*/ 454066 w 1180740"/>
              <a:gd name="connsiteY7395" fmla="*/ 206248 h 888187"/>
              <a:gd name="connsiteX7396" fmla="*/ 459154 w 1180740"/>
              <a:gd name="connsiteY7396" fmla="*/ 206669 h 888187"/>
              <a:gd name="connsiteX7397" fmla="*/ 461058 w 1180740"/>
              <a:gd name="connsiteY7397" fmla="*/ 207368 h 888187"/>
              <a:gd name="connsiteX7398" fmla="*/ 461803 w 1180740"/>
              <a:gd name="connsiteY7398" fmla="*/ 215821 h 888187"/>
              <a:gd name="connsiteX7399" fmla="*/ 459563 w 1180740"/>
              <a:gd name="connsiteY7399" fmla="*/ 217601 h 888187"/>
              <a:gd name="connsiteX7400" fmla="*/ 455755 w 1180740"/>
              <a:gd name="connsiteY7400" fmla="*/ 218618 h 888187"/>
              <a:gd name="connsiteX7401" fmla="*/ 448624 w 1180740"/>
              <a:gd name="connsiteY7401" fmla="*/ 215821 h 888187"/>
              <a:gd name="connsiteX7402" fmla="*/ 449032 w 1180740"/>
              <a:gd name="connsiteY7402" fmla="*/ 207686 h 888187"/>
              <a:gd name="connsiteX7403" fmla="*/ 454066 w 1180740"/>
              <a:gd name="connsiteY7403" fmla="*/ 206248 h 888187"/>
              <a:gd name="connsiteX7404" fmla="*/ 403977 w 1180740"/>
              <a:gd name="connsiteY7404" fmla="*/ 206146 h 888187"/>
              <a:gd name="connsiteX7405" fmla="*/ 407730 w 1180740"/>
              <a:gd name="connsiteY7405" fmla="*/ 206524 h 888187"/>
              <a:gd name="connsiteX7406" fmla="*/ 409607 w 1180740"/>
              <a:gd name="connsiteY7406" fmla="*/ 207533 h 888187"/>
              <a:gd name="connsiteX7407" fmla="*/ 411082 w 1180740"/>
              <a:gd name="connsiteY7407" fmla="*/ 214219 h 888187"/>
              <a:gd name="connsiteX7408" fmla="*/ 410344 w 1180740"/>
              <a:gd name="connsiteY7408" fmla="*/ 215607 h 888187"/>
              <a:gd name="connsiteX7409" fmla="*/ 400692 w 1180740"/>
              <a:gd name="connsiteY7409" fmla="*/ 217373 h 888187"/>
              <a:gd name="connsiteX7410" fmla="*/ 397676 w 1180740"/>
              <a:gd name="connsiteY7410" fmla="*/ 214913 h 888187"/>
              <a:gd name="connsiteX7411" fmla="*/ 398078 w 1180740"/>
              <a:gd name="connsiteY7411" fmla="*/ 208605 h 888187"/>
              <a:gd name="connsiteX7412" fmla="*/ 403977 w 1180740"/>
              <a:gd name="connsiteY7412" fmla="*/ 206146 h 888187"/>
              <a:gd name="connsiteX7413" fmla="*/ 330881 w 1180740"/>
              <a:gd name="connsiteY7413" fmla="*/ 205588 h 888187"/>
              <a:gd name="connsiteX7414" fmla="*/ 336913 w 1180740"/>
              <a:gd name="connsiteY7414" fmla="*/ 208073 h 888187"/>
              <a:gd name="connsiteX7415" fmla="*/ 335422 w 1180740"/>
              <a:gd name="connsiteY7415" fmla="*/ 217247 h 888187"/>
              <a:gd name="connsiteX7416" fmla="*/ 330119 w 1180740"/>
              <a:gd name="connsiteY7416" fmla="*/ 219350 h 888187"/>
              <a:gd name="connsiteX7417" fmla="*/ 327480 w 1180740"/>
              <a:gd name="connsiteY7417" fmla="*/ 219350 h 888187"/>
              <a:gd name="connsiteX7418" fmla="*/ 322256 w 1180740"/>
              <a:gd name="connsiteY7418" fmla="*/ 214763 h 888187"/>
              <a:gd name="connsiteX7419" fmla="*/ 323003 w 1180740"/>
              <a:gd name="connsiteY7419" fmla="*/ 209857 h 888187"/>
              <a:gd name="connsiteX7420" fmla="*/ 328969 w 1180740"/>
              <a:gd name="connsiteY7420" fmla="*/ 205971 h 888187"/>
              <a:gd name="connsiteX7421" fmla="*/ 330881 w 1180740"/>
              <a:gd name="connsiteY7421" fmla="*/ 205588 h 888187"/>
              <a:gd name="connsiteX7422" fmla="*/ 428854 w 1180740"/>
              <a:gd name="connsiteY7422" fmla="*/ 205448 h 888187"/>
              <a:gd name="connsiteX7423" fmla="*/ 431878 w 1180740"/>
              <a:gd name="connsiteY7423" fmla="*/ 206416 h 888187"/>
              <a:gd name="connsiteX7424" fmla="*/ 437107 w 1180740"/>
              <a:gd name="connsiteY7424" fmla="*/ 211263 h 888187"/>
              <a:gd name="connsiteX7425" fmla="*/ 434493 w 1180740"/>
              <a:gd name="connsiteY7425" fmla="*/ 217934 h 888187"/>
              <a:gd name="connsiteX7426" fmla="*/ 432616 w 1180740"/>
              <a:gd name="connsiteY7426" fmla="*/ 218627 h 888187"/>
              <a:gd name="connsiteX7427" fmla="*/ 422629 w 1180740"/>
              <a:gd name="connsiteY7427" fmla="*/ 211640 h 888187"/>
              <a:gd name="connsiteX7428" fmla="*/ 425578 w 1180740"/>
              <a:gd name="connsiteY7428" fmla="*/ 206038 h 888187"/>
              <a:gd name="connsiteX7429" fmla="*/ 428854 w 1180740"/>
              <a:gd name="connsiteY7429" fmla="*/ 205448 h 888187"/>
              <a:gd name="connsiteX7430" fmla="*/ 980227 w 1180740"/>
              <a:gd name="connsiteY7430" fmla="*/ 205031 h 888187"/>
              <a:gd name="connsiteX7431" fmla="*/ 983969 w 1180740"/>
              <a:gd name="connsiteY7431" fmla="*/ 206033 h 888187"/>
              <a:gd name="connsiteX7432" fmla="*/ 985439 w 1180740"/>
              <a:gd name="connsiteY7432" fmla="*/ 211229 h 888187"/>
              <a:gd name="connsiteX7433" fmla="*/ 980962 w 1180740"/>
              <a:gd name="connsiteY7433" fmla="*/ 215423 h 888187"/>
              <a:gd name="connsiteX7434" fmla="*/ 976551 w 1180740"/>
              <a:gd name="connsiteY7434" fmla="*/ 214046 h 888187"/>
              <a:gd name="connsiteX7435" fmla="*/ 974680 w 1180740"/>
              <a:gd name="connsiteY7435" fmla="*/ 211917 h 888187"/>
              <a:gd name="connsiteX7436" fmla="*/ 974680 w 1180740"/>
              <a:gd name="connsiteY7436" fmla="*/ 208099 h 888187"/>
              <a:gd name="connsiteX7437" fmla="*/ 980227 w 1180740"/>
              <a:gd name="connsiteY7437" fmla="*/ 205031 h 888187"/>
              <a:gd name="connsiteX7438" fmla="*/ 173991 w 1180740"/>
              <a:gd name="connsiteY7438" fmla="*/ 204911 h 888187"/>
              <a:gd name="connsiteX7439" fmla="*/ 178501 w 1180740"/>
              <a:gd name="connsiteY7439" fmla="*/ 205594 h 888187"/>
              <a:gd name="connsiteX7440" fmla="*/ 180386 w 1180740"/>
              <a:gd name="connsiteY7440" fmla="*/ 213034 h 888187"/>
              <a:gd name="connsiteX7441" fmla="*/ 176279 w 1180740"/>
              <a:gd name="connsiteY7441" fmla="*/ 215832 h 888187"/>
              <a:gd name="connsiteX7442" fmla="*/ 169548 w 1180740"/>
              <a:gd name="connsiteY7442" fmla="*/ 210173 h 888187"/>
              <a:gd name="connsiteX7443" fmla="*/ 170288 w 1180740"/>
              <a:gd name="connsiteY7443" fmla="*/ 207375 h 888187"/>
              <a:gd name="connsiteX7444" fmla="*/ 173991 w 1180740"/>
              <a:gd name="connsiteY7444" fmla="*/ 204911 h 888187"/>
              <a:gd name="connsiteX7445" fmla="*/ 304499 w 1180740"/>
              <a:gd name="connsiteY7445" fmla="*/ 204887 h 888187"/>
              <a:gd name="connsiteX7446" fmla="*/ 309348 w 1180740"/>
              <a:gd name="connsiteY7446" fmla="*/ 206649 h 888187"/>
              <a:gd name="connsiteX7447" fmla="*/ 310492 w 1180740"/>
              <a:gd name="connsiteY7447" fmla="*/ 215329 h 888187"/>
              <a:gd name="connsiteX7448" fmla="*/ 305240 w 1180740"/>
              <a:gd name="connsiteY7448" fmla="*/ 217783 h 888187"/>
              <a:gd name="connsiteX7449" fmla="*/ 297763 w 1180740"/>
              <a:gd name="connsiteY7449" fmla="*/ 213946 h 888187"/>
              <a:gd name="connsiteX7450" fmla="*/ 296685 w 1180740"/>
              <a:gd name="connsiteY7450" fmla="*/ 209102 h 888187"/>
              <a:gd name="connsiteX7451" fmla="*/ 304499 w 1180740"/>
              <a:gd name="connsiteY7451" fmla="*/ 204887 h 888187"/>
              <a:gd name="connsiteX7452" fmla="*/ 483988 w 1180740"/>
              <a:gd name="connsiteY7452" fmla="*/ 204021 h 888187"/>
              <a:gd name="connsiteX7453" fmla="*/ 486975 w 1180740"/>
              <a:gd name="connsiteY7453" fmla="*/ 204021 h 888187"/>
              <a:gd name="connsiteX7454" fmla="*/ 491872 w 1180740"/>
              <a:gd name="connsiteY7454" fmla="*/ 206123 h 888187"/>
              <a:gd name="connsiteX7455" fmla="*/ 495266 w 1180740"/>
              <a:gd name="connsiteY7455" fmla="*/ 210009 h 888187"/>
              <a:gd name="connsiteX7456" fmla="*/ 491123 w 1180740"/>
              <a:gd name="connsiteY7456" fmla="*/ 216699 h 888187"/>
              <a:gd name="connsiteX7457" fmla="*/ 487721 w 1180740"/>
              <a:gd name="connsiteY7457" fmla="*/ 217463 h 888187"/>
              <a:gd name="connsiteX7458" fmla="*/ 481678 w 1180740"/>
              <a:gd name="connsiteY7458" fmla="*/ 215680 h 888187"/>
              <a:gd name="connsiteX7459" fmla="*/ 479100 w 1180740"/>
              <a:gd name="connsiteY7459" fmla="*/ 208990 h 888187"/>
              <a:gd name="connsiteX7460" fmla="*/ 483988 w 1180740"/>
              <a:gd name="connsiteY7460" fmla="*/ 204021 h 888187"/>
              <a:gd name="connsiteX7461" fmla="*/ 200300 w 1180740"/>
              <a:gd name="connsiteY7461" fmla="*/ 202921 h 888187"/>
              <a:gd name="connsiteX7462" fmla="*/ 203353 w 1180740"/>
              <a:gd name="connsiteY7462" fmla="*/ 204724 h 888187"/>
              <a:gd name="connsiteX7463" fmla="*/ 206306 w 1180740"/>
              <a:gd name="connsiteY7463" fmla="*/ 209682 h 888187"/>
              <a:gd name="connsiteX7464" fmla="*/ 203018 w 1180740"/>
              <a:gd name="connsiteY7464" fmla="*/ 215275 h 888187"/>
              <a:gd name="connsiteX7465" fmla="*/ 195568 w 1180740"/>
              <a:gd name="connsiteY7465" fmla="*/ 211779 h 888187"/>
              <a:gd name="connsiteX7466" fmla="*/ 194830 w 1180740"/>
              <a:gd name="connsiteY7466" fmla="*/ 209682 h 888187"/>
              <a:gd name="connsiteX7467" fmla="*/ 196642 w 1180740"/>
              <a:gd name="connsiteY7467" fmla="*/ 204025 h 888187"/>
              <a:gd name="connsiteX7468" fmla="*/ 200300 w 1180740"/>
              <a:gd name="connsiteY7468" fmla="*/ 202921 h 888187"/>
              <a:gd name="connsiteX7469" fmla="*/ 355522 w 1180740"/>
              <a:gd name="connsiteY7469" fmla="*/ 202070 h 888187"/>
              <a:gd name="connsiteX7470" fmla="*/ 359610 w 1180740"/>
              <a:gd name="connsiteY7470" fmla="*/ 204551 h 888187"/>
              <a:gd name="connsiteX7471" fmla="*/ 363697 w 1180740"/>
              <a:gd name="connsiteY7471" fmla="*/ 211931 h 888187"/>
              <a:gd name="connsiteX7472" fmla="*/ 364033 w 1180740"/>
              <a:gd name="connsiteY7472" fmla="*/ 213013 h 888187"/>
              <a:gd name="connsiteX7473" fmla="*/ 358136 w 1180740"/>
              <a:gd name="connsiteY7473" fmla="*/ 220011 h 888187"/>
              <a:gd name="connsiteX7474" fmla="*/ 356259 w 1180740"/>
              <a:gd name="connsiteY7474" fmla="*/ 219311 h 888187"/>
              <a:gd name="connsiteX7475" fmla="*/ 348084 w 1180740"/>
              <a:gd name="connsiteY7475" fmla="*/ 213712 h 888187"/>
              <a:gd name="connsiteX7476" fmla="*/ 346945 w 1180740"/>
              <a:gd name="connsiteY7476" fmla="*/ 211231 h 888187"/>
              <a:gd name="connsiteX7477" fmla="*/ 351435 w 1180740"/>
              <a:gd name="connsiteY7477" fmla="*/ 202388 h 888187"/>
              <a:gd name="connsiteX7478" fmla="*/ 355522 w 1180740"/>
              <a:gd name="connsiteY7478" fmla="*/ 202070 h 888187"/>
              <a:gd name="connsiteX7479" fmla="*/ 251986 w 1180740"/>
              <a:gd name="connsiteY7479" fmla="*/ 202049 h 888187"/>
              <a:gd name="connsiteX7480" fmla="*/ 254035 w 1180740"/>
              <a:gd name="connsiteY7480" fmla="*/ 202755 h 888187"/>
              <a:gd name="connsiteX7481" fmla="*/ 255917 w 1180740"/>
              <a:gd name="connsiteY7481" fmla="*/ 204825 h 888187"/>
              <a:gd name="connsiteX7482" fmla="*/ 258874 w 1180740"/>
              <a:gd name="connsiteY7482" fmla="*/ 207585 h 888187"/>
              <a:gd name="connsiteX7483" fmla="*/ 260756 w 1180740"/>
              <a:gd name="connsiteY7483" fmla="*/ 209342 h 888187"/>
              <a:gd name="connsiteX7484" fmla="*/ 261092 w 1180740"/>
              <a:gd name="connsiteY7484" fmla="*/ 211098 h 888187"/>
              <a:gd name="connsiteX7485" fmla="*/ 257396 w 1180740"/>
              <a:gd name="connsiteY7485" fmla="*/ 216995 h 888187"/>
              <a:gd name="connsiteX7486" fmla="*/ 249936 w 1180740"/>
              <a:gd name="connsiteY7486" fmla="*/ 214925 h 888187"/>
              <a:gd name="connsiteX7487" fmla="*/ 248054 w 1180740"/>
              <a:gd name="connsiteY7487" fmla="*/ 212855 h 888187"/>
              <a:gd name="connsiteX7488" fmla="*/ 246240 w 1180740"/>
              <a:gd name="connsiteY7488" fmla="*/ 210408 h 888187"/>
              <a:gd name="connsiteX7489" fmla="*/ 245837 w 1180740"/>
              <a:gd name="connsiteY7489" fmla="*/ 205515 h 888187"/>
              <a:gd name="connsiteX7490" fmla="*/ 248794 w 1180740"/>
              <a:gd name="connsiteY7490" fmla="*/ 202755 h 888187"/>
              <a:gd name="connsiteX7491" fmla="*/ 249936 w 1180740"/>
              <a:gd name="connsiteY7491" fmla="*/ 202378 h 888187"/>
              <a:gd name="connsiteX7492" fmla="*/ 251986 w 1180740"/>
              <a:gd name="connsiteY7492" fmla="*/ 202049 h 888187"/>
              <a:gd name="connsiteX7493" fmla="*/ 279743 w 1180740"/>
              <a:gd name="connsiteY7493" fmla="*/ 201362 h 888187"/>
              <a:gd name="connsiteX7494" fmla="*/ 283434 w 1180740"/>
              <a:gd name="connsiteY7494" fmla="*/ 204179 h 888187"/>
              <a:gd name="connsiteX7495" fmla="*/ 286066 w 1180740"/>
              <a:gd name="connsiteY7495" fmla="*/ 211247 h 888187"/>
              <a:gd name="connsiteX7496" fmla="*/ 281605 w 1180740"/>
              <a:gd name="connsiteY7496" fmla="*/ 215832 h 888187"/>
              <a:gd name="connsiteX7497" fmla="*/ 277091 w 1180740"/>
              <a:gd name="connsiteY7497" fmla="*/ 214749 h 888187"/>
              <a:gd name="connsiteX7498" fmla="*/ 271485 w 1180740"/>
              <a:gd name="connsiteY7498" fmla="*/ 211948 h 888187"/>
              <a:gd name="connsiteX7499" fmla="*/ 268108 w 1180740"/>
              <a:gd name="connsiteY7499" fmla="*/ 208382 h 888187"/>
              <a:gd name="connsiteX7500" fmla="*/ 268513 w 1180740"/>
              <a:gd name="connsiteY7500" fmla="*/ 205580 h 888187"/>
              <a:gd name="connsiteX7501" fmla="*/ 271080 w 1180740"/>
              <a:gd name="connsiteY7501" fmla="*/ 203479 h 888187"/>
              <a:gd name="connsiteX7502" fmla="*/ 275201 w 1180740"/>
              <a:gd name="connsiteY7502" fmla="*/ 201696 h 888187"/>
              <a:gd name="connsiteX7503" fmla="*/ 279743 w 1180740"/>
              <a:gd name="connsiteY7503" fmla="*/ 201362 h 888187"/>
              <a:gd name="connsiteX7504" fmla="*/ 696775 w 1180740"/>
              <a:gd name="connsiteY7504" fmla="*/ 179960 h 888187"/>
              <a:gd name="connsiteX7505" fmla="*/ 702370 w 1180740"/>
              <a:gd name="connsiteY7505" fmla="*/ 184144 h 888187"/>
              <a:gd name="connsiteX7506" fmla="*/ 697516 w 1180740"/>
              <a:gd name="connsiteY7506" fmla="*/ 188709 h 888187"/>
              <a:gd name="connsiteX7507" fmla="*/ 692326 w 1180740"/>
              <a:gd name="connsiteY7507" fmla="*/ 183446 h 888187"/>
              <a:gd name="connsiteX7508" fmla="*/ 696775 w 1180740"/>
              <a:gd name="connsiteY7508" fmla="*/ 179960 h 888187"/>
              <a:gd name="connsiteX7509" fmla="*/ 677271 w 1180740"/>
              <a:gd name="connsiteY7509" fmla="*/ 179500 h 888187"/>
              <a:gd name="connsiteX7510" fmla="*/ 683294 w 1180740"/>
              <a:gd name="connsiteY7510" fmla="*/ 180880 h 888187"/>
              <a:gd name="connsiteX7511" fmla="*/ 684376 w 1180740"/>
              <a:gd name="connsiteY7511" fmla="*/ 185396 h 888187"/>
              <a:gd name="connsiteX7512" fmla="*/ 680655 w 1180740"/>
              <a:gd name="connsiteY7512" fmla="*/ 188219 h 888187"/>
              <a:gd name="connsiteX7513" fmla="*/ 678760 w 1180740"/>
              <a:gd name="connsiteY7513" fmla="*/ 188533 h 888187"/>
              <a:gd name="connsiteX7514" fmla="*/ 675782 w 1180740"/>
              <a:gd name="connsiteY7514" fmla="*/ 186776 h 888187"/>
              <a:gd name="connsiteX7515" fmla="*/ 674632 w 1180740"/>
              <a:gd name="connsiteY7515" fmla="*/ 184393 h 888187"/>
              <a:gd name="connsiteX7516" fmla="*/ 677271 w 1180740"/>
              <a:gd name="connsiteY7516" fmla="*/ 179500 h 888187"/>
              <a:gd name="connsiteX7517" fmla="*/ 734732 w 1180740"/>
              <a:gd name="connsiteY7517" fmla="*/ 179453 h 888187"/>
              <a:gd name="connsiteX7518" fmla="*/ 737112 w 1180740"/>
              <a:gd name="connsiteY7518" fmla="*/ 180928 h 888187"/>
              <a:gd name="connsiteX7519" fmla="*/ 737453 w 1180740"/>
              <a:gd name="connsiteY7519" fmla="*/ 183011 h 888187"/>
              <a:gd name="connsiteX7520" fmla="*/ 735952 w 1180740"/>
              <a:gd name="connsiteY7520" fmla="*/ 185851 h 888187"/>
              <a:gd name="connsiteX7521" fmla="*/ 733358 w 1180740"/>
              <a:gd name="connsiteY7521" fmla="*/ 186545 h 888187"/>
              <a:gd name="connsiteX7522" fmla="*/ 730287 w 1180740"/>
              <a:gd name="connsiteY7522" fmla="*/ 185851 h 888187"/>
              <a:gd name="connsiteX7523" fmla="*/ 729536 w 1180740"/>
              <a:gd name="connsiteY7523" fmla="*/ 183768 h 888187"/>
              <a:gd name="connsiteX7524" fmla="*/ 731788 w 1180740"/>
              <a:gd name="connsiteY7524" fmla="*/ 179539 h 888187"/>
              <a:gd name="connsiteX7525" fmla="*/ 734732 w 1180740"/>
              <a:gd name="connsiteY7525" fmla="*/ 179453 h 888187"/>
              <a:gd name="connsiteX7526" fmla="*/ 714230 w 1180740"/>
              <a:gd name="connsiteY7526" fmla="*/ 179139 h 888187"/>
              <a:gd name="connsiteX7527" fmla="*/ 717559 w 1180740"/>
              <a:gd name="connsiteY7527" fmla="*/ 180699 h 888187"/>
              <a:gd name="connsiteX7528" fmla="*/ 719024 w 1180740"/>
              <a:gd name="connsiteY7528" fmla="*/ 184149 h 888187"/>
              <a:gd name="connsiteX7529" fmla="*/ 714963 w 1180740"/>
              <a:gd name="connsiteY7529" fmla="*/ 187599 h 888187"/>
              <a:gd name="connsiteX7530" fmla="*/ 711634 w 1180740"/>
              <a:gd name="connsiteY7530" fmla="*/ 185215 h 888187"/>
              <a:gd name="connsiteX7531" fmla="*/ 710901 w 1180740"/>
              <a:gd name="connsiteY7531" fmla="*/ 183459 h 888187"/>
              <a:gd name="connsiteX7532" fmla="*/ 710901 w 1180740"/>
              <a:gd name="connsiteY7532" fmla="*/ 181013 h 888187"/>
              <a:gd name="connsiteX7533" fmla="*/ 714230 w 1180740"/>
              <a:gd name="connsiteY7533" fmla="*/ 179139 h 888187"/>
              <a:gd name="connsiteX7534" fmla="*/ 834304 w 1180740"/>
              <a:gd name="connsiteY7534" fmla="*/ 179124 h 888187"/>
              <a:gd name="connsiteX7535" fmla="*/ 838046 w 1180740"/>
              <a:gd name="connsiteY7535" fmla="*/ 181291 h 888187"/>
              <a:gd name="connsiteX7536" fmla="*/ 837298 w 1180740"/>
              <a:gd name="connsiteY7536" fmla="*/ 185880 h 888187"/>
              <a:gd name="connsiteX7537" fmla="*/ 836209 w 1180740"/>
              <a:gd name="connsiteY7537" fmla="*/ 186582 h 888187"/>
              <a:gd name="connsiteX7538" fmla="*/ 833555 w 1180740"/>
              <a:gd name="connsiteY7538" fmla="*/ 186199 h 888187"/>
              <a:gd name="connsiteX7539" fmla="*/ 831650 w 1180740"/>
              <a:gd name="connsiteY7539" fmla="*/ 183012 h 888187"/>
              <a:gd name="connsiteX7540" fmla="*/ 834304 w 1180740"/>
              <a:gd name="connsiteY7540" fmla="*/ 179124 h 888187"/>
              <a:gd name="connsiteX7541" fmla="*/ 630988 w 1180740"/>
              <a:gd name="connsiteY7541" fmla="*/ 178945 h 888187"/>
              <a:gd name="connsiteX7542" fmla="*/ 633204 w 1180740"/>
              <a:gd name="connsiteY7542" fmla="*/ 178945 h 888187"/>
              <a:gd name="connsiteX7543" fmla="*/ 637300 w 1180740"/>
              <a:gd name="connsiteY7543" fmla="*/ 180331 h 888187"/>
              <a:gd name="connsiteX7544" fmla="*/ 635420 w 1180740"/>
              <a:gd name="connsiteY7544" fmla="*/ 188018 h 888187"/>
              <a:gd name="connsiteX7545" fmla="*/ 628369 w 1180740"/>
              <a:gd name="connsiteY7545" fmla="*/ 187325 h 888187"/>
              <a:gd name="connsiteX7546" fmla="*/ 627630 w 1180740"/>
              <a:gd name="connsiteY7546" fmla="*/ 180331 h 888187"/>
              <a:gd name="connsiteX7547" fmla="*/ 630988 w 1180740"/>
              <a:gd name="connsiteY7547" fmla="*/ 178945 h 888187"/>
              <a:gd name="connsiteX7548" fmla="*/ 853788 w 1180740"/>
              <a:gd name="connsiteY7548" fmla="*/ 178845 h 888187"/>
              <a:gd name="connsiteX7549" fmla="*/ 856033 w 1180740"/>
              <a:gd name="connsiteY7549" fmla="*/ 180621 h 888187"/>
              <a:gd name="connsiteX7550" fmla="*/ 856441 w 1180740"/>
              <a:gd name="connsiteY7550" fmla="*/ 184489 h 888187"/>
              <a:gd name="connsiteX7551" fmla="*/ 855284 w 1180740"/>
              <a:gd name="connsiteY7551" fmla="*/ 185504 h 888187"/>
              <a:gd name="connsiteX7552" fmla="*/ 853447 w 1180740"/>
              <a:gd name="connsiteY7552" fmla="*/ 186582 h 888187"/>
              <a:gd name="connsiteX7553" fmla="*/ 850793 w 1180740"/>
              <a:gd name="connsiteY7553" fmla="*/ 185187 h 888187"/>
              <a:gd name="connsiteX7554" fmla="*/ 849637 w 1180740"/>
              <a:gd name="connsiteY7554" fmla="*/ 181636 h 888187"/>
              <a:gd name="connsiteX7555" fmla="*/ 851134 w 1180740"/>
              <a:gd name="connsiteY7555" fmla="*/ 179543 h 888187"/>
              <a:gd name="connsiteX7556" fmla="*/ 853788 w 1180740"/>
              <a:gd name="connsiteY7556" fmla="*/ 178845 h 888187"/>
              <a:gd name="connsiteX7557" fmla="*/ 753270 w 1180740"/>
              <a:gd name="connsiteY7557" fmla="*/ 178845 h 888187"/>
              <a:gd name="connsiteX7558" fmla="*/ 755924 w 1180740"/>
              <a:gd name="connsiteY7558" fmla="*/ 180240 h 888187"/>
              <a:gd name="connsiteX7559" fmla="*/ 757081 w 1180740"/>
              <a:gd name="connsiteY7559" fmla="*/ 183792 h 888187"/>
              <a:gd name="connsiteX7560" fmla="*/ 755584 w 1180740"/>
              <a:gd name="connsiteY7560" fmla="*/ 185884 h 888187"/>
              <a:gd name="connsiteX7561" fmla="*/ 752930 w 1180740"/>
              <a:gd name="connsiteY7561" fmla="*/ 186582 h 888187"/>
              <a:gd name="connsiteX7562" fmla="*/ 750616 w 1180740"/>
              <a:gd name="connsiteY7562" fmla="*/ 184806 h 888187"/>
              <a:gd name="connsiteX7563" fmla="*/ 750276 w 1180740"/>
              <a:gd name="connsiteY7563" fmla="*/ 180938 h 888187"/>
              <a:gd name="connsiteX7564" fmla="*/ 751433 w 1180740"/>
              <a:gd name="connsiteY7564" fmla="*/ 179923 h 888187"/>
              <a:gd name="connsiteX7565" fmla="*/ 753270 w 1180740"/>
              <a:gd name="connsiteY7565" fmla="*/ 178845 h 888187"/>
              <a:gd name="connsiteX7566" fmla="*/ 779048 w 1180740"/>
              <a:gd name="connsiteY7566" fmla="*/ 178545 h 888187"/>
              <a:gd name="connsiteX7567" fmla="*/ 781317 w 1180740"/>
              <a:gd name="connsiteY7567" fmla="*/ 179317 h 888187"/>
              <a:gd name="connsiteX7568" fmla="*/ 782062 w 1180740"/>
              <a:gd name="connsiteY7568" fmla="*/ 181502 h 888187"/>
              <a:gd name="connsiteX7569" fmla="*/ 781723 w 1180740"/>
              <a:gd name="connsiteY7569" fmla="*/ 184010 h 888187"/>
              <a:gd name="connsiteX7570" fmla="*/ 779421 w 1180740"/>
              <a:gd name="connsiteY7570" fmla="*/ 185424 h 888187"/>
              <a:gd name="connsiteX7571" fmla="*/ 777186 w 1180740"/>
              <a:gd name="connsiteY7571" fmla="*/ 184717 h 888187"/>
              <a:gd name="connsiteX7572" fmla="*/ 776035 w 1180740"/>
              <a:gd name="connsiteY7572" fmla="*/ 183238 h 888187"/>
              <a:gd name="connsiteX7573" fmla="*/ 776780 w 1180740"/>
              <a:gd name="connsiteY7573" fmla="*/ 179317 h 888187"/>
              <a:gd name="connsiteX7574" fmla="*/ 779048 w 1180740"/>
              <a:gd name="connsiteY7574" fmla="*/ 178545 h 888187"/>
              <a:gd name="connsiteX7575" fmla="*/ 871531 w 1180740"/>
              <a:gd name="connsiteY7575" fmla="*/ 178454 h 888187"/>
              <a:gd name="connsiteX7576" fmla="*/ 873096 w 1180740"/>
              <a:gd name="connsiteY7576" fmla="*/ 178604 h 888187"/>
              <a:gd name="connsiteX7577" fmla="*/ 876143 w 1180740"/>
              <a:gd name="connsiteY7577" fmla="*/ 179298 h 888187"/>
              <a:gd name="connsiteX7578" fmla="*/ 876888 w 1180740"/>
              <a:gd name="connsiteY7578" fmla="*/ 181444 h 888187"/>
              <a:gd name="connsiteX7579" fmla="*/ 874653 w 1180740"/>
              <a:gd name="connsiteY7579" fmla="*/ 185609 h 888187"/>
              <a:gd name="connsiteX7580" fmla="*/ 869373 w 1180740"/>
              <a:gd name="connsiteY7580" fmla="*/ 184221 h 888187"/>
              <a:gd name="connsiteX7581" fmla="*/ 868967 w 1180740"/>
              <a:gd name="connsiteY7581" fmla="*/ 182138 h 888187"/>
              <a:gd name="connsiteX7582" fmla="*/ 870524 w 1180740"/>
              <a:gd name="connsiteY7582" fmla="*/ 179298 h 888187"/>
              <a:gd name="connsiteX7583" fmla="*/ 871531 w 1180740"/>
              <a:gd name="connsiteY7583" fmla="*/ 178454 h 888187"/>
              <a:gd name="connsiteX7584" fmla="*/ 1173829 w 1180740"/>
              <a:gd name="connsiteY7584" fmla="*/ 177731 h 888187"/>
              <a:gd name="connsiteX7585" fmla="*/ 1180562 w 1180740"/>
              <a:gd name="connsiteY7585" fmla="*/ 181259 h 888187"/>
              <a:gd name="connsiteX7586" fmla="*/ 1180158 w 1180740"/>
              <a:gd name="connsiteY7586" fmla="*/ 181953 h 888187"/>
              <a:gd name="connsiteX7587" fmla="*/ 1177599 w 1180740"/>
              <a:gd name="connsiteY7587" fmla="*/ 182646 h 888187"/>
              <a:gd name="connsiteX7588" fmla="*/ 1174569 w 1180740"/>
              <a:gd name="connsiteY7588" fmla="*/ 181574 h 888187"/>
              <a:gd name="connsiteX7589" fmla="*/ 1173492 w 1180740"/>
              <a:gd name="connsiteY7589" fmla="*/ 179873 h 888187"/>
              <a:gd name="connsiteX7590" fmla="*/ 1173829 w 1180740"/>
              <a:gd name="connsiteY7590" fmla="*/ 177731 h 888187"/>
              <a:gd name="connsiteX7591" fmla="*/ 891764 w 1180740"/>
              <a:gd name="connsiteY7591" fmla="*/ 177452 h 888187"/>
              <a:gd name="connsiteX7592" fmla="*/ 895026 w 1180740"/>
              <a:gd name="connsiteY7592" fmla="*/ 179925 h 888187"/>
              <a:gd name="connsiteX7593" fmla="*/ 895825 w 1180740"/>
              <a:gd name="connsiteY7593" fmla="*/ 181637 h 888187"/>
              <a:gd name="connsiteX7594" fmla="*/ 895825 w 1180740"/>
              <a:gd name="connsiteY7594" fmla="*/ 184109 h 888187"/>
              <a:gd name="connsiteX7595" fmla="*/ 889167 w 1180740"/>
              <a:gd name="connsiteY7595" fmla="*/ 184490 h 888187"/>
              <a:gd name="connsiteX7596" fmla="*/ 887702 w 1180740"/>
              <a:gd name="connsiteY7596" fmla="*/ 180939 h 888187"/>
              <a:gd name="connsiteX7597" fmla="*/ 891764 w 1180740"/>
              <a:gd name="connsiteY7597" fmla="*/ 177452 h 888187"/>
              <a:gd name="connsiteX7598" fmla="*/ 792224 w 1180740"/>
              <a:gd name="connsiteY7598" fmla="*/ 177435 h 888187"/>
              <a:gd name="connsiteX7599" fmla="*/ 793824 w 1180740"/>
              <a:gd name="connsiteY7599" fmla="*/ 178569 h 888187"/>
              <a:gd name="connsiteX7600" fmla="*/ 794645 w 1180740"/>
              <a:gd name="connsiteY7600" fmla="*/ 183896 h 888187"/>
              <a:gd name="connsiteX7601" fmla="*/ 793482 w 1180740"/>
              <a:gd name="connsiteY7601" fmla="*/ 184593 h 888187"/>
              <a:gd name="connsiteX7602" fmla="*/ 788142 w 1180740"/>
              <a:gd name="connsiteY7602" fmla="*/ 183515 h 888187"/>
              <a:gd name="connsiteX7603" fmla="*/ 787388 w 1180740"/>
              <a:gd name="connsiteY7603" fmla="*/ 180725 h 888187"/>
              <a:gd name="connsiteX7604" fmla="*/ 790058 w 1180740"/>
              <a:gd name="connsiteY7604" fmla="*/ 177871 h 888187"/>
              <a:gd name="connsiteX7605" fmla="*/ 792224 w 1180740"/>
              <a:gd name="connsiteY7605" fmla="*/ 177435 h 888187"/>
              <a:gd name="connsiteX7606" fmla="*/ 659288 w 1180740"/>
              <a:gd name="connsiteY7606" fmla="*/ 177197 h 888187"/>
              <a:gd name="connsiteX7607" fmla="*/ 662694 w 1180740"/>
              <a:gd name="connsiteY7607" fmla="*/ 178294 h 888187"/>
              <a:gd name="connsiteX7608" fmla="*/ 664192 w 1180740"/>
              <a:gd name="connsiteY7608" fmla="*/ 181473 h 888187"/>
              <a:gd name="connsiteX7609" fmla="*/ 663443 w 1180740"/>
              <a:gd name="connsiteY7609" fmla="*/ 184653 h 888187"/>
              <a:gd name="connsiteX7610" fmla="*/ 658538 w 1180740"/>
              <a:gd name="connsiteY7610" fmla="*/ 188150 h 888187"/>
              <a:gd name="connsiteX7611" fmla="*/ 654383 w 1180740"/>
              <a:gd name="connsiteY7611" fmla="*/ 186052 h 888187"/>
              <a:gd name="connsiteX7612" fmla="*/ 652885 w 1180740"/>
              <a:gd name="connsiteY7612" fmla="*/ 182491 h 888187"/>
              <a:gd name="connsiteX7613" fmla="*/ 655882 w 1180740"/>
              <a:gd name="connsiteY7613" fmla="*/ 177913 h 888187"/>
              <a:gd name="connsiteX7614" fmla="*/ 659288 w 1180740"/>
              <a:gd name="connsiteY7614" fmla="*/ 177197 h 888187"/>
              <a:gd name="connsiteX7615" fmla="*/ 927966 w 1180740"/>
              <a:gd name="connsiteY7615" fmla="*/ 176895 h 888187"/>
              <a:gd name="connsiteX7616" fmla="*/ 931011 w 1180740"/>
              <a:gd name="connsiteY7616" fmla="*/ 178600 h 888187"/>
              <a:gd name="connsiteX7617" fmla="*/ 932093 w 1180740"/>
              <a:gd name="connsiteY7617" fmla="*/ 181063 h 888187"/>
              <a:gd name="connsiteX7618" fmla="*/ 929454 w 1180740"/>
              <a:gd name="connsiteY7618" fmla="*/ 185988 h 888187"/>
              <a:gd name="connsiteX7619" fmla="*/ 923499 w 1180740"/>
              <a:gd name="connsiteY7619" fmla="*/ 184599 h 888187"/>
              <a:gd name="connsiteX7620" fmla="*/ 922349 w 1180740"/>
              <a:gd name="connsiteY7620" fmla="*/ 180052 h 888187"/>
              <a:gd name="connsiteX7621" fmla="*/ 926071 w 1180740"/>
              <a:gd name="connsiteY7621" fmla="*/ 177211 h 888187"/>
              <a:gd name="connsiteX7622" fmla="*/ 927966 w 1180740"/>
              <a:gd name="connsiteY7622" fmla="*/ 176895 h 888187"/>
              <a:gd name="connsiteX7623" fmla="*/ 605179 w 1180740"/>
              <a:gd name="connsiteY7623" fmla="*/ 176751 h 888187"/>
              <a:gd name="connsiteX7624" fmla="*/ 608570 w 1180740"/>
              <a:gd name="connsiteY7624" fmla="*/ 177442 h 888187"/>
              <a:gd name="connsiteX7625" fmla="*/ 611217 w 1180740"/>
              <a:gd name="connsiteY7625" fmla="*/ 181968 h 888187"/>
              <a:gd name="connsiteX7626" fmla="*/ 609317 w 1180740"/>
              <a:gd name="connsiteY7626" fmla="*/ 185802 h 888187"/>
              <a:gd name="connsiteX7627" fmla="*/ 602600 w 1180740"/>
              <a:gd name="connsiteY7627" fmla="*/ 187185 h 888187"/>
              <a:gd name="connsiteX7628" fmla="*/ 598800 w 1180740"/>
              <a:gd name="connsiteY7628" fmla="*/ 184420 h 888187"/>
              <a:gd name="connsiteX7629" fmla="*/ 598054 w 1180740"/>
              <a:gd name="connsiteY7629" fmla="*/ 181591 h 888187"/>
              <a:gd name="connsiteX7630" fmla="*/ 605179 w 1180740"/>
              <a:gd name="connsiteY7630" fmla="*/ 176751 h 888187"/>
              <a:gd name="connsiteX7631" fmla="*/ 908947 w 1180740"/>
              <a:gd name="connsiteY7631" fmla="*/ 176377 h 888187"/>
              <a:gd name="connsiteX7632" fmla="*/ 914103 w 1180740"/>
              <a:gd name="connsiteY7632" fmla="*/ 181639 h 888187"/>
              <a:gd name="connsiteX7633" fmla="*/ 909683 w 1180740"/>
              <a:gd name="connsiteY7633" fmla="*/ 185189 h 888187"/>
              <a:gd name="connsiteX7634" fmla="*/ 904059 w 1180740"/>
              <a:gd name="connsiteY7634" fmla="*/ 180941 h 888187"/>
              <a:gd name="connsiteX7635" fmla="*/ 908947 w 1180740"/>
              <a:gd name="connsiteY7635" fmla="*/ 176377 h 888187"/>
              <a:gd name="connsiteX7636" fmla="*/ 814591 w 1180740"/>
              <a:gd name="connsiteY7636" fmla="*/ 175824 h 888187"/>
              <a:gd name="connsiteX7637" fmla="*/ 818434 w 1180740"/>
              <a:gd name="connsiteY7637" fmla="*/ 177624 h 888187"/>
              <a:gd name="connsiteX7638" fmla="*/ 819532 w 1180740"/>
              <a:gd name="connsiteY7638" fmla="*/ 180838 h 888187"/>
              <a:gd name="connsiteX7639" fmla="*/ 815757 w 1180740"/>
              <a:gd name="connsiteY7639" fmla="*/ 182960 h 888187"/>
              <a:gd name="connsiteX7640" fmla="*/ 811571 w 1180740"/>
              <a:gd name="connsiteY7640" fmla="*/ 179038 h 888187"/>
              <a:gd name="connsiteX7641" fmla="*/ 814591 w 1180740"/>
              <a:gd name="connsiteY7641" fmla="*/ 175824 h 888187"/>
              <a:gd name="connsiteX7642" fmla="*/ 1141035 w 1180740"/>
              <a:gd name="connsiteY7642" fmla="*/ 175781 h 888187"/>
              <a:gd name="connsiteX7643" fmla="*/ 1146660 w 1180740"/>
              <a:gd name="connsiteY7643" fmla="*/ 180029 h 888187"/>
              <a:gd name="connsiteX7644" fmla="*/ 1141839 w 1180740"/>
              <a:gd name="connsiteY7644" fmla="*/ 184593 h 888187"/>
              <a:gd name="connsiteX7645" fmla="*/ 1136616 w 1180740"/>
              <a:gd name="connsiteY7645" fmla="*/ 179268 h 888187"/>
              <a:gd name="connsiteX7646" fmla="*/ 1141035 w 1180740"/>
              <a:gd name="connsiteY7646" fmla="*/ 175781 h 888187"/>
              <a:gd name="connsiteX7647" fmla="*/ 225793 w 1180740"/>
              <a:gd name="connsiteY7647" fmla="*/ 175781 h 888187"/>
              <a:gd name="connsiteX7648" fmla="*/ 232931 w 1180740"/>
              <a:gd name="connsiteY7648" fmla="*/ 178230 h 888187"/>
              <a:gd name="connsiteX7649" fmla="*/ 231027 w 1180740"/>
              <a:gd name="connsiteY7649" fmla="*/ 185515 h 888187"/>
              <a:gd name="connsiteX7650" fmla="*/ 222734 w 1180740"/>
              <a:gd name="connsiteY7650" fmla="*/ 185201 h 888187"/>
              <a:gd name="connsiteX7651" fmla="*/ 220899 w 1180740"/>
              <a:gd name="connsiteY7651" fmla="*/ 177539 h 888187"/>
              <a:gd name="connsiteX7652" fmla="*/ 221986 w 1180740"/>
              <a:gd name="connsiteY7652" fmla="*/ 176848 h 888187"/>
              <a:gd name="connsiteX7653" fmla="*/ 225793 w 1180740"/>
              <a:gd name="connsiteY7653" fmla="*/ 175781 h 888187"/>
              <a:gd name="connsiteX7654" fmla="*/ 557614 w 1180740"/>
              <a:gd name="connsiteY7654" fmla="*/ 175502 h 888187"/>
              <a:gd name="connsiteX7655" fmla="*/ 560253 w 1180740"/>
              <a:gd name="connsiteY7655" fmla="*/ 175814 h 888187"/>
              <a:gd name="connsiteX7656" fmla="*/ 564043 w 1180740"/>
              <a:gd name="connsiteY7656" fmla="*/ 182368 h 888187"/>
              <a:gd name="connsiteX7657" fmla="*/ 561404 w 1180740"/>
              <a:gd name="connsiteY7657" fmla="*/ 185488 h 888187"/>
              <a:gd name="connsiteX7658" fmla="*/ 557276 w 1180740"/>
              <a:gd name="connsiteY7658" fmla="*/ 186549 h 888187"/>
              <a:gd name="connsiteX7659" fmla="*/ 551662 w 1180740"/>
              <a:gd name="connsiteY7659" fmla="*/ 179247 h 888187"/>
              <a:gd name="connsiteX7660" fmla="*/ 557614 w 1180740"/>
              <a:gd name="connsiteY7660" fmla="*/ 175502 h 888187"/>
              <a:gd name="connsiteX7661" fmla="*/ 257080 w 1180740"/>
              <a:gd name="connsiteY7661" fmla="*/ 175327 h 888187"/>
              <a:gd name="connsiteX7662" fmla="*/ 264267 w 1180740"/>
              <a:gd name="connsiteY7662" fmla="*/ 177425 h 888187"/>
              <a:gd name="connsiteX7663" fmla="*/ 266844 w 1180740"/>
              <a:gd name="connsiteY7663" fmla="*/ 180605 h 888187"/>
              <a:gd name="connsiteX7664" fmla="*/ 264267 w 1180740"/>
              <a:gd name="connsiteY7664" fmla="*/ 185183 h 888187"/>
              <a:gd name="connsiteX7665" fmla="*/ 254436 w 1180740"/>
              <a:gd name="connsiteY7665" fmla="*/ 184801 h 888187"/>
              <a:gd name="connsiteX7666" fmla="*/ 250707 w 1180740"/>
              <a:gd name="connsiteY7666" fmla="*/ 180605 h 888187"/>
              <a:gd name="connsiteX7667" fmla="*/ 254097 w 1180740"/>
              <a:gd name="connsiteY7667" fmla="*/ 175645 h 888187"/>
              <a:gd name="connsiteX7668" fmla="*/ 257080 w 1180740"/>
              <a:gd name="connsiteY7668" fmla="*/ 175327 h 888187"/>
              <a:gd name="connsiteX7669" fmla="*/ 307490 w 1180740"/>
              <a:gd name="connsiteY7669" fmla="*/ 175325 h 888187"/>
              <a:gd name="connsiteX7670" fmla="*/ 308298 w 1180740"/>
              <a:gd name="connsiteY7670" fmla="*/ 175325 h 888187"/>
              <a:gd name="connsiteX7671" fmla="*/ 315711 w 1180740"/>
              <a:gd name="connsiteY7671" fmla="*/ 176720 h 888187"/>
              <a:gd name="connsiteX7672" fmla="*/ 319485 w 1180740"/>
              <a:gd name="connsiteY7672" fmla="*/ 180206 h 888187"/>
              <a:gd name="connsiteX7673" fmla="*/ 319822 w 1180740"/>
              <a:gd name="connsiteY7673" fmla="*/ 181980 h 888187"/>
              <a:gd name="connsiteX7674" fmla="*/ 315711 w 1180740"/>
              <a:gd name="connsiteY7674" fmla="*/ 186544 h 888187"/>
              <a:gd name="connsiteX7675" fmla="*/ 313487 w 1180740"/>
              <a:gd name="connsiteY7675" fmla="*/ 186544 h 888187"/>
              <a:gd name="connsiteX7676" fmla="*/ 311600 w 1180740"/>
              <a:gd name="connsiteY7676" fmla="*/ 186544 h 888187"/>
              <a:gd name="connsiteX7677" fmla="*/ 307490 w 1180740"/>
              <a:gd name="connsiteY7677" fmla="*/ 184769 h 888187"/>
              <a:gd name="connsiteX7678" fmla="*/ 304524 w 1180740"/>
              <a:gd name="connsiteY7678" fmla="*/ 182677 h 888187"/>
              <a:gd name="connsiteX7679" fmla="*/ 303783 w 1180740"/>
              <a:gd name="connsiteY7679" fmla="*/ 176720 h 888187"/>
              <a:gd name="connsiteX7680" fmla="*/ 307490 w 1180740"/>
              <a:gd name="connsiteY7680" fmla="*/ 175325 h 888187"/>
              <a:gd name="connsiteX7681" fmla="*/ 437695 w 1180740"/>
              <a:gd name="connsiteY7681" fmla="*/ 175324 h 888187"/>
              <a:gd name="connsiteX7682" fmla="*/ 445922 w 1180740"/>
              <a:gd name="connsiteY7682" fmla="*/ 177027 h 888187"/>
              <a:gd name="connsiteX7683" fmla="*/ 447068 w 1180740"/>
              <a:gd name="connsiteY7683" fmla="*/ 184028 h 888187"/>
              <a:gd name="connsiteX7684" fmla="*/ 441067 w 1180740"/>
              <a:gd name="connsiteY7684" fmla="*/ 187497 h 888187"/>
              <a:gd name="connsiteX7685" fmla="*/ 432840 w 1180740"/>
              <a:gd name="connsiteY7685" fmla="*/ 187497 h 888187"/>
              <a:gd name="connsiteX7686" fmla="*/ 429132 w 1180740"/>
              <a:gd name="connsiteY7686" fmla="*/ 185794 h 888187"/>
              <a:gd name="connsiteX7687" fmla="*/ 430615 w 1180740"/>
              <a:gd name="connsiteY7687" fmla="*/ 177405 h 888187"/>
              <a:gd name="connsiteX7688" fmla="*/ 437695 w 1180740"/>
              <a:gd name="connsiteY7688" fmla="*/ 175324 h 888187"/>
              <a:gd name="connsiteX7689" fmla="*/ 1121521 w 1180740"/>
              <a:gd name="connsiteY7689" fmla="*/ 175322 h 888187"/>
              <a:gd name="connsiteX7690" fmla="*/ 1127473 w 1180740"/>
              <a:gd name="connsiteY7690" fmla="*/ 176702 h 888187"/>
              <a:gd name="connsiteX7691" fmla="*/ 1128609 w 1180740"/>
              <a:gd name="connsiteY7691" fmla="*/ 181218 h 888187"/>
              <a:gd name="connsiteX7692" fmla="*/ 1124865 w 1180740"/>
              <a:gd name="connsiteY7692" fmla="*/ 183978 h 888187"/>
              <a:gd name="connsiteX7693" fmla="*/ 1122992 w 1180740"/>
              <a:gd name="connsiteY7693" fmla="*/ 184354 h 888187"/>
              <a:gd name="connsiteX7694" fmla="*/ 1120050 w 1180740"/>
              <a:gd name="connsiteY7694" fmla="*/ 182598 h 888187"/>
              <a:gd name="connsiteX7695" fmla="*/ 1118914 w 1180740"/>
              <a:gd name="connsiteY7695" fmla="*/ 180151 h 888187"/>
              <a:gd name="connsiteX7696" fmla="*/ 1121521 w 1180740"/>
              <a:gd name="connsiteY7696" fmla="*/ 175322 h 888187"/>
              <a:gd name="connsiteX7697" fmla="*/ 404180 w 1180740"/>
              <a:gd name="connsiteY7697" fmla="*/ 175297 h 888187"/>
              <a:gd name="connsiteX7698" fmla="*/ 409143 w 1180740"/>
              <a:gd name="connsiteY7698" fmla="*/ 177538 h 888187"/>
              <a:gd name="connsiteX7699" fmla="*/ 410293 w 1180740"/>
              <a:gd name="connsiteY7699" fmla="*/ 178942 h 888187"/>
              <a:gd name="connsiteX7700" fmla="*/ 407249 w 1180740"/>
              <a:gd name="connsiteY7700" fmla="*/ 185642 h 888187"/>
              <a:gd name="connsiteX7701" fmla="*/ 403867 w 1180740"/>
              <a:gd name="connsiteY7701" fmla="*/ 186024 h 888187"/>
              <a:gd name="connsiteX7702" fmla="*/ 399403 w 1180740"/>
              <a:gd name="connsiteY7702" fmla="*/ 184940 h 888187"/>
              <a:gd name="connsiteX7703" fmla="*/ 396426 w 1180740"/>
              <a:gd name="connsiteY7703" fmla="*/ 181430 h 888187"/>
              <a:gd name="connsiteX7704" fmla="*/ 398658 w 1180740"/>
              <a:gd name="connsiteY7704" fmla="*/ 176836 h 888187"/>
              <a:gd name="connsiteX7705" fmla="*/ 404180 w 1180740"/>
              <a:gd name="connsiteY7705" fmla="*/ 175297 h 888187"/>
              <a:gd name="connsiteX7706" fmla="*/ 178330 w 1180740"/>
              <a:gd name="connsiteY7706" fmla="*/ 175163 h 888187"/>
              <a:gd name="connsiteX7707" fmla="*/ 182280 w 1180740"/>
              <a:gd name="connsiteY7707" fmla="*/ 176432 h 888187"/>
              <a:gd name="connsiteX7708" fmla="*/ 184104 w 1180740"/>
              <a:gd name="connsiteY7708" fmla="*/ 181349 h 888187"/>
              <a:gd name="connsiteX7709" fmla="*/ 183766 w 1180740"/>
              <a:gd name="connsiteY7709" fmla="*/ 182043 h 888187"/>
              <a:gd name="connsiteX7710" fmla="*/ 177419 w 1180740"/>
              <a:gd name="connsiteY7710" fmla="*/ 185889 h 888187"/>
              <a:gd name="connsiteX7711" fmla="*/ 173637 w 1180740"/>
              <a:gd name="connsiteY7711" fmla="*/ 185195 h 888187"/>
              <a:gd name="connsiteX7712" fmla="*/ 171004 w 1180740"/>
              <a:gd name="connsiteY7712" fmla="*/ 180971 h 888187"/>
              <a:gd name="connsiteX7713" fmla="*/ 174380 w 1180740"/>
              <a:gd name="connsiteY7713" fmla="*/ 175738 h 888187"/>
              <a:gd name="connsiteX7714" fmla="*/ 178330 w 1180740"/>
              <a:gd name="connsiteY7714" fmla="*/ 175163 h 888187"/>
              <a:gd name="connsiteX7715" fmla="*/ 1158520 w 1180740"/>
              <a:gd name="connsiteY7715" fmla="*/ 174953 h 888187"/>
              <a:gd name="connsiteX7716" fmla="*/ 1161850 w 1180740"/>
              <a:gd name="connsiteY7716" fmla="*/ 176458 h 888187"/>
              <a:gd name="connsiteX7717" fmla="*/ 1163314 w 1180740"/>
              <a:gd name="connsiteY7717" fmla="*/ 179971 h 888187"/>
              <a:gd name="connsiteX7718" fmla="*/ 1159253 w 1180740"/>
              <a:gd name="connsiteY7718" fmla="*/ 183420 h 888187"/>
              <a:gd name="connsiteX7719" fmla="*/ 1155924 w 1180740"/>
              <a:gd name="connsiteY7719" fmla="*/ 180974 h 888187"/>
              <a:gd name="connsiteX7720" fmla="*/ 1155192 w 1180740"/>
              <a:gd name="connsiteY7720" fmla="*/ 179218 h 888187"/>
              <a:gd name="connsiteX7721" fmla="*/ 1155192 w 1180740"/>
              <a:gd name="connsiteY7721" fmla="*/ 176834 h 888187"/>
              <a:gd name="connsiteX7722" fmla="*/ 1158520 w 1180740"/>
              <a:gd name="connsiteY7722" fmla="*/ 174953 h 888187"/>
              <a:gd name="connsiteX7723" fmla="*/ 500159 w 1180740"/>
              <a:gd name="connsiteY7723" fmla="*/ 174905 h 888187"/>
              <a:gd name="connsiteX7724" fmla="*/ 505040 w 1180740"/>
              <a:gd name="connsiteY7724" fmla="*/ 176168 h 888187"/>
              <a:gd name="connsiteX7725" fmla="*/ 508770 w 1180740"/>
              <a:gd name="connsiteY7725" fmla="*/ 180365 h 888187"/>
              <a:gd name="connsiteX7726" fmla="*/ 505447 w 1180740"/>
              <a:gd name="connsiteY7726" fmla="*/ 185325 h 888187"/>
              <a:gd name="connsiteX7727" fmla="*/ 502396 w 1180740"/>
              <a:gd name="connsiteY7727" fmla="*/ 185643 h 888187"/>
              <a:gd name="connsiteX7728" fmla="*/ 495277 w 1180740"/>
              <a:gd name="connsiteY7728" fmla="*/ 183545 h 888187"/>
              <a:gd name="connsiteX7729" fmla="*/ 492633 w 1180740"/>
              <a:gd name="connsiteY7729" fmla="*/ 180365 h 888187"/>
              <a:gd name="connsiteX7730" fmla="*/ 495277 w 1180740"/>
              <a:gd name="connsiteY7730" fmla="*/ 175787 h 888187"/>
              <a:gd name="connsiteX7731" fmla="*/ 500159 w 1180740"/>
              <a:gd name="connsiteY7731" fmla="*/ 174905 h 888187"/>
              <a:gd name="connsiteX7732" fmla="*/ 1058045 w 1180740"/>
              <a:gd name="connsiteY7732" fmla="*/ 174816 h 888187"/>
              <a:gd name="connsiteX7733" fmla="*/ 1060797 w 1180740"/>
              <a:gd name="connsiteY7733" fmla="*/ 175465 h 888187"/>
              <a:gd name="connsiteX7734" fmla="*/ 1064544 w 1180740"/>
              <a:gd name="connsiteY7734" fmla="*/ 180029 h 888187"/>
              <a:gd name="connsiteX7735" fmla="*/ 1061934 w 1180740"/>
              <a:gd name="connsiteY7735" fmla="*/ 184909 h 888187"/>
              <a:gd name="connsiteX7736" fmla="*/ 1057117 w 1180740"/>
              <a:gd name="connsiteY7736" fmla="*/ 186303 h 888187"/>
              <a:gd name="connsiteX7737" fmla="*/ 1053771 w 1180740"/>
              <a:gd name="connsiteY7737" fmla="*/ 185606 h 888187"/>
              <a:gd name="connsiteX7738" fmla="*/ 1051898 w 1180740"/>
              <a:gd name="connsiteY7738" fmla="*/ 181043 h 888187"/>
              <a:gd name="connsiteX7739" fmla="*/ 1055243 w 1180740"/>
              <a:gd name="connsiteY7739" fmla="*/ 175782 h 888187"/>
              <a:gd name="connsiteX7740" fmla="*/ 1058045 w 1180740"/>
              <a:gd name="connsiteY7740" fmla="*/ 174816 h 888187"/>
              <a:gd name="connsiteX7741" fmla="*/ 532594 w 1180740"/>
              <a:gd name="connsiteY7741" fmla="*/ 174812 h 888187"/>
              <a:gd name="connsiteX7742" fmla="*/ 536741 w 1180740"/>
              <a:gd name="connsiteY7742" fmla="*/ 175770 h 888187"/>
              <a:gd name="connsiteX7743" fmla="*/ 538645 w 1180740"/>
              <a:gd name="connsiteY7743" fmla="*/ 183431 h 888187"/>
              <a:gd name="connsiteX7744" fmla="*/ 537489 w 1180740"/>
              <a:gd name="connsiteY7744" fmla="*/ 184122 h 888187"/>
              <a:gd name="connsiteX7745" fmla="*/ 533750 w 1180740"/>
              <a:gd name="connsiteY7745" fmla="*/ 185190 h 888187"/>
              <a:gd name="connsiteX7746" fmla="*/ 526545 w 1180740"/>
              <a:gd name="connsiteY7746" fmla="*/ 182740 h 888187"/>
              <a:gd name="connsiteX7747" fmla="*/ 528448 w 1180740"/>
              <a:gd name="connsiteY7747" fmla="*/ 175456 h 888187"/>
              <a:gd name="connsiteX7748" fmla="*/ 532594 w 1180740"/>
              <a:gd name="connsiteY7748" fmla="*/ 174812 h 888187"/>
              <a:gd name="connsiteX7749" fmla="*/ 583325 w 1180740"/>
              <a:gd name="connsiteY7749" fmla="*/ 174768 h 888187"/>
              <a:gd name="connsiteX7750" fmla="*/ 585211 w 1180740"/>
              <a:gd name="connsiteY7750" fmla="*/ 175782 h 888187"/>
              <a:gd name="connsiteX7751" fmla="*/ 587769 w 1180740"/>
              <a:gd name="connsiteY7751" fmla="*/ 180029 h 888187"/>
              <a:gd name="connsiteX7752" fmla="*/ 584470 w 1180740"/>
              <a:gd name="connsiteY7752" fmla="*/ 185289 h 888187"/>
              <a:gd name="connsiteX7753" fmla="*/ 576592 w 1180740"/>
              <a:gd name="connsiteY7753" fmla="*/ 184592 h 888187"/>
              <a:gd name="connsiteX7754" fmla="*/ 574707 w 1180740"/>
              <a:gd name="connsiteY7754" fmla="*/ 179649 h 888187"/>
              <a:gd name="connsiteX7755" fmla="*/ 575110 w 1180740"/>
              <a:gd name="connsiteY7755" fmla="*/ 178951 h 888187"/>
              <a:gd name="connsiteX7756" fmla="*/ 581440 w 1180740"/>
              <a:gd name="connsiteY7756" fmla="*/ 175085 h 888187"/>
              <a:gd name="connsiteX7757" fmla="*/ 583325 w 1180740"/>
              <a:gd name="connsiteY7757" fmla="*/ 174768 h 888187"/>
              <a:gd name="connsiteX7758" fmla="*/ 287955 w 1180740"/>
              <a:gd name="connsiteY7758" fmla="*/ 174666 h 888187"/>
              <a:gd name="connsiteX7759" fmla="*/ 291323 w 1180740"/>
              <a:gd name="connsiteY7759" fmla="*/ 176128 h 888187"/>
              <a:gd name="connsiteX7760" fmla="*/ 294354 w 1180740"/>
              <a:gd name="connsiteY7760" fmla="*/ 183120 h 888187"/>
              <a:gd name="connsiteX7761" fmla="*/ 289100 w 1180740"/>
              <a:gd name="connsiteY7761" fmla="*/ 187378 h 888187"/>
              <a:gd name="connsiteX7762" fmla="*/ 282027 w 1180740"/>
              <a:gd name="connsiteY7762" fmla="*/ 185281 h 888187"/>
              <a:gd name="connsiteX7763" fmla="*/ 278998 w 1180740"/>
              <a:gd name="connsiteY7763" fmla="*/ 179243 h 888187"/>
              <a:gd name="connsiteX7764" fmla="*/ 283106 w 1180740"/>
              <a:gd name="connsiteY7764" fmla="*/ 175429 h 888187"/>
              <a:gd name="connsiteX7765" fmla="*/ 287955 w 1180740"/>
              <a:gd name="connsiteY7765" fmla="*/ 174666 h 888187"/>
              <a:gd name="connsiteX7766" fmla="*/ 1102920 w 1180740"/>
              <a:gd name="connsiteY7766" fmla="*/ 174388 h 888187"/>
              <a:gd name="connsiteX7767" fmla="*/ 1107416 w 1180740"/>
              <a:gd name="connsiteY7767" fmla="*/ 176141 h 888187"/>
              <a:gd name="connsiteX7768" fmla="*/ 1108892 w 1180740"/>
              <a:gd name="connsiteY7768" fmla="*/ 179208 h 888187"/>
              <a:gd name="connsiteX7769" fmla="*/ 1108154 w 1180740"/>
              <a:gd name="connsiteY7769" fmla="*/ 182338 h 888187"/>
              <a:gd name="connsiteX7770" fmla="*/ 1103322 w 1180740"/>
              <a:gd name="connsiteY7770" fmla="*/ 185155 h 888187"/>
              <a:gd name="connsiteX7771" fmla="*/ 1096209 w 1180740"/>
              <a:gd name="connsiteY7771" fmla="*/ 181650 h 888187"/>
              <a:gd name="connsiteX7772" fmla="*/ 1096612 w 1180740"/>
              <a:gd name="connsiteY7772" fmla="*/ 179584 h 888187"/>
              <a:gd name="connsiteX7773" fmla="*/ 1100303 w 1180740"/>
              <a:gd name="connsiteY7773" fmla="*/ 176454 h 888187"/>
              <a:gd name="connsiteX7774" fmla="*/ 1102920 w 1180740"/>
              <a:gd name="connsiteY7774" fmla="*/ 174388 h 888187"/>
              <a:gd name="connsiteX7775" fmla="*/ 1002136 w 1180740"/>
              <a:gd name="connsiteY7775" fmla="*/ 174388 h 888187"/>
              <a:gd name="connsiteX7776" fmla="*/ 1003968 w 1180740"/>
              <a:gd name="connsiteY7776" fmla="*/ 174388 h 888187"/>
              <a:gd name="connsiteX7777" fmla="*/ 1010007 w 1180740"/>
              <a:gd name="connsiteY7777" fmla="*/ 178254 h 888187"/>
              <a:gd name="connsiteX7778" fmla="*/ 1009260 w 1180740"/>
              <a:gd name="connsiteY7778" fmla="*/ 183895 h 888187"/>
              <a:gd name="connsiteX7779" fmla="*/ 1007360 w 1180740"/>
              <a:gd name="connsiteY7779" fmla="*/ 185289 h 888187"/>
              <a:gd name="connsiteX7780" fmla="*/ 998744 w 1180740"/>
              <a:gd name="connsiteY7780" fmla="*/ 183515 h 888187"/>
              <a:gd name="connsiteX7781" fmla="*/ 997590 w 1180740"/>
              <a:gd name="connsiteY7781" fmla="*/ 177874 h 888187"/>
              <a:gd name="connsiteX7782" fmla="*/ 1002136 w 1180740"/>
              <a:gd name="connsiteY7782" fmla="*/ 174388 h 888187"/>
              <a:gd name="connsiteX7783" fmla="*/ 946227 w 1180740"/>
              <a:gd name="connsiteY7783" fmla="*/ 174388 h 888187"/>
              <a:gd name="connsiteX7784" fmla="*/ 948127 w 1180740"/>
              <a:gd name="connsiteY7784" fmla="*/ 174388 h 888187"/>
              <a:gd name="connsiteX7785" fmla="*/ 954098 w 1180740"/>
              <a:gd name="connsiteY7785" fmla="*/ 178254 h 888187"/>
              <a:gd name="connsiteX7786" fmla="*/ 953352 w 1180740"/>
              <a:gd name="connsiteY7786" fmla="*/ 183895 h 888187"/>
              <a:gd name="connsiteX7787" fmla="*/ 951452 w 1180740"/>
              <a:gd name="connsiteY7787" fmla="*/ 185289 h 888187"/>
              <a:gd name="connsiteX7788" fmla="*/ 942835 w 1180740"/>
              <a:gd name="connsiteY7788" fmla="*/ 183515 h 888187"/>
              <a:gd name="connsiteX7789" fmla="*/ 941681 w 1180740"/>
              <a:gd name="connsiteY7789" fmla="*/ 177874 h 888187"/>
              <a:gd name="connsiteX7790" fmla="*/ 946227 w 1180740"/>
              <a:gd name="connsiteY7790" fmla="*/ 174388 h 888187"/>
              <a:gd name="connsiteX7791" fmla="*/ 202163 w 1180740"/>
              <a:gd name="connsiteY7791" fmla="*/ 174212 h 888187"/>
              <a:gd name="connsiteX7792" fmla="*/ 207819 w 1180740"/>
              <a:gd name="connsiteY7792" fmla="*/ 181589 h 888187"/>
              <a:gd name="connsiteX7793" fmla="*/ 201827 w 1180740"/>
              <a:gd name="connsiteY7793" fmla="*/ 185467 h 888187"/>
              <a:gd name="connsiteX7794" fmla="*/ 199200 w 1180740"/>
              <a:gd name="connsiteY7794" fmla="*/ 185150 h 888187"/>
              <a:gd name="connsiteX7795" fmla="*/ 195497 w 1180740"/>
              <a:gd name="connsiteY7795" fmla="*/ 178409 h 888187"/>
              <a:gd name="connsiteX7796" fmla="*/ 198123 w 1180740"/>
              <a:gd name="connsiteY7796" fmla="*/ 175293 h 888187"/>
              <a:gd name="connsiteX7797" fmla="*/ 202163 w 1180740"/>
              <a:gd name="connsiteY7797" fmla="*/ 174212 h 888187"/>
              <a:gd name="connsiteX7798" fmla="*/ 1033691 w 1180740"/>
              <a:gd name="connsiteY7798" fmla="*/ 174208 h 888187"/>
              <a:gd name="connsiteX7799" fmla="*/ 1038862 w 1180740"/>
              <a:gd name="connsiteY7799" fmla="*/ 179048 h 888187"/>
              <a:gd name="connsiteX7800" fmla="*/ 1038862 w 1180740"/>
              <a:gd name="connsiteY7800" fmla="*/ 183637 h 888187"/>
              <a:gd name="connsiteX7801" fmla="*/ 1035907 w 1180740"/>
              <a:gd name="connsiteY7801" fmla="*/ 185334 h 888187"/>
              <a:gd name="connsiteX7802" fmla="*/ 1033691 w 1180740"/>
              <a:gd name="connsiteY7802" fmla="*/ 185711 h 888187"/>
              <a:gd name="connsiteX7803" fmla="*/ 1031072 w 1180740"/>
              <a:gd name="connsiteY7803" fmla="*/ 186025 h 888187"/>
              <a:gd name="connsiteX7804" fmla="*/ 1026237 w 1180740"/>
              <a:gd name="connsiteY7804" fmla="*/ 183260 h 888187"/>
              <a:gd name="connsiteX7805" fmla="*/ 1026573 w 1180740"/>
              <a:gd name="connsiteY7805" fmla="*/ 178357 h 888187"/>
              <a:gd name="connsiteX7806" fmla="*/ 1028856 w 1180740"/>
              <a:gd name="connsiteY7806" fmla="*/ 175591 h 888187"/>
              <a:gd name="connsiteX7807" fmla="*/ 1033691 w 1180740"/>
              <a:gd name="connsiteY7807" fmla="*/ 174208 h 888187"/>
              <a:gd name="connsiteX7808" fmla="*/ 1082970 w 1180740"/>
              <a:gd name="connsiteY7808" fmla="*/ 173655 h 888187"/>
              <a:gd name="connsiteX7809" fmla="*/ 1085595 w 1180740"/>
              <a:gd name="connsiteY7809" fmla="*/ 175054 h 888187"/>
              <a:gd name="connsiteX7810" fmla="*/ 1086336 w 1180740"/>
              <a:gd name="connsiteY7810" fmla="*/ 180714 h 888187"/>
              <a:gd name="connsiteX7811" fmla="*/ 1084518 w 1180740"/>
              <a:gd name="connsiteY7811" fmla="*/ 182812 h 888187"/>
              <a:gd name="connsiteX7812" fmla="*/ 1082634 w 1180740"/>
              <a:gd name="connsiteY7812" fmla="*/ 183511 h 888187"/>
              <a:gd name="connsiteX7813" fmla="*/ 1074759 w 1180740"/>
              <a:gd name="connsiteY7813" fmla="*/ 178551 h 888187"/>
              <a:gd name="connsiteX7814" fmla="*/ 1077788 w 1180740"/>
              <a:gd name="connsiteY7814" fmla="*/ 174673 h 888187"/>
              <a:gd name="connsiteX7815" fmla="*/ 1082970 w 1180740"/>
              <a:gd name="connsiteY7815" fmla="*/ 173655 h 888187"/>
              <a:gd name="connsiteX7816" fmla="*/ 470078 w 1180740"/>
              <a:gd name="connsiteY7816" fmla="*/ 173655 h 888187"/>
              <a:gd name="connsiteX7817" fmla="*/ 477150 w 1180740"/>
              <a:gd name="connsiteY7817" fmla="*/ 175753 h 888187"/>
              <a:gd name="connsiteX7818" fmla="*/ 480115 w 1180740"/>
              <a:gd name="connsiteY7818" fmla="*/ 181727 h 888187"/>
              <a:gd name="connsiteX7819" fmla="*/ 476006 w 1180740"/>
              <a:gd name="connsiteY7819" fmla="*/ 185604 h 888187"/>
              <a:gd name="connsiteX7820" fmla="*/ 471156 w 1180740"/>
              <a:gd name="connsiteY7820" fmla="*/ 186303 h 888187"/>
              <a:gd name="connsiteX7821" fmla="*/ 467789 w 1180740"/>
              <a:gd name="connsiteY7821" fmla="*/ 184905 h 888187"/>
              <a:gd name="connsiteX7822" fmla="*/ 464825 w 1180740"/>
              <a:gd name="connsiteY7822" fmla="*/ 177850 h 888187"/>
              <a:gd name="connsiteX7823" fmla="*/ 470078 w 1180740"/>
              <a:gd name="connsiteY7823" fmla="*/ 173655 h 888187"/>
              <a:gd name="connsiteX7824" fmla="*/ 978845 w 1180740"/>
              <a:gd name="connsiteY7824" fmla="*/ 173507 h 888187"/>
              <a:gd name="connsiteX7825" fmla="*/ 984437 w 1180740"/>
              <a:gd name="connsiteY7825" fmla="*/ 176649 h 888187"/>
              <a:gd name="connsiteX7826" fmla="*/ 981472 w 1180740"/>
              <a:gd name="connsiteY7826" fmla="*/ 182872 h 888187"/>
              <a:gd name="connsiteX7827" fmla="*/ 975880 w 1180740"/>
              <a:gd name="connsiteY7827" fmla="*/ 184632 h 888187"/>
              <a:gd name="connsiteX7828" fmla="*/ 970288 w 1180740"/>
              <a:gd name="connsiteY7828" fmla="*/ 182872 h 888187"/>
              <a:gd name="connsiteX7829" fmla="*/ 970625 w 1180740"/>
              <a:gd name="connsiteY7829" fmla="*/ 176272 h 888187"/>
              <a:gd name="connsiteX7830" fmla="*/ 973994 w 1180740"/>
              <a:gd name="connsiteY7830" fmla="*/ 174889 h 888187"/>
              <a:gd name="connsiteX7831" fmla="*/ 978845 w 1180740"/>
              <a:gd name="connsiteY7831" fmla="*/ 173507 h 888187"/>
              <a:gd name="connsiteX7832" fmla="*/ 44510 w 1180740"/>
              <a:gd name="connsiteY7832" fmla="*/ 173311 h 888187"/>
              <a:gd name="connsiteX7833" fmla="*/ 47773 w 1180740"/>
              <a:gd name="connsiteY7833" fmla="*/ 175773 h 888187"/>
              <a:gd name="connsiteX7834" fmla="*/ 48505 w 1180740"/>
              <a:gd name="connsiteY7834" fmla="*/ 177541 h 888187"/>
              <a:gd name="connsiteX7835" fmla="*/ 48505 w 1180740"/>
              <a:gd name="connsiteY7835" fmla="*/ 180004 h 888187"/>
              <a:gd name="connsiteX7836" fmla="*/ 41914 w 1180740"/>
              <a:gd name="connsiteY7836" fmla="*/ 180320 h 888187"/>
              <a:gd name="connsiteX7837" fmla="*/ 40449 w 1180740"/>
              <a:gd name="connsiteY7837" fmla="*/ 176847 h 888187"/>
              <a:gd name="connsiteX7838" fmla="*/ 44510 w 1180740"/>
              <a:gd name="connsiteY7838" fmla="*/ 173311 h 888187"/>
              <a:gd name="connsiteX7839" fmla="*/ 339719 w 1180740"/>
              <a:gd name="connsiteY7839" fmla="*/ 173309 h 888187"/>
              <a:gd name="connsiteX7840" fmla="*/ 347607 w 1180740"/>
              <a:gd name="connsiteY7840" fmla="*/ 175066 h 888187"/>
              <a:gd name="connsiteX7841" fmla="*/ 350169 w 1180740"/>
              <a:gd name="connsiteY7841" fmla="*/ 176822 h 888187"/>
              <a:gd name="connsiteX7842" fmla="*/ 355023 w 1180740"/>
              <a:gd name="connsiteY7842" fmla="*/ 184100 h 888187"/>
              <a:gd name="connsiteX7843" fmla="*/ 349090 w 1180740"/>
              <a:gd name="connsiteY7843" fmla="*/ 186861 h 888187"/>
              <a:gd name="connsiteX7844" fmla="*/ 339719 w 1180740"/>
              <a:gd name="connsiteY7844" fmla="*/ 185857 h 888187"/>
              <a:gd name="connsiteX7845" fmla="*/ 334865 w 1180740"/>
              <a:gd name="connsiteY7845" fmla="*/ 181340 h 888187"/>
              <a:gd name="connsiteX7846" fmla="*/ 339719 w 1180740"/>
              <a:gd name="connsiteY7846" fmla="*/ 173309 h 888187"/>
              <a:gd name="connsiteX7847" fmla="*/ 152768 w 1180740"/>
              <a:gd name="connsiteY7847" fmla="*/ 173137 h 888187"/>
              <a:gd name="connsiteX7848" fmla="*/ 156549 w 1180740"/>
              <a:gd name="connsiteY7848" fmla="*/ 173507 h 888187"/>
              <a:gd name="connsiteX7849" fmla="*/ 160337 w 1180740"/>
              <a:gd name="connsiteY7849" fmla="*/ 176272 h 888187"/>
              <a:gd name="connsiteX7850" fmla="*/ 161081 w 1180740"/>
              <a:gd name="connsiteY7850" fmla="*/ 179038 h 888187"/>
              <a:gd name="connsiteX7851" fmla="*/ 153910 w 1180740"/>
              <a:gd name="connsiteY7851" fmla="*/ 183941 h 888187"/>
              <a:gd name="connsiteX7852" fmla="*/ 150595 w 1180740"/>
              <a:gd name="connsiteY7852" fmla="*/ 183249 h 888187"/>
              <a:gd name="connsiteX7853" fmla="*/ 147956 w 1180740"/>
              <a:gd name="connsiteY7853" fmla="*/ 178724 h 888187"/>
              <a:gd name="connsiteX7854" fmla="*/ 149851 w 1180740"/>
              <a:gd name="connsiteY7854" fmla="*/ 174889 h 888187"/>
              <a:gd name="connsiteX7855" fmla="*/ 152768 w 1180740"/>
              <a:gd name="connsiteY7855" fmla="*/ 173137 h 888187"/>
              <a:gd name="connsiteX7856" fmla="*/ 100752 w 1180740"/>
              <a:gd name="connsiteY7856" fmla="*/ 172819 h 888187"/>
              <a:gd name="connsiteX7857" fmla="*/ 104828 w 1180740"/>
              <a:gd name="connsiteY7857" fmla="*/ 174918 h 888187"/>
              <a:gd name="connsiteX7858" fmla="*/ 106365 w 1180740"/>
              <a:gd name="connsiteY7858" fmla="*/ 178415 h 888187"/>
              <a:gd name="connsiteX7859" fmla="*/ 103358 w 1180740"/>
              <a:gd name="connsiteY7859" fmla="*/ 182994 h 888187"/>
              <a:gd name="connsiteX7860" fmla="*/ 96675 w 1180740"/>
              <a:gd name="connsiteY7860" fmla="*/ 182676 h 888187"/>
              <a:gd name="connsiteX7861" fmla="*/ 95205 w 1180740"/>
              <a:gd name="connsiteY7861" fmla="*/ 179496 h 888187"/>
              <a:gd name="connsiteX7862" fmla="*/ 95940 w 1180740"/>
              <a:gd name="connsiteY7862" fmla="*/ 176317 h 888187"/>
              <a:gd name="connsiteX7863" fmla="*/ 100752 w 1180740"/>
              <a:gd name="connsiteY7863" fmla="*/ 172819 h 888187"/>
              <a:gd name="connsiteX7864" fmla="*/ 127663 w 1180740"/>
              <a:gd name="connsiteY7864" fmla="*/ 172499 h 888187"/>
              <a:gd name="connsiteX7865" fmla="*/ 131037 w 1180740"/>
              <a:gd name="connsiteY7865" fmla="*/ 173656 h 888187"/>
              <a:gd name="connsiteX7866" fmla="*/ 131776 w 1180740"/>
              <a:gd name="connsiteY7866" fmla="*/ 180692 h 888187"/>
              <a:gd name="connsiteX7867" fmla="*/ 128485 w 1180740"/>
              <a:gd name="connsiteY7867" fmla="*/ 182086 h 888187"/>
              <a:gd name="connsiteX7868" fmla="*/ 126202 w 1180740"/>
              <a:gd name="connsiteY7868" fmla="*/ 182086 h 888187"/>
              <a:gd name="connsiteX7869" fmla="*/ 122106 w 1180740"/>
              <a:gd name="connsiteY7869" fmla="*/ 180692 h 888187"/>
              <a:gd name="connsiteX7870" fmla="*/ 123986 w 1180740"/>
              <a:gd name="connsiteY7870" fmla="*/ 172958 h 888187"/>
              <a:gd name="connsiteX7871" fmla="*/ 127663 w 1180740"/>
              <a:gd name="connsiteY7871" fmla="*/ 172499 h 888187"/>
              <a:gd name="connsiteX7872" fmla="*/ 377460 w 1180740"/>
              <a:gd name="connsiteY7872" fmla="*/ 172438 h 888187"/>
              <a:gd name="connsiteX7873" fmla="*/ 384519 w 1180740"/>
              <a:gd name="connsiteY7873" fmla="*/ 174536 h 888187"/>
              <a:gd name="connsiteX7874" fmla="*/ 386401 w 1180740"/>
              <a:gd name="connsiteY7874" fmla="*/ 178797 h 888187"/>
              <a:gd name="connsiteX7875" fmla="*/ 384922 w 1180740"/>
              <a:gd name="connsiteY7875" fmla="*/ 180577 h 888187"/>
              <a:gd name="connsiteX7876" fmla="*/ 376721 w 1180740"/>
              <a:gd name="connsiteY7876" fmla="*/ 183757 h 888187"/>
              <a:gd name="connsiteX7877" fmla="*/ 374099 w 1180740"/>
              <a:gd name="connsiteY7877" fmla="*/ 184075 h 888187"/>
              <a:gd name="connsiteX7878" fmla="*/ 369998 w 1180740"/>
              <a:gd name="connsiteY7878" fmla="*/ 179878 h 888187"/>
              <a:gd name="connsiteX7879" fmla="*/ 370738 w 1180740"/>
              <a:gd name="connsiteY7879" fmla="*/ 175999 h 888187"/>
              <a:gd name="connsiteX7880" fmla="*/ 377460 w 1180740"/>
              <a:gd name="connsiteY7880" fmla="*/ 172438 h 888187"/>
              <a:gd name="connsiteX7881" fmla="*/ 61924 w 1180740"/>
              <a:gd name="connsiteY7881" fmla="*/ 172261 h 888187"/>
              <a:gd name="connsiteX7882" fmla="*/ 67147 w 1180740"/>
              <a:gd name="connsiteY7882" fmla="*/ 177523 h 888187"/>
              <a:gd name="connsiteX7883" fmla="*/ 62661 w 1180740"/>
              <a:gd name="connsiteY7883" fmla="*/ 181010 h 888187"/>
              <a:gd name="connsiteX7884" fmla="*/ 57103 w 1180740"/>
              <a:gd name="connsiteY7884" fmla="*/ 176826 h 888187"/>
              <a:gd name="connsiteX7885" fmla="*/ 61924 w 1180740"/>
              <a:gd name="connsiteY7885" fmla="*/ 172261 h 888187"/>
              <a:gd name="connsiteX7886" fmla="*/ 80712 w 1180740"/>
              <a:gd name="connsiteY7886" fmla="*/ 172159 h 888187"/>
              <a:gd name="connsiteX7887" fmla="*/ 83689 w 1180740"/>
              <a:gd name="connsiteY7887" fmla="*/ 173864 h 888187"/>
              <a:gd name="connsiteX7888" fmla="*/ 84840 w 1180740"/>
              <a:gd name="connsiteY7888" fmla="*/ 176327 h 888187"/>
              <a:gd name="connsiteX7889" fmla="*/ 82201 w 1180740"/>
              <a:gd name="connsiteY7889" fmla="*/ 181252 h 888187"/>
              <a:gd name="connsiteX7890" fmla="*/ 76246 w 1180740"/>
              <a:gd name="connsiteY7890" fmla="*/ 179863 h 888187"/>
              <a:gd name="connsiteX7891" fmla="*/ 75096 w 1180740"/>
              <a:gd name="connsiteY7891" fmla="*/ 175317 h 888187"/>
              <a:gd name="connsiteX7892" fmla="*/ 78817 w 1180740"/>
              <a:gd name="connsiteY7892" fmla="*/ 172475 h 888187"/>
              <a:gd name="connsiteX7893" fmla="*/ 80712 w 1180740"/>
              <a:gd name="connsiteY7893" fmla="*/ 172159 h 888187"/>
              <a:gd name="connsiteX7894" fmla="*/ 347898 w 1180740"/>
              <a:gd name="connsiteY7894" fmla="*/ 149035 h 888187"/>
              <a:gd name="connsiteX7895" fmla="*/ 350757 w 1180740"/>
              <a:gd name="connsiteY7895" fmla="*/ 150573 h 888187"/>
              <a:gd name="connsiteX7896" fmla="*/ 351502 w 1180740"/>
              <a:gd name="connsiteY7896" fmla="*/ 152665 h 888187"/>
              <a:gd name="connsiteX7897" fmla="*/ 346629 w 1180740"/>
              <a:gd name="connsiteY7897" fmla="*/ 157230 h 888187"/>
              <a:gd name="connsiteX7898" fmla="*/ 343245 w 1180740"/>
              <a:gd name="connsiteY7898" fmla="*/ 156532 h 888187"/>
              <a:gd name="connsiteX7899" fmla="*/ 341757 w 1180740"/>
              <a:gd name="connsiteY7899" fmla="*/ 152665 h 888187"/>
              <a:gd name="connsiteX7900" fmla="*/ 344735 w 1180740"/>
              <a:gd name="connsiteY7900" fmla="*/ 149875 h 888187"/>
              <a:gd name="connsiteX7901" fmla="*/ 347898 w 1180740"/>
              <a:gd name="connsiteY7901" fmla="*/ 149035 h 888187"/>
              <a:gd name="connsiteX7902" fmla="*/ 245898 w 1180740"/>
              <a:gd name="connsiteY7902" fmla="*/ 148147 h 888187"/>
              <a:gd name="connsiteX7903" fmla="*/ 248090 w 1180740"/>
              <a:gd name="connsiteY7903" fmla="*/ 148625 h 888187"/>
              <a:gd name="connsiteX7904" fmla="*/ 251136 w 1180740"/>
              <a:gd name="connsiteY7904" fmla="*/ 150792 h 888187"/>
              <a:gd name="connsiteX7905" fmla="*/ 251136 w 1180740"/>
              <a:gd name="connsiteY7905" fmla="*/ 153214 h 888187"/>
              <a:gd name="connsiteX7906" fmla="*/ 245856 w 1180740"/>
              <a:gd name="connsiteY7906" fmla="*/ 155381 h 888187"/>
              <a:gd name="connsiteX7907" fmla="*/ 242471 w 1180740"/>
              <a:gd name="connsiteY7907" fmla="*/ 151110 h 888187"/>
              <a:gd name="connsiteX7908" fmla="*/ 243961 w 1180740"/>
              <a:gd name="connsiteY7908" fmla="*/ 149007 h 888187"/>
              <a:gd name="connsiteX7909" fmla="*/ 245898 w 1180740"/>
              <a:gd name="connsiteY7909" fmla="*/ 148147 h 888187"/>
              <a:gd name="connsiteX7910" fmla="*/ 814260 w 1180740"/>
              <a:gd name="connsiteY7910" fmla="*/ 147965 h 888187"/>
              <a:gd name="connsiteX7911" fmla="*/ 819190 w 1180740"/>
              <a:gd name="connsiteY7911" fmla="*/ 150846 h 888187"/>
              <a:gd name="connsiteX7912" fmla="*/ 819532 w 1180740"/>
              <a:gd name="connsiteY7912" fmla="*/ 152574 h 888187"/>
              <a:gd name="connsiteX7913" fmla="*/ 819190 w 1180740"/>
              <a:gd name="connsiteY7913" fmla="*/ 155071 h 888187"/>
              <a:gd name="connsiteX7914" fmla="*/ 816520 w 1180740"/>
              <a:gd name="connsiteY7914" fmla="*/ 157568 h 888187"/>
              <a:gd name="connsiteX7915" fmla="*/ 810084 w 1180740"/>
              <a:gd name="connsiteY7915" fmla="*/ 153663 h 888187"/>
              <a:gd name="connsiteX7916" fmla="*/ 810426 w 1180740"/>
              <a:gd name="connsiteY7916" fmla="*/ 151870 h 888187"/>
              <a:gd name="connsiteX7917" fmla="*/ 813096 w 1180740"/>
              <a:gd name="connsiteY7917" fmla="*/ 148669 h 888187"/>
              <a:gd name="connsiteX7918" fmla="*/ 814260 w 1180740"/>
              <a:gd name="connsiteY7918" fmla="*/ 147965 h 888187"/>
              <a:gd name="connsiteX7919" fmla="*/ 364174 w 1180740"/>
              <a:gd name="connsiteY7919" fmla="*/ 147923 h 888187"/>
              <a:gd name="connsiteX7920" fmla="*/ 367557 w 1180740"/>
              <a:gd name="connsiteY7920" fmla="*/ 148990 h 888187"/>
              <a:gd name="connsiteX7921" fmla="*/ 368707 w 1180740"/>
              <a:gd name="connsiteY7921" fmla="*/ 153506 h 888187"/>
              <a:gd name="connsiteX7922" fmla="*/ 365730 w 1180740"/>
              <a:gd name="connsiteY7922" fmla="*/ 156642 h 888187"/>
              <a:gd name="connsiteX7923" fmla="*/ 362686 w 1180740"/>
              <a:gd name="connsiteY7923" fmla="*/ 157332 h 888187"/>
              <a:gd name="connsiteX7924" fmla="*/ 359302 w 1180740"/>
              <a:gd name="connsiteY7924" fmla="*/ 155262 h 888187"/>
              <a:gd name="connsiteX7925" fmla="*/ 358558 w 1180740"/>
              <a:gd name="connsiteY7925" fmla="*/ 151436 h 888187"/>
              <a:gd name="connsiteX7926" fmla="*/ 364174 w 1180740"/>
              <a:gd name="connsiteY7926" fmla="*/ 147923 h 888187"/>
              <a:gd name="connsiteX7927" fmla="*/ 295572 w 1180740"/>
              <a:gd name="connsiteY7927" fmla="*/ 147923 h 888187"/>
              <a:gd name="connsiteX7928" fmla="*/ 296325 w 1180740"/>
              <a:gd name="connsiteY7928" fmla="*/ 147923 h 888187"/>
              <a:gd name="connsiteX7929" fmla="*/ 299748 w 1180740"/>
              <a:gd name="connsiteY7929" fmla="*/ 151744 h 888187"/>
              <a:gd name="connsiteX7930" fmla="*/ 299401 w 1180740"/>
              <a:gd name="connsiteY7930" fmla="*/ 152808 h 888187"/>
              <a:gd name="connsiteX7931" fmla="*/ 293653 w 1180740"/>
              <a:gd name="connsiteY7931" fmla="*/ 155564 h 888187"/>
              <a:gd name="connsiteX7932" fmla="*/ 291053 w 1180740"/>
              <a:gd name="connsiteY7932" fmla="*/ 153497 h 888187"/>
              <a:gd name="connsiteX7933" fmla="*/ 295572 w 1180740"/>
              <a:gd name="connsiteY7933" fmla="*/ 147923 h 888187"/>
              <a:gd name="connsiteX7934" fmla="*/ 278880 w 1180740"/>
              <a:gd name="connsiteY7934" fmla="*/ 147400 h 888187"/>
              <a:gd name="connsiteX7935" fmla="*/ 283051 w 1180740"/>
              <a:gd name="connsiteY7935" fmla="*/ 150144 h 888187"/>
              <a:gd name="connsiteX7936" fmla="*/ 283397 w 1180740"/>
              <a:gd name="connsiteY7936" fmla="*/ 151890 h 888187"/>
              <a:gd name="connsiteX7937" fmla="*/ 279222 w 1180740"/>
              <a:gd name="connsiteY7937" fmla="*/ 155008 h 888187"/>
              <a:gd name="connsiteX7938" fmla="*/ 276559 w 1180740"/>
              <a:gd name="connsiteY7938" fmla="*/ 153948 h 888187"/>
              <a:gd name="connsiteX7939" fmla="*/ 275806 w 1180740"/>
              <a:gd name="connsiteY7939" fmla="*/ 149146 h 888187"/>
              <a:gd name="connsiteX7940" fmla="*/ 277378 w 1180740"/>
              <a:gd name="connsiteY7940" fmla="*/ 147774 h 888187"/>
              <a:gd name="connsiteX7941" fmla="*/ 278880 w 1180740"/>
              <a:gd name="connsiteY7941" fmla="*/ 147400 h 888187"/>
              <a:gd name="connsiteX7942" fmla="*/ 325647 w 1180740"/>
              <a:gd name="connsiteY7942" fmla="*/ 147366 h 888187"/>
              <a:gd name="connsiteX7943" fmla="*/ 328626 w 1180740"/>
              <a:gd name="connsiteY7943" fmla="*/ 147366 h 888187"/>
              <a:gd name="connsiteX7944" fmla="*/ 331282 w 1180740"/>
              <a:gd name="connsiteY7944" fmla="*/ 149424 h 888187"/>
              <a:gd name="connsiteX7945" fmla="*/ 331282 w 1180740"/>
              <a:gd name="connsiteY7945" fmla="*/ 152543 h 888187"/>
              <a:gd name="connsiteX7946" fmla="*/ 330537 w 1180740"/>
              <a:gd name="connsiteY7946" fmla="*/ 153915 h 888187"/>
              <a:gd name="connsiteX7947" fmla="*/ 323750 w 1180740"/>
              <a:gd name="connsiteY7947" fmla="*/ 153603 h 888187"/>
              <a:gd name="connsiteX7948" fmla="*/ 323004 w 1180740"/>
              <a:gd name="connsiteY7948" fmla="*/ 152543 h 888187"/>
              <a:gd name="connsiteX7949" fmla="*/ 325647 w 1180740"/>
              <a:gd name="connsiteY7949" fmla="*/ 147366 h 888187"/>
              <a:gd name="connsiteX7950" fmla="*/ 1104680 w 1180740"/>
              <a:gd name="connsiteY7950" fmla="*/ 147298 h 888187"/>
              <a:gd name="connsiteX7951" fmla="*/ 1106618 w 1180740"/>
              <a:gd name="connsiteY7951" fmla="*/ 148321 h 888187"/>
              <a:gd name="connsiteX7952" fmla="*/ 1107363 w 1180740"/>
              <a:gd name="connsiteY7952" fmla="*/ 150814 h 888187"/>
              <a:gd name="connsiteX7953" fmla="*/ 1105805 w 1180740"/>
              <a:gd name="connsiteY7953" fmla="*/ 153244 h 888187"/>
              <a:gd name="connsiteX7954" fmla="*/ 1103570 w 1180740"/>
              <a:gd name="connsiteY7954" fmla="*/ 153947 h 888187"/>
              <a:gd name="connsiteX7955" fmla="*/ 1101742 w 1180740"/>
              <a:gd name="connsiteY7955" fmla="*/ 153244 h 888187"/>
              <a:gd name="connsiteX7956" fmla="*/ 1100929 w 1180740"/>
              <a:gd name="connsiteY7956" fmla="*/ 151134 h 888187"/>
              <a:gd name="connsiteX7957" fmla="*/ 1102487 w 1180740"/>
              <a:gd name="connsiteY7957" fmla="*/ 147617 h 888187"/>
              <a:gd name="connsiteX7958" fmla="*/ 1104680 w 1180740"/>
              <a:gd name="connsiteY7958" fmla="*/ 147298 h 888187"/>
              <a:gd name="connsiteX7959" fmla="*/ 384814 w 1180740"/>
              <a:gd name="connsiteY7959" fmla="*/ 147101 h 888187"/>
              <a:gd name="connsiteX7960" fmla="*/ 387065 w 1180740"/>
              <a:gd name="connsiteY7960" fmla="*/ 148305 h 888187"/>
              <a:gd name="connsiteX7961" fmla="*/ 389267 w 1180740"/>
              <a:gd name="connsiteY7961" fmla="*/ 153882 h 888187"/>
              <a:gd name="connsiteX7962" fmla="*/ 384130 w 1180740"/>
              <a:gd name="connsiteY7962" fmla="*/ 157749 h 888187"/>
              <a:gd name="connsiteX7963" fmla="*/ 379326 w 1180740"/>
              <a:gd name="connsiteY7963" fmla="*/ 151474 h 888187"/>
              <a:gd name="connsiteX7964" fmla="*/ 382262 w 1180740"/>
              <a:gd name="connsiteY7964" fmla="*/ 147228 h 888187"/>
              <a:gd name="connsiteX7965" fmla="*/ 384814 w 1180740"/>
              <a:gd name="connsiteY7965" fmla="*/ 147101 h 888187"/>
              <a:gd name="connsiteX7966" fmla="*/ 795396 w 1180740"/>
              <a:gd name="connsiteY7966" fmla="*/ 146911 h 888187"/>
              <a:gd name="connsiteX7967" fmla="*/ 799079 w 1180740"/>
              <a:gd name="connsiteY7967" fmla="*/ 147228 h 888187"/>
              <a:gd name="connsiteX7968" fmla="*/ 800954 w 1180740"/>
              <a:gd name="connsiteY7968" fmla="*/ 150018 h 888187"/>
              <a:gd name="connsiteX7969" fmla="*/ 799815 w 1180740"/>
              <a:gd name="connsiteY7969" fmla="*/ 152872 h 888187"/>
              <a:gd name="connsiteX7970" fmla="*/ 796132 w 1180740"/>
              <a:gd name="connsiteY7970" fmla="*/ 153887 h 888187"/>
              <a:gd name="connsiteX7971" fmla="*/ 792784 w 1180740"/>
              <a:gd name="connsiteY7971" fmla="*/ 152492 h 888187"/>
              <a:gd name="connsiteX7972" fmla="*/ 792784 w 1180740"/>
              <a:gd name="connsiteY7972" fmla="*/ 149004 h 888187"/>
              <a:gd name="connsiteX7973" fmla="*/ 795396 w 1180740"/>
              <a:gd name="connsiteY7973" fmla="*/ 146911 h 888187"/>
              <a:gd name="connsiteX7974" fmla="*/ 261350 w 1180740"/>
              <a:gd name="connsiteY7974" fmla="*/ 146796 h 888187"/>
              <a:gd name="connsiteX7975" fmla="*/ 263452 w 1180740"/>
              <a:gd name="connsiteY7975" fmla="*/ 148277 h 888187"/>
              <a:gd name="connsiteX7976" fmla="*/ 265721 w 1180740"/>
              <a:gd name="connsiteY7976" fmla="*/ 151395 h 888187"/>
              <a:gd name="connsiteX7977" fmla="*/ 263852 w 1180740"/>
              <a:gd name="connsiteY7977" fmla="*/ 154514 h 888187"/>
              <a:gd name="connsiteX7978" fmla="*/ 261650 w 1180740"/>
              <a:gd name="connsiteY7978" fmla="*/ 154514 h 888187"/>
              <a:gd name="connsiteX7979" fmla="*/ 259782 w 1180740"/>
              <a:gd name="connsiteY7979" fmla="*/ 154514 h 888187"/>
              <a:gd name="connsiteX7980" fmla="*/ 256113 w 1180740"/>
              <a:gd name="connsiteY7980" fmla="*/ 150709 h 888187"/>
              <a:gd name="connsiteX7981" fmla="*/ 258648 w 1180740"/>
              <a:gd name="connsiteY7981" fmla="*/ 146905 h 888187"/>
              <a:gd name="connsiteX7982" fmla="*/ 261350 w 1180740"/>
              <a:gd name="connsiteY7982" fmla="*/ 146796 h 888187"/>
              <a:gd name="connsiteX7983" fmla="*/ 228100 w 1180740"/>
              <a:gd name="connsiteY7983" fmla="*/ 146252 h 888187"/>
              <a:gd name="connsiteX7984" fmla="*/ 231065 w 1180740"/>
              <a:gd name="connsiteY7984" fmla="*/ 146573 h 888187"/>
              <a:gd name="connsiteX7985" fmla="*/ 232547 w 1180740"/>
              <a:gd name="connsiteY7985" fmla="*/ 149788 h 888187"/>
              <a:gd name="connsiteX7986" fmla="*/ 231065 w 1180740"/>
              <a:gd name="connsiteY7986" fmla="*/ 151909 h 888187"/>
              <a:gd name="connsiteX7987" fmla="*/ 226213 w 1180740"/>
              <a:gd name="connsiteY7987" fmla="*/ 153002 h 888187"/>
              <a:gd name="connsiteX7988" fmla="*/ 224730 w 1180740"/>
              <a:gd name="connsiteY7988" fmla="*/ 149081 h 888187"/>
              <a:gd name="connsiteX7989" fmla="*/ 224730 w 1180740"/>
              <a:gd name="connsiteY7989" fmla="*/ 148373 h 888187"/>
              <a:gd name="connsiteX7990" fmla="*/ 228100 w 1180740"/>
              <a:gd name="connsiteY7990" fmla="*/ 146252 h 888187"/>
              <a:gd name="connsiteX7991" fmla="*/ 454561 w 1180740"/>
              <a:gd name="connsiteY7991" fmla="*/ 146077 h 888187"/>
              <a:gd name="connsiteX7992" fmla="*/ 459716 w 1180740"/>
              <a:gd name="connsiteY7992" fmla="*/ 146778 h 888187"/>
              <a:gd name="connsiteX7993" fmla="*/ 463799 w 1180740"/>
              <a:gd name="connsiteY7993" fmla="*/ 151751 h 888187"/>
              <a:gd name="connsiteX7994" fmla="*/ 463464 w 1180740"/>
              <a:gd name="connsiteY7994" fmla="*/ 153855 h 888187"/>
              <a:gd name="connsiteX7995" fmla="*/ 461995 w 1180740"/>
              <a:gd name="connsiteY7995" fmla="*/ 155959 h 888187"/>
              <a:gd name="connsiteX7996" fmla="*/ 455630 w 1180740"/>
              <a:gd name="connsiteY7996" fmla="*/ 158063 h 888187"/>
              <a:gd name="connsiteX7997" fmla="*/ 448263 w 1180740"/>
              <a:gd name="connsiteY7997" fmla="*/ 155258 h 888187"/>
              <a:gd name="connsiteX7998" fmla="*/ 449001 w 1180740"/>
              <a:gd name="connsiteY7998" fmla="*/ 148882 h 888187"/>
              <a:gd name="connsiteX7999" fmla="*/ 454561 w 1180740"/>
              <a:gd name="connsiteY7999" fmla="*/ 146077 h 888187"/>
              <a:gd name="connsiteX8000" fmla="*/ 430221 w 1180740"/>
              <a:gd name="connsiteY8000" fmla="*/ 146074 h 888187"/>
              <a:gd name="connsiteX8001" fmla="*/ 437422 w 1180740"/>
              <a:gd name="connsiteY8001" fmla="*/ 148162 h 888187"/>
              <a:gd name="connsiteX8002" fmla="*/ 437422 w 1180740"/>
              <a:gd name="connsiteY8002" fmla="*/ 156575 h 888187"/>
              <a:gd name="connsiteX8003" fmla="*/ 435180 w 1180740"/>
              <a:gd name="connsiteY8003" fmla="*/ 158346 h 888187"/>
              <a:gd name="connsiteX8004" fmla="*/ 429134 w 1180740"/>
              <a:gd name="connsiteY8004" fmla="*/ 159738 h 888187"/>
              <a:gd name="connsiteX8005" fmla="*/ 424582 w 1180740"/>
              <a:gd name="connsiteY8005" fmla="*/ 150249 h 888187"/>
              <a:gd name="connsiteX8006" fmla="*/ 425329 w 1180740"/>
              <a:gd name="connsiteY8006" fmla="*/ 148858 h 888187"/>
              <a:gd name="connsiteX8007" fmla="*/ 430221 w 1180740"/>
              <a:gd name="connsiteY8007" fmla="*/ 146074 h 888187"/>
              <a:gd name="connsiteX8008" fmla="*/ 310344 w 1180740"/>
              <a:gd name="connsiteY8008" fmla="*/ 145574 h 888187"/>
              <a:gd name="connsiteX8009" fmla="*/ 313380 w 1180740"/>
              <a:gd name="connsiteY8009" fmla="*/ 146884 h 888187"/>
              <a:gd name="connsiteX8010" fmla="*/ 314868 w 1180740"/>
              <a:gd name="connsiteY8010" fmla="*/ 150314 h 888187"/>
              <a:gd name="connsiteX8011" fmla="*/ 313718 w 1180740"/>
              <a:gd name="connsiteY8011" fmla="*/ 152372 h 888187"/>
              <a:gd name="connsiteX8012" fmla="*/ 311079 w 1180740"/>
              <a:gd name="connsiteY8012" fmla="*/ 153058 h 888187"/>
              <a:gd name="connsiteX8013" fmla="*/ 305871 w 1180740"/>
              <a:gd name="connsiteY8013" fmla="*/ 149940 h 888187"/>
              <a:gd name="connsiteX8014" fmla="*/ 307359 w 1180740"/>
              <a:gd name="connsiteY8014" fmla="*/ 146884 h 888187"/>
              <a:gd name="connsiteX8015" fmla="*/ 310344 w 1180740"/>
              <a:gd name="connsiteY8015" fmla="*/ 145574 h 888187"/>
              <a:gd name="connsiteX8016" fmla="*/ 832754 w 1180740"/>
              <a:gd name="connsiteY8016" fmla="*/ 145526 h 888187"/>
              <a:gd name="connsiteX8017" fmla="*/ 836036 w 1180740"/>
              <a:gd name="connsiteY8017" fmla="*/ 147020 h 888187"/>
              <a:gd name="connsiteX8018" fmla="*/ 837862 w 1180740"/>
              <a:gd name="connsiteY8018" fmla="*/ 151596 h 888187"/>
              <a:gd name="connsiteX8019" fmla="*/ 837862 w 1180740"/>
              <a:gd name="connsiteY8019" fmla="*/ 152613 h 888187"/>
              <a:gd name="connsiteX8020" fmla="*/ 831164 w 1180740"/>
              <a:gd name="connsiteY8020" fmla="*/ 156490 h 888187"/>
              <a:gd name="connsiteX8021" fmla="*/ 827037 w 1180740"/>
              <a:gd name="connsiteY8021" fmla="*/ 154011 h 888187"/>
              <a:gd name="connsiteX8022" fmla="*/ 825886 w 1180740"/>
              <a:gd name="connsiteY8022" fmla="*/ 151596 h 888187"/>
              <a:gd name="connsiteX8023" fmla="*/ 828864 w 1180740"/>
              <a:gd name="connsiteY8023" fmla="*/ 145940 h 888187"/>
              <a:gd name="connsiteX8024" fmla="*/ 832754 w 1180740"/>
              <a:gd name="connsiteY8024" fmla="*/ 145526 h 888187"/>
              <a:gd name="connsiteX8025" fmla="*/ 766552 w 1180740"/>
              <a:gd name="connsiteY8025" fmla="*/ 144873 h 888187"/>
              <a:gd name="connsiteX8026" fmla="*/ 768507 w 1180740"/>
              <a:gd name="connsiteY8026" fmla="*/ 146078 h 888187"/>
              <a:gd name="connsiteX8027" fmla="*/ 769240 w 1180740"/>
              <a:gd name="connsiteY8027" fmla="*/ 148551 h 888187"/>
              <a:gd name="connsiteX8028" fmla="*/ 764446 w 1180740"/>
              <a:gd name="connsiteY8028" fmla="*/ 152039 h 888187"/>
              <a:gd name="connsiteX8029" fmla="*/ 762582 w 1180740"/>
              <a:gd name="connsiteY8029" fmla="*/ 151341 h 888187"/>
              <a:gd name="connsiteX8030" fmla="*/ 764047 w 1180740"/>
              <a:gd name="connsiteY8030" fmla="*/ 144999 h 888187"/>
              <a:gd name="connsiteX8031" fmla="*/ 766552 w 1180740"/>
              <a:gd name="connsiteY8031" fmla="*/ 144873 h 888187"/>
              <a:gd name="connsiteX8032" fmla="*/ 411077 w 1180740"/>
              <a:gd name="connsiteY8032" fmla="*/ 144800 h 888187"/>
              <a:gd name="connsiteX8033" fmla="*/ 414109 w 1180740"/>
              <a:gd name="connsiteY8033" fmla="*/ 146453 h 888187"/>
              <a:gd name="connsiteX8034" fmla="*/ 415251 w 1180740"/>
              <a:gd name="connsiteY8034" fmla="*/ 153791 h 888187"/>
              <a:gd name="connsiteX8035" fmla="*/ 407055 w 1180740"/>
              <a:gd name="connsiteY8035" fmla="*/ 159042 h 888187"/>
              <a:gd name="connsiteX8036" fmla="*/ 400336 w 1180740"/>
              <a:gd name="connsiteY8036" fmla="*/ 153412 h 888187"/>
              <a:gd name="connsiteX8037" fmla="*/ 401075 w 1180740"/>
              <a:gd name="connsiteY8037" fmla="*/ 149932 h 888187"/>
              <a:gd name="connsiteX8038" fmla="*/ 405174 w 1180740"/>
              <a:gd name="connsiteY8038" fmla="*/ 145694 h 888187"/>
              <a:gd name="connsiteX8039" fmla="*/ 407794 w 1180740"/>
              <a:gd name="connsiteY8039" fmla="*/ 144998 h 888187"/>
              <a:gd name="connsiteX8040" fmla="*/ 411077 w 1180740"/>
              <a:gd name="connsiteY8040" fmla="*/ 144800 h 888187"/>
              <a:gd name="connsiteX8041" fmla="*/ 172955 w 1180740"/>
              <a:gd name="connsiteY8041" fmla="*/ 144675 h 888187"/>
              <a:gd name="connsiteX8042" fmla="*/ 178258 w 1180740"/>
              <a:gd name="connsiteY8042" fmla="*/ 147411 h 888187"/>
              <a:gd name="connsiteX8043" fmla="*/ 176763 w 1180740"/>
              <a:gd name="connsiteY8043" fmla="*/ 150893 h 888187"/>
              <a:gd name="connsiteX8044" fmla="*/ 174111 w 1180740"/>
              <a:gd name="connsiteY8044" fmla="*/ 151204 h 888187"/>
              <a:gd name="connsiteX8045" fmla="*/ 169556 w 1180740"/>
              <a:gd name="connsiteY8045" fmla="*/ 148779 h 888187"/>
              <a:gd name="connsiteX8046" fmla="*/ 172955 w 1180740"/>
              <a:gd name="connsiteY8046" fmla="*/ 144675 h 888187"/>
              <a:gd name="connsiteX8047" fmla="*/ 559757 w 1180740"/>
              <a:gd name="connsiteY8047" fmla="*/ 144580 h 888187"/>
              <a:gd name="connsiteX8048" fmla="*/ 566468 w 1180740"/>
              <a:gd name="connsiteY8048" fmla="*/ 150537 h 888187"/>
              <a:gd name="connsiteX8049" fmla="*/ 566468 w 1180740"/>
              <a:gd name="connsiteY8049" fmla="*/ 151932 h 888187"/>
              <a:gd name="connsiteX8050" fmla="*/ 566065 w 1180740"/>
              <a:gd name="connsiteY8050" fmla="*/ 153326 h 888187"/>
              <a:gd name="connsiteX8051" fmla="*/ 557476 w 1180740"/>
              <a:gd name="connsiteY8051" fmla="*/ 157572 h 888187"/>
              <a:gd name="connsiteX8052" fmla="*/ 550847 w 1180740"/>
              <a:gd name="connsiteY8052" fmla="*/ 155100 h 888187"/>
              <a:gd name="connsiteX8053" fmla="*/ 549708 w 1180740"/>
              <a:gd name="connsiteY8053" fmla="*/ 150157 h 888187"/>
              <a:gd name="connsiteX8054" fmla="*/ 550445 w 1180740"/>
              <a:gd name="connsiteY8054" fmla="*/ 148763 h 888187"/>
              <a:gd name="connsiteX8055" fmla="*/ 554533 w 1180740"/>
              <a:gd name="connsiteY8055" fmla="*/ 145278 h 888187"/>
              <a:gd name="connsiteX8056" fmla="*/ 559757 w 1180740"/>
              <a:gd name="connsiteY8056" fmla="*/ 144580 h 888187"/>
              <a:gd name="connsiteX8057" fmla="*/ 210794 w 1180740"/>
              <a:gd name="connsiteY8057" fmla="*/ 144439 h 888187"/>
              <a:gd name="connsiteX8058" fmla="*/ 211547 w 1180740"/>
              <a:gd name="connsiteY8058" fmla="*/ 144755 h 888187"/>
              <a:gd name="connsiteX8059" fmla="*/ 213465 w 1180740"/>
              <a:gd name="connsiteY8059" fmla="*/ 148605 h 888187"/>
              <a:gd name="connsiteX8060" fmla="*/ 211547 w 1180740"/>
              <a:gd name="connsiteY8060" fmla="*/ 151445 h 888187"/>
              <a:gd name="connsiteX8061" fmla="*/ 207371 w 1180740"/>
              <a:gd name="connsiteY8061" fmla="*/ 151760 h 888187"/>
              <a:gd name="connsiteX8062" fmla="*/ 205453 w 1180740"/>
              <a:gd name="connsiteY8062" fmla="*/ 150750 h 888187"/>
              <a:gd name="connsiteX8063" fmla="*/ 205111 w 1180740"/>
              <a:gd name="connsiteY8063" fmla="*/ 147595 h 888187"/>
              <a:gd name="connsiteX8064" fmla="*/ 210794 w 1180740"/>
              <a:gd name="connsiteY8064" fmla="*/ 144439 h 888187"/>
              <a:gd name="connsiteX8065" fmla="*/ 194088 w 1180740"/>
              <a:gd name="connsiteY8065" fmla="*/ 144275 h 888187"/>
              <a:gd name="connsiteX8066" fmla="*/ 196742 w 1180740"/>
              <a:gd name="connsiteY8066" fmla="*/ 146573 h 888187"/>
              <a:gd name="connsiteX8067" fmla="*/ 197150 w 1180740"/>
              <a:gd name="connsiteY8067" fmla="*/ 147666 h 888187"/>
              <a:gd name="connsiteX8068" fmla="*/ 194904 w 1180740"/>
              <a:gd name="connsiteY8068" fmla="*/ 150495 h 888187"/>
              <a:gd name="connsiteX8069" fmla="*/ 191093 w 1180740"/>
              <a:gd name="connsiteY8069" fmla="*/ 151202 h 888187"/>
              <a:gd name="connsiteX8070" fmla="*/ 189188 w 1180740"/>
              <a:gd name="connsiteY8070" fmla="*/ 148695 h 888187"/>
              <a:gd name="connsiteX8071" fmla="*/ 190004 w 1180740"/>
              <a:gd name="connsiteY8071" fmla="*/ 145159 h 888187"/>
              <a:gd name="connsiteX8072" fmla="*/ 194088 w 1180740"/>
              <a:gd name="connsiteY8072" fmla="*/ 144275 h 888187"/>
              <a:gd name="connsiteX8073" fmla="*/ 852027 w 1180740"/>
              <a:gd name="connsiteY8073" fmla="*/ 143974 h 888187"/>
              <a:gd name="connsiteX8074" fmla="*/ 856006 w 1180740"/>
              <a:gd name="connsiteY8074" fmla="*/ 144205 h 888187"/>
              <a:gd name="connsiteX8075" fmla="*/ 860154 w 1180740"/>
              <a:gd name="connsiteY8075" fmla="*/ 147382 h 888187"/>
              <a:gd name="connsiteX8076" fmla="*/ 857910 w 1180740"/>
              <a:gd name="connsiteY8076" fmla="*/ 155137 h 888187"/>
              <a:gd name="connsiteX8077" fmla="*/ 854170 w 1180740"/>
              <a:gd name="connsiteY8077" fmla="*/ 156217 h 888187"/>
              <a:gd name="connsiteX8078" fmla="*/ 850361 w 1180740"/>
              <a:gd name="connsiteY8078" fmla="*/ 154819 h 888187"/>
              <a:gd name="connsiteX8079" fmla="*/ 847776 w 1180740"/>
              <a:gd name="connsiteY8079" fmla="*/ 151260 h 888187"/>
              <a:gd name="connsiteX8080" fmla="*/ 848864 w 1180740"/>
              <a:gd name="connsiteY8080" fmla="*/ 145603 h 888187"/>
              <a:gd name="connsiteX8081" fmla="*/ 852027 w 1180740"/>
              <a:gd name="connsiteY8081" fmla="*/ 143974 h 888187"/>
              <a:gd name="connsiteX8082" fmla="*/ 781672 w 1180740"/>
              <a:gd name="connsiteY8082" fmla="*/ 143745 h 888187"/>
              <a:gd name="connsiteX8083" fmla="*/ 785035 w 1180740"/>
              <a:gd name="connsiteY8083" fmla="*/ 146916 h 888187"/>
              <a:gd name="connsiteX8084" fmla="*/ 781672 w 1180740"/>
              <a:gd name="connsiteY8084" fmla="*/ 151482 h 888187"/>
              <a:gd name="connsiteX8085" fmla="*/ 777074 w 1180740"/>
              <a:gd name="connsiteY8085" fmla="*/ 147233 h 888187"/>
              <a:gd name="connsiteX8086" fmla="*/ 781672 w 1180740"/>
              <a:gd name="connsiteY8086" fmla="*/ 143745 h 888187"/>
              <a:gd name="connsiteX8087" fmla="*/ 481479 w 1180740"/>
              <a:gd name="connsiteY8087" fmla="*/ 143697 h 888187"/>
              <a:gd name="connsiteX8088" fmla="*/ 485813 w 1180740"/>
              <a:gd name="connsiteY8088" fmla="*/ 145709 h 888187"/>
              <a:gd name="connsiteX8089" fmla="*/ 487692 w 1180740"/>
              <a:gd name="connsiteY8089" fmla="*/ 149592 h 888187"/>
              <a:gd name="connsiteX8090" fmla="*/ 482856 w 1180740"/>
              <a:gd name="connsiteY8090" fmla="*/ 158438 h 888187"/>
              <a:gd name="connsiteX8091" fmla="*/ 481714 w 1180740"/>
              <a:gd name="connsiteY8091" fmla="*/ 158757 h 888187"/>
              <a:gd name="connsiteX8092" fmla="*/ 473914 w 1180740"/>
              <a:gd name="connsiteY8092" fmla="*/ 158438 h 888187"/>
              <a:gd name="connsiteX8093" fmla="*/ 470218 w 1180740"/>
              <a:gd name="connsiteY8093" fmla="*/ 154174 h 888187"/>
              <a:gd name="connsiteX8094" fmla="*/ 476536 w 1180740"/>
              <a:gd name="connsiteY8094" fmla="*/ 144309 h 888187"/>
              <a:gd name="connsiteX8095" fmla="*/ 481479 w 1180740"/>
              <a:gd name="connsiteY8095" fmla="*/ 143697 h 888187"/>
              <a:gd name="connsiteX8096" fmla="*/ 160681 w 1180740"/>
              <a:gd name="connsiteY8096" fmla="*/ 143622 h 888187"/>
              <a:gd name="connsiteX8097" fmla="*/ 164277 w 1180740"/>
              <a:gd name="connsiteY8097" fmla="*/ 144684 h 888187"/>
              <a:gd name="connsiteX8098" fmla="*/ 166480 w 1180740"/>
              <a:gd name="connsiteY8098" fmla="*/ 147473 h 888187"/>
              <a:gd name="connsiteX8099" fmla="*/ 166813 w 1180740"/>
              <a:gd name="connsiteY8099" fmla="*/ 148868 h 888187"/>
              <a:gd name="connsiteX8100" fmla="*/ 165745 w 1180740"/>
              <a:gd name="connsiteY8100" fmla="*/ 151720 h 888187"/>
              <a:gd name="connsiteX8101" fmla="*/ 161274 w 1180740"/>
              <a:gd name="connsiteY8101" fmla="*/ 153115 h 888187"/>
              <a:gd name="connsiteX8102" fmla="*/ 156869 w 1180740"/>
              <a:gd name="connsiteY8102" fmla="*/ 149565 h 888187"/>
              <a:gd name="connsiteX8103" fmla="*/ 157937 w 1180740"/>
              <a:gd name="connsiteY8103" fmla="*/ 145698 h 888187"/>
              <a:gd name="connsiteX8104" fmla="*/ 160681 w 1180740"/>
              <a:gd name="connsiteY8104" fmla="*/ 143622 h 888187"/>
              <a:gd name="connsiteX8105" fmla="*/ 582184 w 1180740"/>
              <a:gd name="connsiteY8105" fmla="*/ 143608 h 888187"/>
              <a:gd name="connsiteX8106" fmla="*/ 585346 w 1180740"/>
              <a:gd name="connsiteY8106" fmla="*/ 143885 h 888187"/>
              <a:gd name="connsiteX8107" fmla="*/ 591707 w 1180740"/>
              <a:gd name="connsiteY8107" fmla="*/ 144202 h 888187"/>
              <a:gd name="connsiteX8108" fmla="*/ 595429 w 1180740"/>
              <a:gd name="connsiteY8108" fmla="*/ 145279 h 888187"/>
              <a:gd name="connsiteX8109" fmla="*/ 596916 w 1180740"/>
              <a:gd name="connsiteY8109" fmla="*/ 151615 h 888187"/>
              <a:gd name="connsiteX8110" fmla="*/ 589474 w 1180740"/>
              <a:gd name="connsiteY8110" fmla="*/ 157572 h 888187"/>
              <a:gd name="connsiteX8111" fmla="*/ 584940 w 1180740"/>
              <a:gd name="connsiteY8111" fmla="*/ 157572 h 888187"/>
              <a:gd name="connsiteX8112" fmla="*/ 583450 w 1180740"/>
              <a:gd name="connsiteY8112" fmla="*/ 157192 h 888187"/>
              <a:gd name="connsiteX8113" fmla="*/ 580476 w 1180740"/>
              <a:gd name="connsiteY8113" fmla="*/ 155100 h 888187"/>
              <a:gd name="connsiteX8114" fmla="*/ 577836 w 1180740"/>
              <a:gd name="connsiteY8114" fmla="*/ 151615 h 888187"/>
              <a:gd name="connsiteX8115" fmla="*/ 579325 w 1180740"/>
              <a:gd name="connsiteY8115" fmla="*/ 144899 h 888187"/>
              <a:gd name="connsiteX8116" fmla="*/ 582184 w 1180740"/>
              <a:gd name="connsiteY8116" fmla="*/ 143608 h 888187"/>
              <a:gd name="connsiteX8117" fmla="*/ 749018 w 1180740"/>
              <a:gd name="connsiteY8117" fmla="*/ 143466 h 888187"/>
              <a:gd name="connsiteX8118" fmla="*/ 751625 w 1180740"/>
              <a:gd name="connsiteY8118" fmla="*/ 144838 h 888187"/>
              <a:gd name="connsiteX8119" fmla="*/ 750890 w 1180740"/>
              <a:gd name="connsiteY8119" fmla="*/ 149703 h 888187"/>
              <a:gd name="connsiteX8120" fmla="*/ 744940 w 1180740"/>
              <a:gd name="connsiteY8120" fmla="*/ 149703 h 888187"/>
              <a:gd name="connsiteX8121" fmla="*/ 743469 w 1180740"/>
              <a:gd name="connsiteY8121" fmla="*/ 146959 h 888187"/>
              <a:gd name="connsiteX8122" fmla="*/ 749018 w 1180740"/>
              <a:gd name="connsiteY8122" fmla="*/ 143466 h 888187"/>
              <a:gd name="connsiteX8123" fmla="*/ 528781 w 1180740"/>
              <a:gd name="connsiteY8123" fmla="*/ 143045 h 888187"/>
              <a:gd name="connsiteX8124" fmla="*/ 529518 w 1180740"/>
              <a:gd name="connsiteY8124" fmla="*/ 143045 h 888187"/>
              <a:gd name="connsiteX8125" fmla="*/ 536569 w 1180740"/>
              <a:gd name="connsiteY8125" fmla="*/ 145437 h 888187"/>
              <a:gd name="connsiteX8126" fmla="*/ 539929 w 1180740"/>
              <a:gd name="connsiteY8126" fmla="*/ 150350 h 888187"/>
              <a:gd name="connsiteX8127" fmla="*/ 538452 w 1180740"/>
              <a:gd name="connsiteY8127" fmla="*/ 154569 h 888187"/>
              <a:gd name="connsiteX8128" fmla="*/ 533614 w 1180740"/>
              <a:gd name="connsiteY8128" fmla="*/ 157654 h 888187"/>
              <a:gd name="connsiteX8129" fmla="*/ 527640 w 1180740"/>
              <a:gd name="connsiteY8129" fmla="*/ 157339 h 888187"/>
              <a:gd name="connsiteX8130" fmla="*/ 523946 w 1180740"/>
              <a:gd name="connsiteY8130" fmla="*/ 152805 h 888187"/>
              <a:gd name="connsiteX8131" fmla="*/ 522805 w 1180740"/>
              <a:gd name="connsiteY8131" fmla="*/ 149279 h 888187"/>
              <a:gd name="connsiteX8132" fmla="*/ 528781 w 1180740"/>
              <a:gd name="connsiteY8132" fmla="*/ 143045 h 888187"/>
              <a:gd name="connsiteX8133" fmla="*/ 929328 w 1180740"/>
              <a:gd name="connsiteY8133" fmla="*/ 142870 h 888187"/>
              <a:gd name="connsiteX8134" fmla="*/ 933191 w 1180740"/>
              <a:gd name="connsiteY8134" fmla="*/ 144534 h 888187"/>
              <a:gd name="connsiteX8135" fmla="*/ 936154 w 1180740"/>
              <a:gd name="connsiteY8135" fmla="*/ 148004 h 888187"/>
              <a:gd name="connsiteX8136" fmla="*/ 937299 w 1180740"/>
              <a:gd name="connsiteY8136" fmla="*/ 150844 h 888187"/>
              <a:gd name="connsiteX8137" fmla="*/ 935817 w 1180740"/>
              <a:gd name="connsiteY8137" fmla="*/ 153241 h 888187"/>
              <a:gd name="connsiteX8138" fmla="*/ 926054 w 1180740"/>
              <a:gd name="connsiteY8138" fmla="*/ 154692 h 888187"/>
              <a:gd name="connsiteX8139" fmla="*/ 924236 w 1180740"/>
              <a:gd name="connsiteY8139" fmla="*/ 152232 h 888187"/>
              <a:gd name="connsiteX8140" fmla="*/ 925717 w 1180740"/>
              <a:gd name="connsiteY8140" fmla="*/ 144850 h 888187"/>
              <a:gd name="connsiteX8141" fmla="*/ 929328 w 1180740"/>
              <a:gd name="connsiteY8141" fmla="*/ 142870 h 888187"/>
              <a:gd name="connsiteX8142" fmla="*/ 656105 w 1180740"/>
              <a:gd name="connsiteY8142" fmla="*/ 142669 h 888187"/>
              <a:gd name="connsiteX8143" fmla="*/ 665533 w 1180740"/>
              <a:gd name="connsiteY8143" fmla="*/ 150020 h 888187"/>
              <a:gd name="connsiteX8144" fmla="*/ 664380 w 1180740"/>
              <a:gd name="connsiteY8144" fmla="*/ 152872 h 888187"/>
              <a:gd name="connsiteX8145" fmla="*/ 658750 w 1180740"/>
              <a:gd name="connsiteY8145" fmla="*/ 155343 h 888187"/>
              <a:gd name="connsiteX8146" fmla="*/ 651630 w 1180740"/>
              <a:gd name="connsiteY8146" fmla="*/ 150780 h 888187"/>
              <a:gd name="connsiteX8147" fmla="*/ 653460 w 1180740"/>
              <a:gd name="connsiteY8147" fmla="*/ 143746 h 888187"/>
              <a:gd name="connsiteX8148" fmla="*/ 656105 w 1180740"/>
              <a:gd name="connsiteY8148" fmla="*/ 142669 h 888187"/>
              <a:gd name="connsiteX8149" fmla="*/ 958107 w 1180740"/>
              <a:gd name="connsiteY8149" fmla="*/ 142582 h 888187"/>
              <a:gd name="connsiteX8150" fmla="*/ 961982 w 1180740"/>
              <a:gd name="connsiteY8150" fmla="*/ 147429 h 888187"/>
              <a:gd name="connsiteX8151" fmla="*/ 953337 w 1180740"/>
              <a:gd name="connsiteY8151" fmla="*/ 154412 h 888187"/>
              <a:gd name="connsiteX8152" fmla="*/ 949218 w 1180740"/>
              <a:gd name="connsiteY8152" fmla="*/ 153719 h 888187"/>
              <a:gd name="connsiteX8153" fmla="*/ 946246 w 1180740"/>
              <a:gd name="connsiteY8153" fmla="*/ 147429 h 888187"/>
              <a:gd name="connsiteX8154" fmla="*/ 947327 w 1180740"/>
              <a:gd name="connsiteY8154" fmla="*/ 145668 h 888187"/>
              <a:gd name="connsiteX8155" fmla="*/ 949218 w 1180740"/>
              <a:gd name="connsiteY8155" fmla="*/ 144661 h 888187"/>
              <a:gd name="connsiteX8156" fmla="*/ 955228 w 1180740"/>
              <a:gd name="connsiteY8156" fmla="*/ 142900 h 888187"/>
              <a:gd name="connsiteX8157" fmla="*/ 958107 w 1180740"/>
              <a:gd name="connsiteY8157" fmla="*/ 142582 h 888187"/>
              <a:gd name="connsiteX8158" fmla="*/ 679820 w 1180740"/>
              <a:gd name="connsiteY8158" fmla="*/ 142456 h 888187"/>
              <a:gd name="connsiteX8159" fmla="*/ 685110 w 1180740"/>
              <a:gd name="connsiteY8159" fmla="*/ 143858 h 888187"/>
              <a:gd name="connsiteX8160" fmla="*/ 688432 w 1180740"/>
              <a:gd name="connsiteY8160" fmla="*/ 148066 h 888187"/>
              <a:gd name="connsiteX8161" fmla="*/ 686195 w 1180740"/>
              <a:gd name="connsiteY8161" fmla="*/ 152656 h 888187"/>
              <a:gd name="connsiteX8162" fmla="*/ 680566 w 1180740"/>
              <a:gd name="connsiteY8162" fmla="*/ 154442 h 888187"/>
              <a:gd name="connsiteX8163" fmla="*/ 673785 w 1180740"/>
              <a:gd name="connsiteY8163" fmla="*/ 152338 h 888187"/>
              <a:gd name="connsiteX8164" fmla="*/ 672703 w 1180740"/>
              <a:gd name="connsiteY8164" fmla="*/ 147046 h 888187"/>
              <a:gd name="connsiteX8165" fmla="*/ 674531 w 1180740"/>
              <a:gd name="connsiteY8165" fmla="*/ 144177 h 888187"/>
              <a:gd name="connsiteX8166" fmla="*/ 679820 w 1180740"/>
              <a:gd name="connsiteY8166" fmla="*/ 142456 h 888187"/>
              <a:gd name="connsiteX8167" fmla="*/ 716958 w 1180740"/>
              <a:gd name="connsiteY8167" fmla="*/ 142450 h 888187"/>
              <a:gd name="connsiteX8168" fmla="*/ 721441 w 1180740"/>
              <a:gd name="connsiteY8168" fmla="*/ 147656 h 888187"/>
              <a:gd name="connsiteX8169" fmla="*/ 721101 w 1180740"/>
              <a:gd name="connsiteY8169" fmla="*/ 148659 h 888187"/>
              <a:gd name="connsiteX8170" fmla="*/ 717705 w 1180740"/>
              <a:gd name="connsiteY8170" fmla="*/ 151106 h 888187"/>
              <a:gd name="connsiteX8171" fmla="*/ 714649 w 1180740"/>
              <a:gd name="connsiteY8171" fmla="*/ 151106 h 888187"/>
              <a:gd name="connsiteX8172" fmla="*/ 713562 w 1180740"/>
              <a:gd name="connsiteY8172" fmla="*/ 143453 h 888187"/>
              <a:gd name="connsiteX8173" fmla="*/ 716958 w 1180740"/>
              <a:gd name="connsiteY8173" fmla="*/ 142450 h 888187"/>
              <a:gd name="connsiteX8174" fmla="*/ 1087491 w 1180740"/>
              <a:gd name="connsiteY8174" fmla="*/ 142352 h 888187"/>
              <a:gd name="connsiteX8175" fmla="*/ 1090117 w 1180740"/>
              <a:gd name="connsiteY8175" fmla="*/ 144055 h 888187"/>
              <a:gd name="connsiteX8176" fmla="*/ 1090117 w 1180740"/>
              <a:gd name="connsiteY8176" fmla="*/ 146199 h 888187"/>
              <a:gd name="connsiteX8177" fmla="*/ 1087491 w 1180740"/>
              <a:gd name="connsiteY8177" fmla="*/ 148596 h 888187"/>
              <a:gd name="connsiteX8178" fmla="*/ 1083720 w 1180740"/>
              <a:gd name="connsiteY8178" fmla="*/ 147587 h 888187"/>
              <a:gd name="connsiteX8179" fmla="*/ 1085606 w 1180740"/>
              <a:gd name="connsiteY8179" fmla="*/ 142667 h 888187"/>
              <a:gd name="connsiteX8180" fmla="*/ 1087491 w 1180740"/>
              <a:gd name="connsiteY8180" fmla="*/ 142352 h 888187"/>
              <a:gd name="connsiteX8181" fmla="*/ 732341 w 1180740"/>
              <a:gd name="connsiteY8181" fmla="*/ 142352 h 888187"/>
              <a:gd name="connsiteX8182" fmla="*/ 734938 w 1180740"/>
              <a:gd name="connsiteY8182" fmla="*/ 145408 h 888187"/>
              <a:gd name="connsiteX8183" fmla="*/ 734206 w 1180740"/>
              <a:gd name="connsiteY8183" fmla="*/ 148526 h 888187"/>
              <a:gd name="connsiteX8184" fmla="*/ 731276 w 1180740"/>
              <a:gd name="connsiteY8184" fmla="*/ 150647 h 888187"/>
              <a:gd name="connsiteX8185" fmla="*/ 726815 w 1180740"/>
              <a:gd name="connsiteY8185" fmla="*/ 147154 h 888187"/>
              <a:gd name="connsiteX8186" fmla="*/ 732341 w 1180740"/>
              <a:gd name="connsiteY8186" fmla="*/ 142352 h 888187"/>
              <a:gd name="connsiteX8187" fmla="*/ 606367 w 1180740"/>
              <a:gd name="connsiteY8187" fmla="*/ 142352 h 888187"/>
              <a:gd name="connsiteX8188" fmla="*/ 608586 w 1180740"/>
              <a:gd name="connsiteY8188" fmla="*/ 142352 h 888187"/>
              <a:gd name="connsiteX8189" fmla="*/ 610880 w 1180740"/>
              <a:gd name="connsiteY8189" fmla="*/ 143049 h 888187"/>
              <a:gd name="connsiteX8190" fmla="*/ 613844 w 1180740"/>
              <a:gd name="connsiteY8190" fmla="*/ 143366 h 888187"/>
              <a:gd name="connsiteX8191" fmla="*/ 617551 w 1180740"/>
              <a:gd name="connsiteY8191" fmla="*/ 146534 h 888187"/>
              <a:gd name="connsiteX8192" fmla="*/ 617551 w 1180740"/>
              <a:gd name="connsiteY8192" fmla="*/ 153569 h 888187"/>
              <a:gd name="connsiteX8193" fmla="*/ 612699 w 1180740"/>
              <a:gd name="connsiteY8193" fmla="*/ 155343 h 888187"/>
              <a:gd name="connsiteX8194" fmla="*/ 602657 w 1180740"/>
              <a:gd name="connsiteY8194" fmla="*/ 150020 h 888187"/>
              <a:gd name="connsiteX8195" fmla="*/ 601105 w 1180740"/>
              <a:gd name="connsiteY8195" fmla="*/ 146218 h 888187"/>
              <a:gd name="connsiteX8196" fmla="*/ 606367 w 1180740"/>
              <a:gd name="connsiteY8196" fmla="*/ 142352 h 888187"/>
              <a:gd name="connsiteX8197" fmla="*/ 1063678 w 1180740"/>
              <a:gd name="connsiteY8197" fmla="*/ 142332 h 888187"/>
              <a:gd name="connsiteX8198" fmla="*/ 1066471 w 1180740"/>
              <a:gd name="connsiteY8198" fmla="*/ 142763 h 888187"/>
              <a:gd name="connsiteX8199" fmla="*/ 1069888 w 1180740"/>
              <a:gd name="connsiteY8199" fmla="*/ 147969 h 888187"/>
              <a:gd name="connsiteX8200" fmla="*/ 1069478 w 1180740"/>
              <a:gd name="connsiteY8200" fmla="*/ 148659 h 888187"/>
              <a:gd name="connsiteX8201" fmla="*/ 1064216 w 1180740"/>
              <a:gd name="connsiteY8201" fmla="*/ 151482 h 888187"/>
              <a:gd name="connsiteX8202" fmla="*/ 1060047 w 1180740"/>
              <a:gd name="connsiteY8202" fmla="*/ 149349 h 888187"/>
              <a:gd name="connsiteX8203" fmla="*/ 1061140 w 1180740"/>
              <a:gd name="connsiteY8203" fmla="*/ 143453 h 888187"/>
              <a:gd name="connsiteX8204" fmla="*/ 1063678 w 1180740"/>
              <a:gd name="connsiteY8204" fmla="*/ 142332 h 888187"/>
              <a:gd name="connsiteX8205" fmla="*/ 701736 w 1180740"/>
              <a:gd name="connsiteY8205" fmla="*/ 142277 h 888187"/>
              <a:gd name="connsiteX8206" fmla="*/ 704222 w 1180740"/>
              <a:gd name="connsiteY8206" fmla="*/ 143291 h 888187"/>
              <a:gd name="connsiteX8207" fmla="*/ 706123 w 1180740"/>
              <a:gd name="connsiteY8207" fmla="*/ 148172 h 888187"/>
              <a:gd name="connsiteX8208" fmla="*/ 700828 w 1180740"/>
              <a:gd name="connsiteY8208" fmla="*/ 151722 h 888187"/>
              <a:gd name="connsiteX8209" fmla="*/ 698248 w 1180740"/>
              <a:gd name="connsiteY8209" fmla="*/ 151722 h 888187"/>
              <a:gd name="connsiteX8210" fmla="*/ 694855 w 1180740"/>
              <a:gd name="connsiteY8210" fmla="*/ 147855 h 888187"/>
              <a:gd name="connsiteX8211" fmla="*/ 698996 w 1180740"/>
              <a:gd name="connsiteY8211" fmla="*/ 142594 h 888187"/>
              <a:gd name="connsiteX8212" fmla="*/ 701736 w 1180740"/>
              <a:gd name="connsiteY8212" fmla="*/ 142277 h 888187"/>
              <a:gd name="connsiteX8213" fmla="*/ 1046285 w 1180740"/>
              <a:gd name="connsiteY8213" fmla="*/ 142173 h 888187"/>
              <a:gd name="connsiteX8214" fmla="*/ 1052644 w 1180740"/>
              <a:gd name="connsiteY8214" fmla="*/ 146710 h 888187"/>
              <a:gd name="connsiteX8215" fmla="*/ 1052644 w 1180740"/>
              <a:gd name="connsiteY8215" fmla="*/ 148096 h 888187"/>
              <a:gd name="connsiteX8216" fmla="*/ 1045135 w 1180740"/>
              <a:gd name="connsiteY8216" fmla="*/ 152318 h 888187"/>
              <a:gd name="connsiteX8217" fmla="*/ 1043240 w 1180740"/>
              <a:gd name="connsiteY8217" fmla="*/ 152318 h 888187"/>
              <a:gd name="connsiteX8218" fmla="*/ 1038775 w 1180740"/>
              <a:gd name="connsiteY8218" fmla="*/ 148474 h 888187"/>
              <a:gd name="connsiteX8219" fmla="*/ 1042496 w 1180740"/>
              <a:gd name="connsiteY8219" fmla="*/ 142866 h 888187"/>
              <a:gd name="connsiteX8220" fmla="*/ 1046285 w 1180740"/>
              <a:gd name="connsiteY8220" fmla="*/ 142173 h 888187"/>
              <a:gd name="connsiteX8221" fmla="*/ 121094 w 1180740"/>
              <a:gd name="connsiteY8221" fmla="*/ 142073 h 888187"/>
              <a:gd name="connsiteX8222" fmla="*/ 125523 w 1180740"/>
              <a:gd name="connsiteY8222" fmla="*/ 143832 h 888187"/>
              <a:gd name="connsiteX8223" fmla="*/ 127402 w 1180740"/>
              <a:gd name="connsiteY8223" fmla="*/ 149358 h 888187"/>
              <a:gd name="connsiteX8224" fmla="*/ 121832 w 1180740"/>
              <a:gd name="connsiteY8224" fmla="*/ 152875 h 888187"/>
              <a:gd name="connsiteX8225" fmla="*/ 115860 w 1180740"/>
              <a:gd name="connsiteY8225" fmla="*/ 149735 h 888187"/>
              <a:gd name="connsiteX8226" fmla="*/ 118813 w 1180740"/>
              <a:gd name="connsiteY8226" fmla="*/ 142450 h 888187"/>
              <a:gd name="connsiteX8227" fmla="*/ 121094 w 1180740"/>
              <a:gd name="connsiteY8227" fmla="*/ 142073 h 888187"/>
              <a:gd name="connsiteX8228" fmla="*/ 101668 w 1180740"/>
              <a:gd name="connsiteY8228" fmla="*/ 141795 h 888187"/>
              <a:gd name="connsiteX8229" fmla="*/ 108401 w 1180740"/>
              <a:gd name="connsiteY8229" fmla="*/ 148553 h 888187"/>
              <a:gd name="connsiteX8230" fmla="*/ 108061 w 1180740"/>
              <a:gd name="connsiteY8230" fmla="*/ 151358 h 888187"/>
              <a:gd name="connsiteX8231" fmla="*/ 106565 w 1180740"/>
              <a:gd name="connsiteY8231" fmla="*/ 152760 h 888187"/>
              <a:gd name="connsiteX8232" fmla="*/ 101260 w 1180740"/>
              <a:gd name="connsiteY8232" fmla="*/ 154163 h 888187"/>
              <a:gd name="connsiteX8233" fmla="*/ 94867 w 1180740"/>
              <a:gd name="connsiteY8233" fmla="*/ 151358 h 888187"/>
              <a:gd name="connsiteX8234" fmla="*/ 95955 w 1180740"/>
              <a:gd name="connsiteY8234" fmla="*/ 145365 h 888187"/>
              <a:gd name="connsiteX8235" fmla="*/ 97859 w 1180740"/>
              <a:gd name="connsiteY8235" fmla="*/ 143261 h 888187"/>
              <a:gd name="connsiteX8236" fmla="*/ 101668 w 1180740"/>
              <a:gd name="connsiteY8236" fmla="*/ 141795 h 888187"/>
              <a:gd name="connsiteX8237" fmla="*/ 1022227 w 1180740"/>
              <a:gd name="connsiteY8237" fmla="*/ 141650 h 888187"/>
              <a:gd name="connsiteX8238" fmla="*/ 1029776 w 1180740"/>
              <a:gd name="connsiteY8238" fmla="*/ 143788 h 888187"/>
              <a:gd name="connsiteX8239" fmla="*/ 1031273 w 1180740"/>
              <a:gd name="connsiteY8239" fmla="*/ 147936 h 888187"/>
              <a:gd name="connsiteX8240" fmla="*/ 1029776 w 1180740"/>
              <a:gd name="connsiteY8240" fmla="*/ 151079 h 888187"/>
              <a:gd name="connsiteX8241" fmla="*/ 1021479 w 1180740"/>
              <a:gd name="connsiteY8241" fmla="*/ 153154 h 888187"/>
              <a:gd name="connsiteX8242" fmla="*/ 1020323 w 1180740"/>
              <a:gd name="connsiteY8242" fmla="*/ 152839 h 888187"/>
              <a:gd name="connsiteX8243" fmla="*/ 1016174 w 1180740"/>
              <a:gd name="connsiteY8243" fmla="*/ 145862 h 888187"/>
              <a:gd name="connsiteX8244" fmla="*/ 1019234 w 1180740"/>
              <a:gd name="connsiteY8244" fmla="*/ 142405 h 888187"/>
              <a:gd name="connsiteX8245" fmla="*/ 1022227 w 1180740"/>
              <a:gd name="connsiteY8245" fmla="*/ 141650 h 888187"/>
              <a:gd name="connsiteX8246" fmla="*/ 1007886 w 1180740"/>
              <a:gd name="connsiteY8246" fmla="*/ 141541 h 888187"/>
              <a:gd name="connsiteX8247" fmla="*/ 1011020 w 1180740"/>
              <a:gd name="connsiteY8247" fmla="*/ 143484 h 888187"/>
              <a:gd name="connsiteX8248" fmla="*/ 1011760 w 1180740"/>
              <a:gd name="connsiteY8248" fmla="*/ 148453 h 888187"/>
              <a:gd name="connsiteX8249" fmla="*/ 1003558 w 1180740"/>
              <a:gd name="connsiteY8249" fmla="*/ 154442 h 888187"/>
              <a:gd name="connsiteX8250" fmla="*/ 999794 w 1180740"/>
              <a:gd name="connsiteY8250" fmla="*/ 154060 h 888187"/>
              <a:gd name="connsiteX8251" fmla="*/ 995357 w 1180740"/>
              <a:gd name="connsiteY8251" fmla="*/ 147370 h 888187"/>
              <a:gd name="connsiteX8252" fmla="*/ 995693 w 1180740"/>
              <a:gd name="connsiteY8252" fmla="*/ 144885 h 888187"/>
              <a:gd name="connsiteX8253" fmla="*/ 999458 w 1180740"/>
              <a:gd name="connsiteY8253" fmla="*/ 142783 h 888187"/>
              <a:gd name="connsiteX8254" fmla="*/ 1003894 w 1180740"/>
              <a:gd name="connsiteY8254" fmla="*/ 141700 h 888187"/>
              <a:gd name="connsiteX8255" fmla="*/ 1007886 w 1180740"/>
              <a:gd name="connsiteY8255" fmla="*/ 141541 h 888187"/>
              <a:gd name="connsiteX8256" fmla="*/ 906312 w 1180740"/>
              <a:gd name="connsiteY8256" fmla="*/ 141516 h 888187"/>
              <a:gd name="connsiteX8257" fmla="*/ 911153 w 1180740"/>
              <a:gd name="connsiteY8257" fmla="*/ 142208 h 888187"/>
              <a:gd name="connsiteX8258" fmla="*/ 914850 w 1180740"/>
              <a:gd name="connsiteY8258" fmla="*/ 146045 h 888187"/>
              <a:gd name="connsiteX8259" fmla="*/ 908531 w 1180740"/>
              <a:gd name="connsiteY8259" fmla="*/ 154412 h 888187"/>
              <a:gd name="connsiteX8260" fmla="*/ 898850 w 1180740"/>
              <a:gd name="connsiteY8260" fmla="*/ 147115 h 888187"/>
              <a:gd name="connsiteX8261" fmla="*/ 900329 w 1180740"/>
              <a:gd name="connsiteY8261" fmla="*/ 143592 h 888187"/>
              <a:gd name="connsiteX8262" fmla="*/ 906312 w 1180740"/>
              <a:gd name="connsiteY8262" fmla="*/ 141516 h 888187"/>
              <a:gd name="connsiteX8263" fmla="*/ 502350 w 1180740"/>
              <a:gd name="connsiteY8263" fmla="*/ 141516 h 888187"/>
              <a:gd name="connsiteX8264" fmla="*/ 504993 w 1180740"/>
              <a:gd name="connsiteY8264" fmla="*/ 142211 h 888187"/>
              <a:gd name="connsiteX8265" fmla="*/ 511775 w 1180740"/>
              <a:gd name="connsiteY8265" fmla="*/ 145683 h 888187"/>
              <a:gd name="connsiteX8266" fmla="*/ 514011 w 1180740"/>
              <a:gd name="connsiteY8266" fmla="*/ 151301 h 888187"/>
              <a:gd name="connsiteX8267" fmla="*/ 512859 w 1180740"/>
              <a:gd name="connsiteY8267" fmla="*/ 153385 h 888187"/>
              <a:gd name="connsiteX8268" fmla="*/ 506146 w 1180740"/>
              <a:gd name="connsiteY8268" fmla="*/ 157614 h 888187"/>
              <a:gd name="connsiteX8269" fmla="*/ 497132 w 1180740"/>
              <a:gd name="connsiteY8269" fmla="*/ 153385 h 888187"/>
              <a:gd name="connsiteX8270" fmla="*/ 496386 w 1180740"/>
              <a:gd name="connsiteY8270" fmla="*/ 148145 h 888187"/>
              <a:gd name="connsiteX8271" fmla="*/ 502350 w 1180740"/>
              <a:gd name="connsiteY8271" fmla="*/ 141516 h 888187"/>
              <a:gd name="connsiteX8272" fmla="*/ 82700 w 1180740"/>
              <a:gd name="connsiteY8272" fmla="*/ 141516 h 888187"/>
              <a:gd name="connsiteX8273" fmla="*/ 87886 w 1180740"/>
              <a:gd name="connsiteY8273" fmla="*/ 147425 h 888187"/>
              <a:gd name="connsiteX8274" fmla="*/ 87145 w 1180740"/>
              <a:gd name="connsiteY8274" fmla="*/ 150191 h 888187"/>
              <a:gd name="connsiteX8275" fmla="*/ 83037 w 1180740"/>
              <a:gd name="connsiteY8275" fmla="*/ 153334 h 888187"/>
              <a:gd name="connsiteX8276" fmla="*/ 76368 w 1180740"/>
              <a:gd name="connsiteY8276" fmla="*/ 152642 h 888187"/>
              <a:gd name="connsiteX8277" fmla="*/ 73001 w 1180740"/>
              <a:gd name="connsiteY8277" fmla="*/ 148493 h 888187"/>
              <a:gd name="connsiteX8278" fmla="*/ 75223 w 1180740"/>
              <a:gd name="connsiteY8278" fmla="*/ 143276 h 888187"/>
              <a:gd name="connsiteX8279" fmla="*/ 79736 w 1180740"/>
              <a:gd name="connsiteY8279" fmla="*/ 141830 h 888187"/>
              <a:gd name="connsiteX8280" fmla="*/ 80477 w 1180740"/>
              <a:gd name="connsiteY8280" fmla="*/ 141830 h 888187"/>
              <a:gd name="connsiteX8281" fmla="*/ 82700 w 1180740"/>
              <a:gd name="connsiteY8281" fmla="*/ 141516 h 888187"/>
              <a:gd name="connsiteX8282" fmla="*/ 144429 w 1180740"/>
              <a:gd name="connsiteY8282" fmla="*/ 141499 h 888187"/>
              <a:gd name="connsiteX8283" fmla="*/ 148574 w 1180740"/>
              <a:gd name="connsiteY8283" fmla="*/ 143478 h 888187"/>
              <a:gd name="connsiteX8284" fmla="*/ 149312 w 1180740"/>
              <a:gd name="connsiteY8284" fmla="*/ 149138 h 888187"/>
              <a:gd name="connsiteX8285" fmla="*/ 143339 w 1180740"/>
              <a:gd name="connsiteY8285" fmla="*/ 152317 h 888187"/>
              <a:gd name="connsiteX8286" fmla="*/ 139983 w 1180740"/>
              <a:gd name="connsiteY8286" fmla="*/ 151236 h 888187"/>
              <a:gd name="connsiteX8287" fmla="*/ 138171 w 1180740"/>
              <a:gd name="connsiteY8287" fmla="*/ 146658 h 888187"/>
              <a:gd name="connsiteX8288" fmla="*/ 139983 w 1180740"/>
              <a:gd name="connsiteY8288" fmla="*/ 143478 h 888187"/>
              <a:gd name="connsiteX8289" fmla="*/ 144429 w 1180740"/>
              <a:gd name="connsiteY8289" fmla="*/ 141499 h 888187"/>
              <a:gd name="connsiteX8290" fmla="*/ 976727 w 1180740"/>
              <a:gd name="connsiteY8290" fmla="*/ 141482 h 888187"/>
              <a:gd name="connsiteX8291" fmla="*/ 985772 w 1180740"/>
              <a:gd name="connsiteY8291" fmla="*/ 145677 h 888187"/>
              <a:gd name="connsiteX8292" fmla="*/ 985772 w 1180740"/>
              <a:gd name="connsiteY8292" fmla="*/ 146440 h 888187"/>
              <a:gd name="connsiteX8293" fmla="*/ 982372 w 1180740"/>
              <a:gd name="connsiteY8293" fmla="*/ 152033 h 888187"/>
              <a:gd name="connsiteX8294" fmla="*/ 978563 w 1180740"/>
              <a:gd name="connsiteY8294" fmla="*/ 153113 h 888187"/>
              <a:gd name="connsiteX8295" fmla="*/ 974414 w 1180740"/>
              <a:gd name="connsiteY8295" fmla="*/ 152033 h 888187"/>
              <a:gd name="connsiteX8296" fmla="*/ 971082 w 1180740"/>
              <a:gd name="connsiteY8296" fmla="*/ 147139 h 888187"/>
              <a:gd name="connsiteX8297" fmla="*/ 974822 w 1180740"/>
              <a:gd name="connsiteY8297" fmla="*/ 142182 h 888187"/>
              <a:gd name="connsiteX8298" fmla="*/ 976727 w 1180740"/>
              <a:gd name="connsiteY8298" fmla="*/ 141482 h 888187"/>
              <a:gd name="connsiteX8299" fmla="*/ 636450 w 1180740"/>
              <a:gd name="connsiteY8299" fmla="*/ 140932 h 888187"/>
              <a:gd name="connsiteX8300" fmla="*/ 640726 w 1180740"/>
              <a:gd name="connsiteY8300" fmla="*/ 141687 h 888187"/>
              <a:gd name="connsiteX8301" fmla="*/ 642607 w 1180740"/>
              <a:gd name="connsiteY8301" fmla="*/ 143135 h 888187"/>
              <a:gd name="connsiteX8302" fmla="*/ 635148 w 1180740"/>
              <a:gd name="connsiteY8302" fmla="*/ 154968 h 888187"/>
              <a:gd name="connsiteX8303" fmla="*/ 628428 w 1180740"/>
              <a:gd name="connsiteY8303" fmla="*/ 150436 h 888187"/>
              <a:gd name="connsiteX8304" fmla="*/ 628428 w 1180740"/>
              <a:gd name="connsiteY8304" fmla="*/ 147982 h 888187"/>
              <a:gd name="connsiteX8305" fmla="*/ 628428 w 1180740"/>
              <a:gd name="connsiteY8305" fmla="*/ 146597 h 888187"/>
              <a:gd name="connsiteX8306" fmla="*/ 632124 w 1180740"/>
              <a:gd name="connsiteY8306" fmla="*/ 141687 h 888187"/>
              <a:gd name="connsiteX8307" fmla="*/ 636450 w 1180740"/>
              <a:gd name="connsiteY8307" fmla="*/ 140932 h 888187"/>
              <a:gd name="connsiteX8308" fmla="*/ 877660 w 1180740"/>
              <a:gd name="connsiteY8308" fmla="*/ 140599 h 888187"/>
              <a:gd name="connsiteX8309" fmla="*/ 881274 w 1180740"/>
              <a:gd name="connsiteY8309" fmla="*/ 141838 h 888187"/>
              <a:gd name="connsiteX8310" fmla="*/ 885030 w 1180740"/>
              <a:gd name="connsiteY8310" fmla="*/ 145013 h 888187"/>
              <a:gd name="connsiteX8311" fmla="*/ 886103 w 1180740"/>
              <a:gd name="connsiteY8311" fmla="*/ 146473 h 888187"/>
              <a:gd name="connsiteX8312" fmla="*/ 887982 w 1180740"/>
              <a:gd name="connsiteY8312" fmla="*/ 150283 h 888187"/>
              <a:gd name="connsiteX8313" fmla="*/ 887646 w 1180740"/>
              <a:gd name="connsiteY8313" fmla="*/ 155236 h 888187"/>
              <a:gd name="connsiteX8314" fmla="*/ 882816 w 1180740"/>
              <a:gd name="connsiteY8314" fmla="*/ 156633 h 888187"/>
              <a:gd name="connsiteX8315" fmla="*/ 881274 w 1180740"/>
              <a:gd name="connsiteY8315" fmla="*/ 156315 h 888187"/>
              <a:gd name="connsiteX8316" fmla="*/ 875035 w 1180740"/>
              <a:gd name="connsiteY8316" fmla="*/ 153839 h 888187"/>
              <a:gd name="connsiteX8317" fmla="*/ 871346 w 1180740"/>
              <a:gd name="connsiteY8317" fmla="*/ 147870 h 888187"/>
              <a:gd name="connsiteX8318" fmla="*/ 874297 w 1180740"/>
              <a:gd name="connsiteY8318" fmla="*/ 142219 h 888187"/>
              <a:gd name="connsiteX8319" fmla="*/ 877660 w 1180740"/>
              <a:gd name="connsiteY8319" fmla="*/ 140599 h 888187"/>
              <a:gd name="connsiteX8320" fmla="*/ 53070 w 1180740"/>
              <a:gd name="connsiteY8320" fmla="*/ 139946 h 888187"/>
              <a:gd name="connsiteX8321" fmla="*/ 59107 w 1180740"/>
              <a:gd name="connsiteY8321" fmla="*/ 143425 h 888187"/>
              <a:gd name="connsiteX8322" fmla="*/ 58700 w 1180740"/>
              <a:gd name="connsiteY8322" fmla="*/ 150827 h 888187"/>
              <a:gd name="connsiteX8323" fmla="*/ 55716 w 1180740"/>
              <a:gd name="connsiteY8323" fmla="*/ 153610 h 888187"/>
              <a:gd name="connsiteX8324" fmla="*/ 45203 w 1180740"/>
              <a:gd name="connsiteY8324" fmla="*/ 151143 h 888187"/>
              <a:gd name="connsiteX8325" fmla="*/ 53070 w 1180740"/>
              <a:gd name="connsiteY8325" fmla="*/ 139946 h 888187"/>
              <a:gd name="connsiteX8326" fmla="*/ 78741 w 1180740"/>
              <a:gd name="connsiteY8326" fmla="*/ 108923 h 888187"/>
              <a:gd name="connsiteX8327" fmla="*/ 78741 w 1180740"/>
              <a:gd name="connsiteY8327" fmla="*/ 110334 h 888187"/>
              <a:gd name="connsiteX8328" fmla="*/ 78741 w 1180740"/>
              <a:gd name="connsiteY8328" fmla="*/ 111745 h 888187"/>
              <a:gd name="connsiteX8329" fmla="*/ 71373 w 1180740"/>
              <a:gd name="connsiteY8329" fmla="*/ 117068 h 888187"/>
              <a:gd name="connsiteX8330" fmla="*/ 78741 w 1180740"/>
              <a:gd name="connsiteY8330" fmla="*/ 108923 h 888187"/>
              <a:gd name="connsiteX8331" fmla="*/ 485685 w 1180740"/>
              <a:gd name="connsiteY8331" fmla="*/ 108087 h 888187"/>
              <a:gd name="connsiteX8332" fmla="*/ 488273 w 1180740"/>
              <a:gd name="connsiteY8332" fmla="*/ 112952 h 888187"/>
              <a:gd name="connsiteX8333" fmla="*/ 484623 w 1180740"/>
              <a:gd name="connsiteY8333" fmla="*/ 116382 h 888187"/>
              <a:gd name="connsiteX8334" fmla="*/ 482368 w 1180740"/>
              <a:gd name="connsiteY8334" fmla="*/ 115696 h 888187"/>
              <a:gd name="connsiteX8335" fmla="*/ 480908 w 1180740"/>
              <a:gd name="connsiteY8335" fmla="*/ 112266 h 888187"/>
              <a:gd name="connsiteX8336" fmla="*/ 483893 w 1180740"/>
              <a:gd name="connsiteY8336" fmla="*/ 108462 h 888187"/>
              <a:gd name="connsiteX8337" fmla="*/ 485685 w 1180740"/>
              <a:gd name="connsiteY8337" fmla="*/ 108087 h 888187"/>
              <a:gd name="connsiteX8338" fmla="*/ 283302 w 1180740"/>
              <a:gd name="connsiteY8338" fmla="*/ 108087 h 888187"/>
              <a:gd name="connsiteX8339" fmla="*/ 287839 w 1180740"/>
              <a:gd name="connsiteY8339" fmla="*/ 112596 h 888187"/>
              <a:gd name="connsiteX8340" fmla="*/ 283302 w 1180740"/>
              <a:gd name="connsiteY8340" fmla="*/ 116103 h 888187"/>
              <a:gd name="connsiteX8341" fmla="*/ 279582 w 1180740"/>
              <a:gd name="connsiteY8341" fmla="*/ 112283 h 888187"/>
              <a:gd name="connsiteX8342" fmla="*/ 283302 w 1180740"/>
              <a:gd name="connsiteY8342" fmla="*/ 108087 h 888187"/>
              <a:gd name="connsiteX8343" fmla="*/ 243258 w 1180740"/>
              <a:gd name="connsiteY8343" fmla="*/ 107906 h 888187"/>
              <a:gd name="connsiteX8344" fmla="*/ 249184 w 1180740"/>
              <a:gd name="connsiteY8344" fmla="*/ 109659 h 888187"/>
              <a:gd name="connsiteX8345" fmla="*/ 249184 w 1180740"/>
              <a:gd name="connsiteY8345" fmla="*/ 110348 h 888187"/>
              <a:gd name="connsiteX8346" fmla="*/ 246986 w 1180740"/>
              <a:gd name="connsiteY8346" fmla="*/ 114857 h 888187"/>
              <a:gd name="connsiteX8347" fmla="*/ 244722 w 1180740"/>
              <a:gd name="connsiteY8347" fmla="*/ 115546 h 888187"/>
              <a:gd name="connsiteX8348" fmla="*/ 242525 w 1180740"/>
              <a:gd name="connsiteY8348" fmla="*/ 115170 h 888187"/>
              <a:gd name="connsiteX8349" fmla="*/ 242192 w 1180740"/>
              <a:gd name="connsiteY8349" fmla="*/ 108219 h 888187"/>
              <a:gd name="connsiteX8350" fmla="*/ 243258 w 1180740"/>
              <a:gd name="connsiteY8350" fmla="*/ 107906 h 888187"/>
              <a:gd name="connsiteX8351" fmla="*/ 307557 w 1180740"/>
              <a:gd name="connsiteY8351" fmla="*/ 107530 h 888187"/>
              <a:gd name="connsiteX8352" fmla="*/ 309424 w 1180740"/>
              <a:gd name="connsiteY8352" fmla="*/ 108216 h 888187"/>
              <a:gd name="connsiteX8353" fmla="*/ 311625 w 1180740"/>
              <a:gd name="connsiteY8353" fmla="*/ 111023 h 888187"/>
              <a:gd name="connsiteX8354" fmla="*/ 310558 w 1180740"/>
              <a:gd name="connsiteY8354" fmla="*/ 113455 h 888187"/>
              <a:gd name="connsiteX8355" fmla="*/ 306089 w 1180740"/>
              <a:gd name="connsiteY8355" fmla="*/ 115825 h 888187"/>
              <a:gd name="connsiteX8356" fmla="*/ 302021 w 1180740"/>
              <a:gd name="connsiteY8356" fmla="*/ 112707 h 888187"/>
              <a:gd name="connsiteX8357" fmla="*/ 302421 w 1180740"/>
              <a:gd name="connsiteY8357" fmla="*/ 109651 h 888187"/>
              <a:gd name="connsiteX8358" fmla="*/ 307557 w 1180740"/>
              <a:gd name="connsiteY8358" fmla="*/ 107530 h 888187"/>
              <a:gd name="connsiteX8359" fmla="*/ 328182 w 1180740"/>
              <a:gd name="connsiteY8359" fmla="*/ 107356 h 888187"/>
              <a:gd name="connsiteX8360" fmla="*/ 332340 w 1180740"/>
              <a:gd name="connsiteY8360" fmla="*/ 110546 h 888187"/>
              <a:gd name="connsiteX8361" fmla="*/ 330844 w 1180740"/>
              <a:gd name="connsiteY8361" fmla="*/ 114821 h 888187"/>
              <a:gd name="connsiteX8362" fmla="*/ 324440 w 1180740"/>
              <a:gd name="connsiteY8362" fmla="*/ 118012 h 888187"/>
              <a:gd name="connsiteX8363" fmla="*/ 321445 w 1180740"/>
              <a:gd name="connsiteY8363" fmla="*/ 116927 h 888187"/>
              <a:gd name="connsiteX8364" fmla="*/ 322193 w 1180740"/>
              <a:gd name="connsiteY8364" fmla="*/ 108823 h 888187"/>
              <a:gd name="connsiteX8365" fmla="*/ 328182 w 1180740"/>
              <a:gd name="connsiteY8365" fmla="*/ 107356 h 888187"/>
              <a:gd name="connsiteX8366" fmla="*/ 265302 w 1180740"/>
              <a:gd name="connsiteY8366" fmla="*/ 106973 h 888187"/>
              <a:gd name="connsiteX8367" fmla="*/ 270154 w 1180740"/>
              <a:gd name="connsiteY8367" fmla="*/ 108714 h 888187"/>
              <a:gd name="connsiteX8368" fmla="*/ 268671 w 1180740"/>
              <a:gd name="connsiteY8368" fmla="*/ 112445 h 888187"/>
              <a:gd name="connsiteX8369" fmla="*/ 264561 w 1180740"/>
              <a:gd name="connsiteY8369" fmla="*/ 112818 h 888187"/>
              <a:gd name="connsiteX8370" fmla="*/ 263415 w 1180740"/>
              <a:gd name="connsiteY8370" fmla="*/ 111450 h 888187"/>
              <a:gd name="connsiteX8371" fmla="*/ 263078 w 1180740"/>
              <a:gd name="connsiteY8371" fmla="*/ 107968 h 888187"/>
              <a:gd name="connsiteX8372" fmla="*/ 265302 w 1180740"/>
              <a:gd name="connsiteY8372" fmla="*/ 106973 h 888187"/>
              <a:gd name="connsiteX8373" fmla="*/ 227273 w 1180740"/>
              <a:gd name="connsiteY8373" fmla="*/ 106973 h 888187"/>
              <a:gd name="connsiteX8374" fmla="*/ 228779 w 1180740"/>
              <a:gd name="connsiteY8374" fmla="*/ 107659 h 888187"/>
              <a:gd name="connsiteX8375" fmla="*/ 229533 w 1180740"/>
              <a:gd name="connsiteY8375" fmla="*/ 112461 h 888187"/>
              <a:gd name="connsiteX8376" fmla="*/ 224192 w 1180740"/>
              <a:gd name="connsiteY8376" fmla="*/ 113896 h 888187"/>
              <a:gd name="connsiteX8377" fmla="*/ 222685 w 1180740"/>
              <a:gd name="connsiteY8377" fmla="*/ 112836 h 888187"/>
              <a:gd name="connsiteX8378" fmla="*/ 221932 w 1180740"/>
              <a:gd name="connsiteY8378" fmla="*/ 110403 h 888187"/>
              <a:gd name="connsiteX8379" fmla="*/ 227273 w 1180740"/>
              <a:gd name="connsiteY8379" fmla="*/ 106973 h 888187"/>
              <a:gd name="connsiteX8380" fmla="*/ 467829 w 1180740"/>
              <a:gd name="connsiteY8380" fmla="*/ 106416 h 888187"/>
              <a:gd name="connsiteX8381" fmla="*/ 468573 w 1180740"/>
              <a:gd name="connsiteY8381" fmla="*/ 106416 h 888187"/>
              <a:gd name="connsiteX8382" fmla="*/ 473107 w 1180740"/>
              <a:gd name="connsiteY8382" fmla="*/ 111657 h 888187"/>
              <a:gd name="connsiteX8383" fmla="*/ 472701 w 1180740"/>
              <a:gd name="connsiteY8383" fmla="*/ 113046 h 888187"/>
              <a:gd name="connsiteX8384" fmla="*/ 470129 w 1180740"/>
              <a:gd name="connsiteY8384" fmla="*/ 115824 h 888187"/>
              <a:gd name="connsiteX8385" fmla="*/ 465595 w 1180740"/>
              <a:gd name="connsiteY8385" fmla="*/ 115508 h 888187"/>
              <a:gd name="connsiteX8386" fmla="*/ 462957 w 1180740"/>
              <a:gd name="connsiteY8386" fmla="*/ 113425 h 888187"/>
              <a:gd name="connsiteX8387" fmla="*/ 467829 w 1180740"/>
              <a:gd name="connsiteY8387" fmla="*/ 106416 h 888187"/>
              <a:gd name="connsiteX8388" fmla="*/ 941870 w 1180740"/>
              <a:gd name="connsiteY8388" fmla="*/ 106002 h 888187"/>
              <a:gd name="connsiteX8389" fmla="*/ 945999 w 1180740"/>
              <a:gd name="connsiteY8389" fmla="*/ 106002 h 888187"/>
              <a:gd name="connsiteX8390" fmla="*/ 948638 w 1180740"/>
              <a:gd name="connsiteY8390" fmla="*/ 109186 h 888187"/>
              <a:gd name="connsiteX8391" fmla="*/ 945999 w 1180740"/>
              <a:gd name="connsiteY8391" fmla="*/ 113770 h 888187"/>
              <a:gd name="connsiteX8392" fmla="*/ 944916 w 1180740"/>
              <a:gd name="connsiteY8392" fmla="*/ 114152 h 888187"/>
              <a:gd name="connsiteX8393" fmla="*/ 941870 w 1180740"/>
              <a:gd name="connsiteY8393" fmla="*/ 112688 h 888187"/>
              <a:gd name="connsiteX8394" fmla="*/ 940381 w 1180740"/>
              <a:gd name="connsiteY8394" fmla="*/ 109568 h 888187"/>
              <a:gd name="connsiteX8395" fmla="*/ 941870 w 1180740"/>
              <a:gd name="connsiteY8395" fmla="*/ 106002 h 888187"/>
              <a:gd name="connsiteX8396" fmla="*/ 673853 w 1180740"/>
              <a:gd name="connsiteY8396" fmla="*/ 105792 h 888187"/>
              <a:gd name="connsiteX8397" fmla="*/ 675429 w 1180740"/>
              <a:gd name="connsiteY8397" fmla="*/ 106963 h 888187"/>
              <a:gd name="connsiteX8398" fmla="*/ 676979 w 1180740"/>
              <a:gd name="connsiteY8398" fmla="*/ 108346 h 888187"/>
              <a:gd name="connsiteX8399" fmla="*/ 675091 w 1180740"/>
              <a:gd name="connsiteY8399" fmla="*/ 116706 h 888187"/>
              <a:gd name="connsiteX8400" fmla="*/ 668017 w 1180740"/>
              <a:gd name="connsiteY8400" fmla="*/ 116706 h 888187"/>
              <a:gd name="connsiteX8401" fmla="*/ 663503 w 1180740"/>
              <a:gd name="connsiteY8401" fmla="*/ 110420 h 888187"/>
              <a:gd name="connsiteX8402" fmla="*/ 663907 w 1180740"/>
              <a:gd name="connsiteY8402" fmla="*/ 109037 h 888187"/>
              <a:gd name="connsiteX8403" fmla="*/ 671724 w 1180740"/>
              <a:gd name="connsiteY8403" fmla="*/ 105894 h 888187"/>
              <a:gd name="connsiteX8404" fmla="*/ 673853 w 1180740"/>
              <a:gd name="connsiteY8404" fmla="*/ 105792 h 888187"/>
              <a:gd name="connsiteX8405" fmla="*/ 605968 w 1180740"/>
              <a:gd name="connsiteY8405" fmla="*/ 105682 h 888187"/>
              <a:gd name="connsiteX8406" fmla="*/ 609011 w 1180740"/>
              <a:gd name="connsiteY8406" fmla="*/ 108853 h 888187"/>
              <a:gd name="connsiteX8407" fmla="*/ 608604 w 1180740"/>
              <a:gd name="connsiteY8407" fmla="*/ 110565 h 888187"/>
              <a:gd name="connsiteX8408" fmla="*/ 605968 w 1180740"/>
              <a:gd name="connsiteY8408" fmla="*/ 112658 h 888187"/>
              <a:gd name="connsiteX8409" fmla="*/ 602987 w 1180740"/>
              <a:gd name="connsiteY8409" fmla="*/ 111263 h 888187"/>
              <a:gd name="connsiteX8410" fmla="*/ 601090 w 1180740"/>
              <a:gd name="connsiteY8410" fmla="*/ 108853 h 888187"/>
              <a:gd name="connsiteX8411" fmla="*/ 601497 w 1180740"/>
              <a:gd name="connsiteY8411" fmla="*/ 107077 h 888187"/>
              <a:gd name="connsiteX8412" fmla="*/ 605968 w 1180740"/>
              <a:gd name="connsiteY8412" fmla="*/ 105682 h 888187"/>
              <a:gd name="connsiteX8413" fmla="*/ 997885 w 1180740"/>
              <a:gd name="connsiteY8413" fmla="*/ 105580 h 888187"/>
              <a:gd name="connsiteX8414" fmla="*/ 1001535 w 1180740"/>
              <a:gd name="connsiteY8414" fmla="*/ 109488 h 888187"/>
              <a:gd name="connsiteX8415" fmla="*/ 998947 w 1180740"/>
              <a:gd name="connsiteY8415" fmla="*/ 111923 h 888187"/>
              <a:gd name="connsiteX8416" fmla="*/ 994565 w 1180740"/>
              <a:gd name="connsiteY8416" fmla="*/ 108784 h 888187"/>
              <a:gd name="connsiteX8417" fmla="*/ 997885 w 1180740"/>
              <a:gd name="connsiteY8417" fmla="*/ 105580 h 888187"/>
              <a:gd name="connsiteX8418" fmla="*/ 971276 w 1180740"/>
              <a:gd name="connsiteY8418" fmla="*/ 105580 h 888187"/>
              <a:gd name="connsiteX8419" fmla="*/ 972765 w 1180740"/>
              <a:gd name="connsiteY8419" fmla="*/ 106270 h 888187"/>
              <a:gd name="connsiteX8420" fmla="*/ 974254 w 1180740"/>
              <a:gd name="connsiteY8420" fmla="*/ 108341 h 888187"/>
              <a:gd name="connsiteX8421" fmla="*/ 972020 w 1180740"/>
              <a:gd name="connsiteY8421" fmla="*/ 112168 h 888187"/>
              <a:gd name="connsiteX8422" fmla="*/ 967146 w 1180740"/>
              <a:gd name="connsiteY8422" fmla="*/ 109031 h 888187"/>
              <a:gd name="connsiteX8423" fmla="*/ 971276 w 1180740"/>
              <a:gd name="connsiteY8423" fmla="*/ 105580 h 888187"/>
              <a:gd name="connsiteX8424" fmla="*/ 648616 w 1180740"/>
              <a:gd name="connsiteY8424" fmla="*/ 105580 h 888187"/>
              <a:gd name="connsiteX8425" fmla="*/ 653161 w 1180740"/>
              <a:gd name="connsiteY8425" fmla="*/ 105896 h 888187"/>
              <a:gd name="connsiteX8426" fmla="*/ 655061 w 1180740"/>
              <a:gd name="connsiteY8426" fmla="*/ 107285 h 888187"/>
              <a:gd name="connsiteX8427" fmla="*/ 655807 w 1180740"/>
              <a:gd name="connsiteY8427" fmla="*/ 108359 h 888187"/>
              <a:gd name="connsiteX8428" fmla="*/ 656892 w 1180740"/>
              <a:gd name="connsiteY8428" fmla="*/ 111139 h 888187"/>
              <a:gd name="connsiteX8429" fmla="*/ 650515 w 1180740"/>
              <a:gd name="connsiteY8429" fmla="*/ 115687 h 888187"/>
              <a:gd name="connsiteX8430" fmla="*/ 643731 w 1180740"/>
              <a:gd name="connsiteY8430" fmla="*/ 109749 h 888187"/>
              <a:gd name="connsiteX8431" fmla="*/ 648616 w 1180740"/>
              <a:gd name="connsiteY8431" fmla="*/ 105580 h 888187"/>
              <a:gd name="connsiteX8432" fmla="*/ 629444 w 1180740"/>
              <a:gd name="connsiteY8432" fmla="*/ 105580 h 888187"/>
              <a:gd name="connsiteX8433" fmla="*/ 631248 w 1180740"/>
              <a:gd name="connsiteY8433" fmla="*/ 106268 h 888187"/>
              <a:gd name="connsiteX8434" fmla="*/ 631248 w 1180740"/>
              <a:gd name="connsiteY8434" fmla="*/ 114205 h 888187"/>
              <a:gd name="connsiteX8435" fmla="*/ 627572 w 1180740"/>
              <a:gd name="connsiteY8435" fmla="*/ 115268 h 888187"/>
              <a:gd name="connsiteX8436" fmla="*/ 622760 w 1180740"/>
              <a:gd name="connsiteY8436" fmla="*/ 110768 h 888187"/>
              <a:gd name="connsiteX8437" fmla="*/ 625367 w 1180740"/>
              <a:gd name="connsiteY8437" fmla="*/ 106955 h 888187"/>
              <a:gd name="connsiteX8438" fmla="*/ 629444 w 1180740"/>
              <a:gd name="connsiteY8438" fmla="*/ 105580 h 888187"/>
              <a:gd name="connsiteX8439" fmla="*/ 445369 w 1180740"/>
              <a:gd name="connsiteY8439" fmla="*/ 105580 h 888187"/>
              <a:gd name="connsiteX8440" fmla="*/ 450923 w 1180740"/>
              <a:gd name="connsiteY8440" fmla="*/ 108738 h 888187"/>
              <a:gd name="connsiteX8441" fmla="*/ 449049 w 1180740"/>
              <a:gd name="connsiteY8441" fmla="*/ 114676 h 888187"/>
              <a:gd name="connsiteX8442" fmla="*/ 444231 w 1180740"/>
              <a:gd name="connsiteY8442" fmla="*/ 116065 h 888187"/>
              <a:gd name="connsiteX8443" fmla="*/ 438678 w 1180740"/>
              <a:gd name="connsiteY8443" fmla="*/ 111139 h 888187"/>
              <a:gd name="connsiteX8444" fmla="*/ 439013 w 1180740"/>
              <a:gd name="connsiteY8444" fmla="*/ 108359 h 888187"/>
              <a:gd name="connsiteX8445" fmla="*/ 442024 w 1180740"/>
              <a:gd name="connsiteY8445" fmla="*/ 105896 h 888187"/>
              <a:gd name="connsiteX8446" fmla="*/ 445369 w 1180740"/>
              <a:gd name="connsiteY8446" fmla="*/ 105580 h 888187"/>
              <a:gd name="connsiteX8447" fmla="*/ 182037 w 1180740"/>
              <a:gd name="connsiteY8447" fmla="*/ 105340 h 888187"/>
              <a:gd name="connsiteX8448" fmla="*/ 186573 w 1180740"/>
              <a:gd name="connsiteY8448" fmla="*/ 107432 h 888187"/>
              <a:gd name="connsiteX8449" fmla="*/ 186167 w 1180740"/>
              <a:gd name="connsiteY8449" fmla="*/ 111680 h 888187"/>
              <a:gd name="connsiteX8450" fmla="*/ 185084 w 1180740"/>
              <a:gd name="connsiteY8450" fmla="*/ 112694 h 888187"/>
              <a:gd name="connsiteX8451" fmla="*/ 181698 w 1180740"/>
              <a:gd name="connsiteY8451" fmla="*/ 113455 h 888187"/>
              <a:gd name="connsiteX8452" fmla="*/ 179058 w 1180740"/>
              <a:gd name="connsiteY8452" fmla="*/ 109905 h 888187"/>
              <a:gd name="connsiteX8453" fmla="*/ 179396 w 1180740"/>
              <a:gd name="connsiteY8453" fmla="*/ 108510 h 888187"/>
              <a:gd name="connsiteX8454" fmla="*/ 182037 w 1180740"/>
              <a:gd name="connsiteY8454" fmla="*/ 105340 h 888187"/>
              <a:gd name="connsiteX8455" fmla="*/ 583545 w 1180740"/>
              <a:gd name="connsiteY8455" fmla="*/ 105301 h 888187"/>
              <a:gd name="connsiteX8456" fmla="*/ 586215 w 1180740"/>
              <a:gd name="connsiteY8456" fmla="*/ 105301 h 888187"/>
              <a:gd name="connsiteX8457" fmla="*/ 588884 w 1180740"/>
              <a:gd name="connsiteY8457" fmla="*/ 110316 h 888187"/>
              <a:gd name="connsiteX8458" fmla="*/ 586215 w 1180740"/>
              <a:gd name="connsiteY8458" fmla="*/ 112437 h 888187"/>
              <a:gd name="connsiteX8459" fmla="*/ 582382 w 1180740"/>
              <a:gd name="connsiteY8459" fmla="*/ 110637 h 888187"/>
              <a:gd name="connsiteX8460" fmla="*/ 581630 w 1180740"/>
              <a:gd name="connsiteY8460" fmla="*/ 108516 h 888187"/>
              <a:gd name="connsiteX8461" fmla="*/ 583545 w 1180740"/>
              <a:gd name="connsiteY8461" fmla="*/ 105301 h 888187"/>
              <a:gd name="connsiteX8462" fmla="*/ 204889 w 1180740"/>
              <a:gd name="connsiteY8462" fmla="*/ 105301 h 888187"/>
              <a:gd name="connsiteX8463" fmla="*/ 207543 w 1180740"/>
              <a:gd name="connsiteY8463" fmla="*/ 107763 h 888187"/>
              <a:gd name="connsiteX8464" fmla="*/ 207543 w 1180740"/>
              <a:gd name="connsiteY8464" fmla="*/ 109846 h 888187"/>
              <a:gd name="connsiteX8465" fmla="*/ 207202 w 1180740"/>
              <a:gd name="connsiteY8465" fmla="*/ 111234 h 888187"/>
              <a:gd name="connsiteX8466" fmla="*/ 205297 w 1180740"/>
              <a:gd name="connsiteY8466" fmla="*/ 112623 h 888187"/>
              <a:gd name="connsiteX8467" fmla="*/ 200737 w 1180740"/>
              <a:gd name="connsiteY8467" fmla="*/ 111613 h 888187"/>
              <a:gd name="connsiteX8468" fmla="*/ 200737 w 1180740"/>
              <a:gd name="connsiteY8468" fmla="*/ 107069 h 888187"/>
              <a:gd name="connsiteX8469" fmla="*/ 204889 w 1180740"/>
              <a:gd name="connsiteY8469" fmla="*/ 105301 h 888187"/>
              <a:gd name="connsiteX8470" fmla="*/ 565957 w 1180740"/>
              <a:gd name="connsiteY8470" fmla="*/ 104606 h 888187"/>
              <a:gd name="connsiteX8471" fmla="*/ 567524 w 1180740"/>
              <a:gd name="connsiteY8471" fmla="*/ 106001 h 888187"/>
              <a:gd name="connsiteX8472" fmla="*/ 567116 w 1180740"/>
              <a:gd name="connsiteY8472" fmla="*/ 110567 h 888187"/>
              <a:gd name="connsiteX8473" fmla="*/ 562960 w 1180740"/>
              <a:gd name="connsiteY8473" fmla="*/ 110948 h 888187"/>
              <a:gd name="connsiteX8474" fmla="*/ 560303 w 1180740"/>
              <a:gd name="connsiteY8474" fmla="*/ 108094 h 888187"/>
              <a:gd name="connsiteX8475" fmla="*/ 565957 w 1180740"/>
              <a:gd name="connsiteY8475" fmla="*/ 104606 h 888187"/>
              <a:gd name="connsiteX8476" fmla="*/ 728132 w 1180740"/>
              <a:gd name="connsiteY8476" fmla="*/ 104603 h 888187"/>
              <a:gd name="connsiteX8477" fmla="*/ 732995 w 1180740"/>
              <a:gd name="connsiteY8477" fmla="*/ 106370 h 888187"/>
              <a:gd name="connsiteX8478" fmla="*/ 735224 w 1180740"/>
              <a:gd name="connsiteY8478" fmla="*/ 112618 h 888187"/>
              <a:gd name="connsiteX8479" fmla="*/ 734143 w 1180740"/>
              <a:gd name="connsiteY8479" fmla="*/ 115080 h 888187"/>
              <a:gd name="connsiteX8480" fmla="*/ 727727 w 1180740"/>
              <a:gd name="connsiteY8480" fmla="*/ 119624 h 888187"/>
              <a:gd name="connsiteX8481" fmla="*/ 726241 w 1180740"/>
              <a:gd name="connsiteY8481" fmla="*/ 119624 h 888187"/>
              <a:gd name="connsiteX8482" fmla="*/ 718032 w 1180740"/>
              <a:gd name="connsiteY8482" fmla="*/ 116153 h 888187"/>
              <a:gd name="connsiteX8483" fmla="*/ 719923 w 1180740"/>
              <a:gd name="connsiteY8483" fmla="*/ 108074 h 888187"/>
              <a:gd name="connsiteX8484" fmla="*/ 722557 w 1180740"/>
              <a:gd name="connsiteY8484" fmla="*/ 106686 h 888187"/>
              <a:gd name="connsiteX8485" fmla="*/ 728132 w 1180740"/>
              <a:gd name="connsiteY8485" fmla="*/ 104603 h 888187"/>
              <a:gd name="connsiteX8486" fmla="*/ 503816 w 1180740"/>
              <a:gd name="connsiteY8486" fmla="*/ 104599 h 888187"/>
              <a:gd name="connsiteX8487" fmla="*/ 505730 w 1180740"/>
              <a:gd name="connsiteY8487" fmla="*/ 105617 h 888187"/>
              <a:gd name="connsiteX8488" fmla="*/ 506466 w 1180740"/>
              <a:gd name="connsiteY8488" fmla="*/ 109721 h 888187"/>
              <a:gd name="connsiteX8489" fmla="*/ 503524 w 1180740"/>
              <a:gd name="connsiteY8489" fmla="*/ 111089 h 888187"/>
              <a:gd name="connsiteX8490" fmla="*/ 502053 w 1180740"/>
              <a:gd name="connsiteY8490" fmla="*/ 110778 h 888187"/>
              <a:gd name="connsiteX8491" fmla="*/ 499045 w 1180740"/>
              <a:gd name="connsiteY8491" fmla="*/ 108353 h 888187"/>
              <a:gd name="connsiteX8492" fmla="*/ 501652 w 1180740"/>
              <a:gd name="connsiteY8492" fmla="*/ 104933 h 888187"/>
              <a:gd name="connsiteX8493" fmla="*/ 503816 w 1180740"/>
              <a:gd name="connsiteY8493" fmla="*/ 104599 h 888187"/>
              <a:gd name="connsiteX8494" fmla="*/ 546536 w 1180740"/>
              <a:gd name="connsiteY8494" fmla="*/ 104187 h 888187"/>
              <a:gd name="connsiteX8495" fmla="*/ 549211 w 1180740"/>
              <a:gd name="connsiteY8495" fmla="*/ 105646 h 888187"/>
              <a:gd name="connsiteX8496" fmla="*/ 550720 w 1180740"/>
              <a:gd name="connsiteY8496" fmla="*/ 108055 h 888187"/>
              <a:gd name="connsiteX8497" fmla="*/ 549211 w 1180740"/>
              <a:gd name="connsiteY8497" fmla="*/ 111226 h 888187"/>
              <a:gd name="connsiteX8498" fmla="*/ 545028 w 1180740"/>
              <a:gd name="connsiteY8498" fmla="*/ 110909 h 888187"/>
              <a:gd name="connsiteX8499" fmla="*/ 543107 w 1180740"/>
              <a:gd name="connsiteY8499" fmla="*/ 108055 h 888187"/>
              <a:gd name="connsiteX8500" fmla="*/ 543861 w 1180740"/>
              <a:gd name="connsiteY8500" fmla="*/ 105963 h 888187"/>
              <a:gd name="connsiteX8501" fmla="*/ 546536 w 1180740"/>
              <a:gd name="connsiteY8501" fmla="*/ 104187 h 888187"/>
              <a:gd name="connsiteX8502" fmla="*/ 524695 w 1180740"/>
              <a:gd name="connsiteY8502" fmla="*/ 104187 h 888187"/>
              <a:gd name="connsiteX8503" fmla="*/ 528419 w 1180740"/>
              <a:gd name="connsiteY8503" fmla="*/ 108436 h 888187"/>
              <a:gd name="connsiteX8504" fmla="*/ 524695 w 1180740"/>
              <a:gd name="connsiteY8504" fmla="*/ 111924 h 888187"/>
              <a:gd name="connsiteX8505" fmla="*/ 520570 w 1180740"/>
              <a:gd name="connsiteY8505" fmla="*/ 107739 h 888187"/>
              <a:gd name="connsiteX8506" fmla="*/ 524695 w 1180740"/>
              <a:gd name="connsiteY8506" fmla="*/ 104187 h 888187"/>
              <a:gd name="connsiteX8507" fmla="*/ 423818 w 1180740"/>
              <a:gd name="connsiteY8507" fmla="*/ 104187 h 888187"/>
              <a:gd name="connsiteX8508" fmla="*/ 428708 w 1180740"/>
              <a:gd name="connsiteY8508" fmla="*/ 105637 h 888187"/>
              <a:gd name="connsiteX8509" fmla="*/ 431357 w 1180740"/>
              <a:gd name="connsiteY8509" fmla="*/ 108033 h 888187"/>
              <a:gd name="connsiteX8510" fmla="*/ 427621 w 1180740"/>
              <a:gd name="connsiteY8510" fmla="*/ 115409 h 888187"/>
              <a:gd name="connsiteX8511" fmla="*/ 417842 w 1180740"/>
              <a:gd name="connsiteY8511" fmla="*/ 114716 h 888187"/>
              <a:gd name="connsiteX8512" fmla="*/ 414447 w 1180740"/>
              <a:gd name="connsiteY8512" fmla="*/ 108411 h 888187"/>
              <a:gd name="connsiteX8513" fmla="*/ 417027 w 1180740"/>
              <a:gd name="connsiteY8513" fmla="*/ 105637 h 888187"/>
              <a:gd name="connsiteX8514" fmla="*/ 423818 w 1180740"/>
              <a:gd name="connsiteY8514" fmla="*/ 104187 h 888187"/>
              <a:gd name="connsiteX8515" fmla="*/ 400044 w 1180740"/>
              <a:gd name="connsiteY8515" fmla="*/ 103993 h 888187"/>
              <a:gd name="connsiteX8516" fmla="*/ 403806 w 1180740"/>
              <a:gd name="connsiteY8516" fmla="*/ 104324 h 888187"/>
              <a:gd name="connsiteX8517" fmla="*/ 407941 w 1180740"/>
              <a:gd name="connsiteY8517" fmla="*/ 108550 h 888187"/>
              <a:gd name="connsiteX8518" fmla="*/ 404958 w 1180740"/>
              <a:gd name="connsiteY8518" fmla="*/ 114857 h 888187"/>
              <a:gd name="connsiteX8519" fmla="*/ 397028 w 1180740"/>
              <a:gd name="connsiteY8519" fmla="*/ 116245 h 888187"/>
              <a:gd name="connsiteX8520" fmla="*/ 391402 w 1180740"/>
              <a:gd name="connsiteY8520" fmla="*/ 113091 h 888187"/>
              <a:gd name="connsiteX8521" fmla="*/ 396282 w 1180740"/>
              <a:gd name="connsiteY8521" fmla="*/ 104702 h 888187"/>
              <a:gd name="connsiteX8522" fmla="*/ 400044 w 1180740"/>
              <a:gd name="connsiteY8522" fmla="*/ 103993 h 888187"/>
              <a:gd name="connsiteX8523" fmla="*/ 754472 w 1180740"/>
              <a:gd name="connsiteY8523" fmla="*/ 103598 h 888187"/>
              <a:gd name="connsiteX8524" fmla="*/ 756547 w 1180740"/>
              <a:gd name="connsiteY8524" fmla="*/ 103669 h 888187"/>
              <a:gd name="connsiteX8525" fmla="*/ 763974 w 1180740"/>
              <a:gd name="connsiteY8525" fmla="*/ 107228 h 888187"/>
              <a:gd name="connsiteX8526" fmla="*/ 764376 w 1180740"/>
              <a:gd name="connsiteY8526" fmla="*/ 110406 h 888187"/>
              <a:gd name="connsiteX8527" fmla="*/ 761365 w 1180740"/>
              <a:gd name="connsiteY8527" fmla="*/ 114983 h 888187"/>
              <a:gd name="connsiteX8528" fmla="*/ 758420 w 1180740"/>
              <a:gd name="connsiteY8528" fmla="*/ 116381 h 888187"/>
              <a:gd name="connsiteX8529" fmla="*/ 752465 w 1180740"/>
              <a:gd name="connsiteY8529" fmla="*/ 115682 h 888187"/>
              <a:gd name="connsiteX8530" fmla="*/ 749521 w 1180740"/>
              <a:gd name="connsiteY8530" fmla="*/ 112123 h 888187"/>
              <a:gd name="connsiteX8531" fmla="*/ 753201 w 1180740"/>
              <a:gd name="connsiteY8531" fmla="*/ 104050 h 888187"/>
              <a:gd name="connsiteX8532" fmla="*/ 754472 w 1180740"/>
              <a:gd name="connsiteY8532" fmla="*/ 103598 h 888187"/>
              <a:gd name="connsiteX8533" fmla="*/ 96133 w 1180740"/>
              <a:gd name="connsiteY8533" fmla="*/ 103329 h 888187"/>
              <a:gd name="connsiteX8534" fmla="*/ 99897 w 1180740"/>
              <a:gd name="connsiteY8534" fmla="*/ 104178 h 888187"/>
              <a:gd name="connsiteX8535" fmla="*/ 104374 w 1180740"/>
              <a:gd name="connsiteY8535" fmla="*/ 105940 h 888187"/>
              <a:gd name="connsiteX8536" fmla="*/ 105120 w 1180740"/>
              <a:gd name="connsiteY8536" fmla="*/ 108393 h 888187"/>
              <a:gd name="connsiteX8537" fmla="*/ 102135 w 1180740"/>
              <a:gd name="connsiteY8537" fmla="*/ 114306 h 888187"/>
              <a:gd name="connsiteX8538" fmla="*/ 96845 w 1180740"/>
              <a:gd name="connsiteY8538" fmla="*/ 116067 h 888187"/>
              <a:gd name="connsiteX8539" fmla="*/ 90470 w 1180740"/>
              <a:gd name="connsiteY8539" fmla="*/ 112230 h 888187"/>
              <a:gd name="connsiteX8540" fmla="*/ 90130 w 1180740"/>
              <a:gd name="connsiteY8540" fmla="*/ 108015 h 888187"/>
              <a:gd name="connsiteX8541" fmla="*/ 92369 w 1180740"/>
              <a:gd name="connsiteY8541" fmla="*/ 104556 h 888187"/>
              <a:gd name="connsiteX8542" fmla="*/ 96133 w 1180740"/>
              <a:gd name="connsiteY8542" fmla="*/ 103329 h 888187"/>
              <a:gd name="connsiteX8543" fmla="*/ 896456 w 1180740"/>
              <a:gd name="connsiteY8543" fmla="*/ 103322 h 888187"/>
              <a:gd name="connsiteX8544" fmla="*/ 902764 w 1180740"/>
              <a:gd name="connsiteY8544" fmla="*/ 107214 h 888187"/>
              <a:gd name="connsiteX8545" fmla="*/ 902764 w 1180740"/>
              <a:gd name="connsiteY8545" fmla="*/ 111106 h 888187"/>
              <a:gd name="connsiteX8546" fmla="*/ 900549 w 1180740"/>
              <a:gd name="connsiteY8546" fmla="*/ 113212 h 888187"/>
              <a:gd name="connsiteX8547" fmla="*/ 897194 w 1180740"/>
              <a:gd name="connsiteY8547" fmla="*/ 113595 h 888187"/>
              <a:gd name="connsiteX8548" fmla="*/ 893839 w 1180740"/>
              <a:gd name="connsiteY8548" fmla="*/ 113212 h 888187"/>
              <a:gd name="connsiteX8549" fmla="*/ 891222 w 1180740"/>
              <a:gd name="connsiteY8549" fmla="*/ 107533 h 888187"/>
              <a:gd name="connsiteX8550" fmla="*/ 896456 w 1180740"/>
              <a:gd name="connsiteY8550" fmla="*/ 103322 h 888187"/>
              <a:gd name="connsiteX8551" fmla="*/ 921240 w 1180740"/>
              <a:gd name="connsiteY8551" fmla="*/ 102931 h 888187"/>
              <a:gd name="connsiteX8552" fmla="*/ 927232 w 1180740"/>
              <a:gd name="connsiteY8552" fmla="*/ 106083 h 888187"/>
              <a:gd name="connsiteX8553" fmla="*/ 925010 w 1180740"/>
              <a:gd name="connsiteY8553" fmla="*/ 112388 h 888187"/>
              <a:gd name="connsiteX8554" fmla="*/ 919422 w 1180740"/>
              <a:gd name="connsiteY8554" fmla="*/ 113775 h 888187"/>
              <a:gd name="connsiteX8555" fmla="*/ 915651 w 1180740"/>
              <a:gd name="connsiteY8555" fmla="*/ 112009 h 888187"/>
              <a:gd name="connsiteX8556" fmla="*/ 919018 w 1180740"/>
              <a:gd name="connsiteY8556" fmla="*/ 103624 h 888187"/>
              <a:gd name="connsiteX8557" fmla="*/ 921240 w 1180740"/>
              <a:gd name="connsiteY8557" fmla="*/ 102931 h 888187"/>
              <a:gd name="connsiteX8558" fmla="*/ 144811 w 1180740"/>
              <a:gd name="connsiteY8558" fmla="*/ 102794 h 888187"/>
              <a:gd name="connsiteX8559" fmla="*/ 147457 w 1180740"/>
              <a:gd name="connsiteY8559" fmla="*/ 104569 h 888187"/>
              <a:gd name="connsiteX8560" fmla="*/ 147457 w 1180740"/>
              <a:gd name="connsiteY8560" fmla="*/ 109832 h 888187"/>
              <a:gd name="connsiteX8561" fmla="*/ 141825 w 1180740"/>
              <a:gd name="connsiteY8561" fmla="*/ 111607 h 888187"/>
              <a:gd name="connsiteX8562" fmla="*/ 137278 w 1180740"/>
              <a:gd name="connsiteY8562" fmla="*/ 111227 h 888187"/>
              <a:gd name="connsiteX8563" fmla="*/ 135039 w 1180740"/>
              <a:gd name="connsiteY8563" fmla="*/ 109515 h 888187"/>
              <a:gd name="connsiteX8564" fmla="*/ 136939 w 1180740"/>
              <a:gd name="connsiteY8564" fmla="*/ 107042 h 888187"/>
              <a:gd name="connsiteX8565" fmla="*/ 139178 w 1180740"/>
              <a:gd name="connsiteY8565" fmla="*/ 105647 h 888187"/>
              <a:gd name="connsiteX8566" fmla="*/ 141079 w 1180740"/>
              <a:gd name="connsiteY8566" fmla="*/ 104189 h 888187"/>
              <a:gd name="connsiteX8567" fmla="*/ 142911 w 1180740"/>
              <a:gd name="connsiteY8567" fmla="*/ 103872 h 888187"/>
              <a:gd name="connsiteX8568" fmla="*/ 144811 w 1180740"/>
              <a:gd name="connsiteY8568" fmla="*/ 102794 h 888187"/>
              <a:gd name="connsiteX8569" fmla="*/ 787097 w 1180740"/>
              <a:gd name="connsiteY8569" fmla="*/ 102516 h 888187"/>
              <a:gd name="connsiteX8570" fmla="*/ 787842 w 1180740"/>
              <a:gd name="connsiteY8570" fmla="*/ 102516 h 888187"/>
              <a:gd name="connsiteX8571" fmla="*/ 792319 w 1180740"/>
              <a:gd name="connsiteY8571" fmla="*/ 107791 h 888187"/>
              <a:gd name="connsiteX8572" fmla="*/ 789335 w 1180740"/>
              <a:gd name="connsiteY8572" fmla="*/ 113765 h 888187"/>
              <a:gd name="connsiteX8573" fmla="*/ 784451 w 1180740"/>
              <a:gd name="connsiteY8573" fmla="*/ 115164 h 888187"/>
              <a:gd name="connsiteX8574" fmla="*/ 780314 w 1180740"/>
              <a:gd name="connsiteY8574" fmla="*/ 113448 h 888187"/>
              <a:gd name="connsiteX8575" fmla="*/ 778822 w 1180740"/>
              <a:gd name="connsiteY8575" fmla="*/ 106711 h 888187"/>
              <a:gd name="connsiteX8576" fmla="*/ 787097 w 1180740"/>
              <a:gd name="connsiteY8576" fmla="*/ 102516 h 888187"/>
              <a:gd name="connsiteX8577" fmla="*/ 870066 w 1180740"/>
              <a:gd name="connsiteY8577" fmla="*/ 102237 h 888187"/>
              <a:gd name="connsiteX8578" fmla="*/ 874568 w 1180740"/>
              <a:gd name="connsiteY8578" fmla="*/ 103309 h 888187"/>
              <a:gd name="connsiteX8579" fmla="*/ 877524 w 1180740"/>
              <a:gd name="connsiteY8579" fmla="*/ 107155 h 888187"/>
              <a:gd name="connsiteX8580" fmla="*/ 875307 w 1180740"/>
              <a:gd name="connsiteY8580" fmla="*/ 111694 h 888187"/>
              <a:gd name="connsiteX8581" fmla="*/ 869326 w 1180740"/>
              <a:gd name="connsiteY8581" fmla="*/ 113775 h 888187"/>
              <a:gd name="connsiteX8582" fmla="*/ 863346 w 1180740"/>
              <a:gd name="connsiteY8582" fmla="*/ 111316 h 888187"/>
              <a:gd name="connsiteX8583" fmla="*/ 863346 w 1180740"/>
              <a:gd name="connsiteY8583" fmla="*/ 104318 h 888187"/>
              <a:gd name="connsiteX8584" fmla="*/ 865631 w 1180740"/>
              <a:gd name="connsiteY8584" fmla="*/ 102931 h 888187"/>
              <a:gd name="connsiteX8585" fmla="*/ 870066 w 1180740"/>
              <a:gd name="connsiteY8585" fmla="*/ 102237 h 888187"/>
              <a:gd name="connsiteX8586" fmla="*/ 702234 w 1180740"/>
              <a:gd name="connsiteY8586" fmla="*/ 101959 h 888187"/>
              <a:gd name="connsiteX8587" fmla="*/ 705602 w 1180740"/>
              <a:gd name="connsiteY8587" fmla="*/ 104350 h 888187"/>
              <a:gd name="connsiteX8588" fmla="*/ 706748 w 1180740"/>
              <a:gd name="connsiteY8588" fmla="*/ 110330 h 888187"/>
              <a:gd name="connsiteX8589" fmla="*/ 704861 w 1180740"/>
              <a:gd name="connsiteY8589" fmla="*/ 113792 h 888187"/>
              <a:gd name="connsiteX8590" fmla="*/ 697786 w 1180740"/>
              <a:gd name="connsiteY8590" fmla="*/ 116246 h 888187"/>
              <a:gd name="connsiteX8591" fmla="*/ 691790 w 1180740"/>
              <a:gd name="connsiteY8591" fmla="*/ 113477 h 888187"/>
              <a:gd name="connsiteX8592" fmla="*/ 689970 w 1180740"/>
              <a:gd name="connsiteY8592" fmla="*/ 109637 h 888187"/>
              <a:gd name="connsiteX8593" fmla="*/ 690307 w 1180740"/>
              <a:gd name="connsiteY8593" fmla="*/ 107183 h 888187"/>
              <a:gd name="connsiteX8594" fmla="*/ 692531 w 1180740"/>
              <a:gd name="connsiteY8594" fmla="*/ 105798 h 888187"/>
              <a:gd name="connsiteX8595" fmla="*/ 697786 w 1180740"/>
              <a:gd name="connsiteY8595" fmla="*/ 103658 h 888187"/>
              <a:gd name="connsiteX8596" fmla="*/ 702234 w 1180740"/>
              <a:gd name="connsiteY8596" fmla="*/ 101959 h 888187"/>
              <a:gd name="connsiteX8597" fmla="*/ 167534 w 1180740"/>
              <a:gd name="connsiteY8597" fmla="*/ 101959 h 888187"/>
              <a:gd name="connsiteX8598" fmla="*/ 169430 w 1180740"/>
              <a:gd name="connsiteY8598" fmla="*/ 103664 h 888187"/>
              <a:gd name="connsiteX8599" fmla="*/ 168685 w 1180740"/>
              <a:gd name="connsiteY8599" fmla="*/ 110672 h 888187"/>
              <a:gd name="connsiteX8600" fmla="*/ 165639 w 1180740"/>
              <a:gd name="connsiteY8600" fmla="*/ 111051 h 888187"/>
              <a:gd name="connsiteX8601" fmla="*/ 161916 w 1180740"/>
              <a:gd name="connsiteY8601" fmla="*/ 109662 h 888187"/>
              <a:gd name="connsiteX8602" fmla="*/ 161916 w 1180740"/>
              <a:gd name="connsiteY8602" fmla="*/ 107515 h 888187"/>
              <a:gd name="connsiteX8603" fmla="*/ 165639 w 1180740"/>
              <a:gd name="connsiteY8603" fmla="*/ 102274 h 888187"/>
              <a:gd name="connsiteX8604" fmla="*/ 167534 w 1180740"/>
              <a:gd name="connsiteY8604" fmla="*/ 101959 h 888187"/>
              <a:gd name="connsiteX8605" fmla="*/ 815211 w 1180740"/>
              <a:gd name="connsiteY8605" fmla="*/ 101733 h 888187"/>
              <a:gd name="connsiteX8606" fmla="*/ 817180 w 1180740"/>
              <a:gd name="connsiteY8606" fmla="*/ 103214 h 888187"/>
              <a:gd name="connsiteX8607" fmla="*/ 818654 w 1180740"/>
              <a:gd name="connsiteY8607" fmla="*/ 111261 h 888187"/>
              <a:gd name="connsiteX8608" fmla="*/ 810813 w 1180740"/>
              <a:gd name="connsiteY8608" fmla="*/ 115824 h 888187"/>
              <a:gd name="connsiteX8609" fmla="*/ 805250 w 1180740"/>
              <a:gd name="connsiteY8609" fmla="*/ 114430 h 888187"/>
              <a:gd name="connsiteX8610" fmla="*/ 805652 w 1180740"/>
              <a:gd name="connsiteY8610" fmla="*/ 104608 h 888187"/>
              <a:gd name="connsiteX8611" fmla="*/ 812689 w 1180740"/>
              <a:gd name="connsiteY8611" fmla="*/ 101820 h 888187"/>
              <a:gd name="connsiteX8612" fmla="*/ 815211 w 1180740"/>
              <a:gd name="connsiteY8612" fmla="*/ 101733 h 888187"/>
              <a:gd name="connsiteX8613" fmla="*/ 119057 w 1180740"/>
              <a:gd name="connsiteY8613" fmla="*/ 101401 h 888187"/>
              <a:gd name="connsiteX8614" fmla="*/ 125761 w 1180740"/>
              <a:gd name="connsiteY8614" fmla="*/ 103183 h 888187"/>
              <a:gd name="connsiteX8615" fmla="*/ 126834 w 1180740"/>
              <a:gd name="connsiteY8615" fmla="*/ 105664 h 888187"/>
              <a:gd name="connsiteX8616" fmla="*/ 121269 w 1180740"/>
              <a:gd name="connsiteY8616" fmla="*/ 111645 h 888187"/>
              <a:gd name="connsiteX8617" fmla="*/ 119459 w 1180740"/>
              <a:gd name="connsiteY8617" fmla="*/ 111263 h 888187"/>
              <a:gd name="connsiteX8618" fmla="*/ 116108 w 1180740"/>
              <a:gd name="connsiteY8618" fmla="*/ 105982 h 888187"/>
              <a:gd name="connsiteX8619" fmla="*/ 116443 w 1180740"/>
              <a:gd name="connsiteY8619" fmla="*/ 103883 h 888187"/>
              <a:gd name="connsiteX8620" fmla="*/ 119057 w 1180740"/>
              <a:gd name="connsiteY8620" fmla="*/ 101401 h 888187"/>
              <a:gd name="connsiteX8621" fmla="*/ 346685 w 1180740"/>
              <a:gd name="connsiteY8621" fmla="*/ 101248 h 888187"/>
              <a:gd name="connsiteX8622" fmla="*/ 350034 w 1180740"/>
              <a:gd name="connsiteY8622" fmla="*/ 101541 h 888187"/>
              <a:gd name="connsiteX8623" fmla="*/ 353027 w 1180740"/>
              <a:gd name="connsiteY8623" fmla="*/ 102619 h 888187"/>
              <a:gd name="connsiteX8624" fmla="*/ 354523 w 1180740"/>
              <a:gd name="connsiteY8624" fmla="*/ 108576 h 888187"/>
              <a:gd name="connsiteX8625" fmla="*/ 350034 w 1180740"/>
              <a:gd name="connsiteY8625" fmla="*/ 111745 h 888187"/>
              <a:gd name="connsiteX8626" fmla="*/ 342077 w 1180740"/>
              <a:gd name="connsiteY8626" fmla="*/ 109274 h 888187"/>
              <a:gd name="connsiteX8627" fmla="*/ 341737 w 1180740"/>
              <a:gd name="connsiteY8627" fmla="*/ 107499 h 888187"/>
              <a:gd name="connsiteX8628" fmla="*/ 341737 w 1180740"/>
              <a:gd name="connsiteY8628" fmla="*/ 106485 h 888187"/>
              <a:gd name="connsiteX8629" fmla="*/ 343642 w 1180740"/>
              <a:gd name="connsiteY8629" fmla="*/ 102239 h 888187"/>
              <a:gd name="connsiteX8630" fmla="*/ 346685 w 1180740"/>
              <a:gd name="connsiteY8630" fmla="*/ 101248 h 888187"/>
              <a:gd name="connsiteX8631" fmla="*/ 377656 w 1180740"/>
              <a:gd name="connsiteY8631" fmla="*/ 101062 h 888187"/>
              <a:gd name="connsiteX8632" fmla="*/ 382901 w 1180740"/>
              <a:gd name="connsiteY8632" fmla="*/ 107655 h 888187"/>
              <a:gd name="connsiteX8633" fmla="*/ 382165 w 1180740"/>
              <a:gd name="connsiteY8633" fmla="*/ 109411 h 888187"/>
              <a:gd name="connsiteX8634" fmla="*/ 378489 w 1180740"/>
              <a:gd name="connsiteY8634" fmla="*/ 111792 h 888187"/>
              <a:gd name="connsiteX8635" fmla="*/ 369934 w 1180740"/>
              <a:gd name="connsiteY8635" fmla="*/ 109411 h 888187"/>
              <a:gd name="connsiteX8636" fmla="*/ 369198 w 1180740"/>
              <a:gd name="connsiteY8636" fmla="*/ 106590 h 888187"/>
              <a:gd name="connsiteX8637" fmla="*/ 371805 w 1180740"/>
              <a:gd name="connsiteY8637" fmla="*/ 102077 h 888187"/>
              <a:gd name="connsiteX8638" fmla="*/ 374412 w 1180740"/>
              <a:gd name="connsiteY8638" fmla="*/ 101074 h 888187"/>
              <a:gd name="connsiteX8639" fmla="*/ 377656 w 1180740"/>
              <a:gd name="connsiteY8639" fmla="*/ 101062 h 888187"/>
              <a:gd name="connsiteX8640" fmla="*/ 840519 w 1180740"/>
              <a:gd name="connsiteY8640" fmla="*/ 98929 h 888187"/>
              <a:gd name="connsiteX8641" fmla="*/ 846079 w 1180740"/>
              <a:gd name="connsiteY8641" fmla="*/ 99996 h 888187"/>
              <a:gd name="connsiteX8642" fmla="*/ 850165 w 1180740"/>
              <a:gd name="connsiteY8642" fmla="*/ 105204 h 888187"/>
              <a:gd name="connsiteX8643" fmla="*/ 844270 w 1180740"/>
              <a:gd name="connsiteY8643" fmla="*/ 112168 h 888187"/>
              <a:gd name="connsiteX8644" fmla="*/ 839448 w 1180740"/>
              <a:gd name="connsiteY8644" fmla="*/ 111101 h 888187"/>
              <a:gd name="connsiteX8645" fmla="*/ 835362 w 1180740"/>
              <a:gd name="connsiteY8645" fmla="*/ 104137 h 888187"/>
              <a:gd name="connsiteX8646" fmla="*/ 836099 w 1180740"/>
              <a:gd name="connsiteY8646" fmla="*/ 101376 h 888187"/>
              <a:gd name="connsiteX8647" fmla="*/ 840519 w 1180740"/>
              <a:gd name="connsiteY8647" fmla="*/ 98929 h 888187"/>
              <a:gd name="connsiteX8648" fmla="*/ 161434 w 1180740"/>
              <a:gd name="connsiteY8648" fmla="*/ 74764 h 888187"/>
              <a:gd name="connsiteX8649" fmla="*/ 164795 w 1180740"/>
              <a:gd name="connsiteY8649" fmla="*/ 74939 h 888187"/>
              <a:gd name="connsiteX8650" fmla="*/ 166986 w 1180740"/>
              <a:gd name="connsiteY8650" fmla="*/ 79123 h 888187"/>
              <a:gd name="connsiteX8651" fmla="*/ 163335 w 1180740"/>
              <a:gd name="connsiteY8651" fmla="*/ 82293 h 888187"/>
              <a:gd name="connsiteX8652" fmla="*/ 161144 w 1180740"/>
              <a:gd name="connsiteY8652" fmla="*/ 81279 h 888187"/>
              <a:gd name="connsiteX8653" fmla="*/ 160015 w 1180740"/>
              <a:gd name="connsiteY8653" fmla="*/ 78109 h 888187"/>
              <a:gd name="connsiteX8654" fmla="*/ 160015 w 1180740"/>
              <a:gd name="connsiteY8654" fmla="*/ 77728 h 888187"/>
              <a:gd name="connsiteX8655" fmla="*/ 161434 w 1180740"/>
              <a:gd name="connsiteY8655" fmla="*/ 74764 h 888187"/>
              <a:gd name="connsiteX8656" fmla="*/ 264713 w 1180740"/>
              <a:gd name="connsiteY8656" fmla="*/ 74413 h 888187"/>
              <a:gd name="connsiteX8657" fmla="*/ 268504 w 1180740"/>
              <a:gd name="connsiteY8657" fmla="*/ 78592 h 888187"/>
              <a:gd name="connsiteX8658" fmla="*/ 264713 w 1180740"/>
              <a:gd name="connsiteY8658" fmla="*/ 82396 h 888187"/>
              <a:gd name="connsiteX8659" fmla="*/ 260244 w 1180740"/>
              <a:gd name="connsiteY8659" fmla="*/ 78592 h 888187"/>
              <a:gd name="connsiteX8660" fmla="*/ 264713 w 1180740"/>
              <a:gd name="connsiteY8660" fmla="*/ 74413 h 888187"/>
              <a:gd name="connsiteX8661" fmla="*/ 317280 w 1180740"/>
              <a:gd name="connsiteY8661" fmla="*/ 74380 h 888187"/>
              <a:gd name="connsiteX8662" fmla="*/ 321725 w 1180740"/>
              <a:gd name="connsiteY8662" fmla="*/ 78870 h 888187"/>
              <a:gd name="connsiteX8663" fmla="*/ 318021 w 1180740"/>
              <a:gd name="connsiteY8663" fmla="*/ 82675 h 888187"/>
              <a:gd name="connsiteX8664" fmla="*/ 313171 w 1180740"/>
              <a:gd name="connsiteY8664" fmla="*/ 78870 h 888187"/>
              <a:gd name="connsiteX8665" fmla="*/ 317280 w 1180740"/>
              <a:gd name="connsiteY8665" fmla="*/ 74380 h 888187"/>
              <a:gd name="connsiteX8666" fmla="*/ 285906 w 1180740"/>
              <a:gd name="connsiteY8666" fmla="*/ 74203 h 888187"/>
              <a:gd name="connsiteX8667" fmla="*/ 287050 w 1180740"/>
              <a:gd name="connsiteY8667" fmla="*/ 74901 h 888187"/>
              <a:gd name="connsiteX8668" fmla="*/ 288127 w 1180740"/>
              <a:gd name="connsiteY8668" fmla="*/ 80164 h 888187"/>
              <a:gd name="connsiteX8669" fmla="*/ 283685 w 1180740"/>
              <a:gd name="connsiteY8669" fmla="*/ 81242 h 888187"/>
              <a:gd name="connsiteX8670" fmla="*/ 282943 w 1180740"/>
              <a:gd name="connsiteY8670" fmla="*/ 81242 h 888187"/>
              <a:gd name="connsiteX8671" fmla="*/ 281797 w 1180740"/>
              <a:gd name="connsiteY8671" fmla="*/ 78769 h 888187"/>
              <a:gd name="connsiteX8672" fmla="*/ 285906 w 1180740"/>
              <a:gd name="connsiteY8672" fmla="*/ 74203 h 888187"/>
              <a:gd name="connsiteX8673" fmla="*/ 186022 w 1180740"/>
              <a:gd name="connsiteY8673" fmla="*/ 74101 h 888187"/>
              <a:gd name="connsiteX8674" fmla="*/ 189016 w 1180740"/>
              <a:gd name="connsiteY8674" fmla="*/ 75116 h 888187"/>
              <a:gd name="connsiteX8675" fmla="*/ 189016 w 1180740"/>
              <a:gd name="connsiteY8675" fmla="*/ 80443 h 888187"/>
              <a:gd name="connsiteX8676" fmla="*/ 188267 w 1180740"/>
              <a:gd name="connsiteY8676" fmla="*/ 81140 h 888187"/>
              <a:gd name="connsiteX8677" fmla="*/ 187178 w 1180740"/>
              <a:gd name="connsiteY8677" fmla="*/ 81838 h 888187"/>
              <a:gd name="connsiteX8678" fmla="*/ 186022 w 1180740"/>
              <a:gd name="connsiteY8678" fmla="*/ 81457 h 888187"/>
              <a:gd name="connsiteX8679" fmla="*/ 183776 w 1180740"/>
              <a:gd name="connsiteY8679" fmla="*/ 76194 h 888187"/>
              <a:gd name="connsiteX8680" fmla="*/ 186022 w 1180740"/>
              <a:gd name="connsiteY8680" fmla="*/ 74101 h 888187"/>
              <a:gd name="connsiteX8681" fmla="*/ 736668 w 1180740"/>
              <a:gd name="connsiteY8681" fmla="*/ 73544 h 888187"/>
              <a:gd name="connsiteX8682" fmla="*/ 738231 w 1180740"/>
              <a:gd name="connsiteY8682" fmla="*/ 73858 h 888187"/>
              <a:gd name="connsiteX8683" fmla="*/ 743123 w 1180740"/>
              <a:gd name="connsiteY8683" fmla="*/ 75240 h 888187"/>
              <a:gd name="connsiteX8684" fmla="*/ 746860 w 1180740"/>
              <a:gd name="connsiteY8684" fmla="*/ 81206 h 888187"/>
              <a:gd name="connsiteX8685" fmla="*/ 745705 w 1180740"/>
              <a:gd name="connsiteY8685" fmla="*/ 82901 h 888187"/>
              <a:gd name="connsiteX8686" fmla="*/ 741220 w 1180740"/>
              <a:gd name="connsiteY8686" fmla="*/ 84345 h 888187"/>
              <a:gd name="connsiteX8687" fmla="*/ 734086 w 1180740"/>
              <a:gd name="connsiteY8687" fmla="*/ 83278 h 888187"/>
              <a:gd name="connsiteX8688" fmla="*/ 731029 w 1180740"/>
              <a:gd name="connsiteY8688" fmla="*/ 76307 h 888187"/>
              <a:gd name="connsiteX8689" fmla="*/ 736668 w 1180740"/>
              <a:gd name="connsiteY8689" fmla="*/ 73544 h 888187"/>
              <a:gd name="connsiteX8690" fmla="*/ 137228 w 1180740"/>
              <a:gd name="connsiteY8690" fmla="*/ 73544 h 888187"/>
              <a:gd name="connsiteX8691" fmla="*/ 141764 w 1180740"/>
              <a:gd name="connsiteY8691" fmla="*/ 74939 h 888187"/>
              <a:gd name="connsiteX8692" fmla="*/ 142103 w 1180740"/>
              <a:gd name="connsiteY8692" fmla="*/ 76334 h 888187"/>
              <a:gd name="connsiteX8693" fmla="*/ 141358 w 1180740"/>
              <a:gd name="connsiteY8693" fmla="*/ 79884 h 888187"/>
              <a:gd name="connsiteX8694" fmla="*/ 140207 w 1180740"/>
              <a:gd name="connsiteY8694" fmla="*/ 81279 h 888187"/>
              <a:gd name="connsiteX8695" fmla="*/ 133840 w 1180740"/>
              <a:gd name="connsiteY8695" fmla="*/ 77728 h 888187"/>
              <a:gd name="connsiteX8696" fmla="*/ 134249 w 1180740"/>
              <a:gd name="connsiteY8696" fmla="*/ 76016 h 888187"/>
              <a:gd name="connsiteX8697" fmla="*/ 137228 w 1180740"/>
              <a:gd name="connsiteY8697" fmla="*/ 73544 h 888187"/>
              <a:gd name="connsiteX8698" fmla="*/ 119588 w 1180740"/>
              <a:gd name="connsiteY8698" fmla="*/ 73544 h 888187"/>
              <a:gd name="connsiteX8699" fmla="*/ 120672 w 1180740"/>
              <a:gd name="connsiteY8699" fmla="*/ 75256 h 888187"/>
              <a:gd name="connsiteX8700" fmla="*/ 120672 w 1180740"/>
              <a:gd name="connsiteY8700" fmla="*/ 78807 h 888187"/>
              <a:gd name="connsiteX8701" fmla="*/ 113563 w 1180740"/>
              <a:gd name="connsiteY8701" fmla="*/ 79125 h 888187"/>
              <a:gd name="connsiteX8702" fmla="*/ 112412 w 1180740"/>
              <a:gd name="connsiteY8702" fmla="*/ 78807 h 888187"/>
              <a:gd name="connsiteX8703" fmla="*/ 119588 w 1180740"/>
              <a:gd name="connsiteY8703" fmla="*/ 73544 h 888187"/>
              <a:gd name="connsiteX8704" fmla="*/ 860815 w 1180740"/>
              <a:gd name="connsiteY8704" fmla="*/ 73165 h 888187"/>
              <a:gd name="connsiteX8705" fmla="*/ 865595 w 1180740"/>
              <a:gd name="connsiteY8705" fmla="*/ 76336 h 888187"/>
              <a:gd name="connsiteX8706" fmla="*/ 862607 w 1180740"/>
              <a:gd name="connsiteY8706" fmla="*/ 80900 h 888187"/>
              <a:gd name="connsiteX8707" fmla="*/ 859288 w 1180740"/>
              <a:gd name="connsiteY8707" fmla="*/ 79506 h 888187"/>
              <a:gd name="connsiteX8708" fmla="*/ 858558 w 1180740"/>
              <a:gd name="connsiteY8708" fmla="*/ 76336 h 888187"/>
              <a:gd name="connsiteX8709" fmla="*/ 860815 w 1180740"/>
              <a:gd name="connsiteY8709" fmla="*/ 73165 h 888187"/>
              <a:gd name="connsiteX8710" fmla="*/ 838974 w 1180740"/>
              <a:gd name="connsiteY8710" fmla="*/ 73143 h 888187"/>
              <a:gd name="connsiteX8711" fmla="*/ 841834 w 1180740"/>
              <a:gd name="connsiteY8711" fmla="*/ 74902 h 888187"/>
              <a:gd name="connsiteX8712" fmla="*/ 842579 w 1180740"/>
              <a:gd name="connsiteY8712" fmla="*/ 76297 h 888187"/>
              <a:gd name="connsiteX8713" fmla="*/ 841090 w 1180740"/>
              <a:gd name="connsiteY8713" fmla="*/ 80545 h 888187"/>
              <a:gd name="connsiteX8714" fmla="*/ 839600 w 1180740"/>
              <a:gd name="connsiteY8714" fmla="*/ 81559 h 888187"/>
              <a:gd name="connsiteX8715" fmla="*/ 838043 w 1180740"/>
              <a:gd name="connsiteY8715" fmla="*/ 81242 h 888187"/>
              <a:gd name="connsiteX8716" fmla="*/ 835065 w 1180740"/>
              <a:gd name="connsiteY8716" fmla="*/ 76678 h 888187"/>
              <a:gd name="connsiteX8717" fmla="*/ 835809 w 1180740"/>
              <a:gd name="connsiteY8717" fmla="*/ 74522 h 888187"/>
              <a:gd name="connsiteX8718" fmla="*/ 838974 w 1180740"/>
              <a:gd name="connsiteY8718" fmla="*/ 73143 h 888187"/>
              <a:gd name="connsiteX8719" fmla="*/ 337179 w 1180740"/>
              <a:gd name="connsiteY8719" fmla="*/ 73020 h 888187"/>
              <a:gd name="connsiteX8720" fmla="*/ 340216 w 1180740"/>
              <a:gd name="connsiteY8720" fmla="*/ 73394 h 888187"/>
              <a:gd name="connsiteX8721" fmla="*/ 342444 w 1180740"/>
              <a:gd name="connsiteY8721" fmla="*/ 76824 h 888187"/>
              <a:gd name="connsiteX8722" fmla="*/ 339069 w 1180740"/>
              <a:gd name="connsiteY8722" fmla="*/ 80629 h 888187"/>
              <a:gd name="connsiteX8723" fmla="*/ 338326 w 1180740"/>
              <a:gd name="connsiteY8723" fmla="*/ 81003 h 888187"/>
              <a:gd name="connsiteX8724" fmla="*/ 337179 w 1180740"/>
              <a:gd name="connsiteY8724" fmla="*/ 80629 h 888187"/>
              <a:gd name="connsiteX8725" fmla="*/ 333061 w 1180740"/>
              <a:gd name="connsiteY8725" fmla="*/ 77885 h 888187"/>
              <a:gd name="connsiteX8726" fmla="*/ 333804 w 1180740"/>
              <a:gd name="connsiteY8726" fmla="*/ 74392 h 888187"/>
              <a:gd name="connsiteX8727" fmla="*/ 337179 w 1180740"/>
              <a:gd name="connsiteY8727" fmla="*/ 73020 h 888187"/>
              <a:gd name="connsiteX8728" fmla="*/ 881615 w 1180740"/>
              <a:gd name="connsiteY8728" fmla="*/ 72987 h 888187"/>
              <a:gd name="connsiteX8729" fmla="*/ 884255 w 1180740"/>
              <a:gd name="connsiteY8729" fmla="*/ 74772 h 888187"/>
              <a:gd name="connsiteX8730" fmla="*/ 884593 w 1180740"/>
              <a:gd name="connsiteY8730" fmla="*/ 77959 h 888187"/>
              <a:gd name="connsiteX8731" fmla="*/ 880465 w 1180740"/>
              <a:gd name="connsiteY8731" fmla="*/ 80445 h 888187"/>
              <a:gd name="connsiteX8732" fmla="*/ 879382 w 1180740"/>
              <a:gd name="connsiteY8732" fmla="*/ 80062 h 888187"/>
              <a:gd name="connsiteX8733" fmla="*/ 875659 w 1180740"/>
              <a:gd name="connsiteY8733" fmla="*/ 77959 h 888187"/>
              <a:gd name="connsiteX8734" fmla="*/ 875659 w 1180740"/>
              <a:gd name="connsiteY8734" fmla="*/ 75473 h 888187"/>
              <a:gd name="connsiteX8735" fmla="*/ 881615 w 1180740"/>
              <a:gd name="connsiteY8735" fmla="*/ 72987 h 888187"/>
              <a:gd name="connsiteX8736" fmla="*/ 526720 w 1180740"/>
              <a:gd name="connsiteY8736" fmla="*/ 72811 h 888187"/>
              <a:gd name="connsiteX8737" fmla="*/ 530516 w 1180740"/>
              <a:gd name="connsiteY8737" fmla="*/ 73511 h 888187"/>
              <a:gd name="connsiteX8738" fmla="*/ 533906 w 1180740"/>
              <a:gd name="connsiteY8738" fmla="*/ 74910 h 888187"/>
              <a:gd name="connsiteX8739" fmla="*/ 535738 w 1180740"/>
              <a:gd name="connsiteY8739" fmla="*/ 78407 h 888187"/>
              <a:gd name="connsiteX8740" fmla="*/ 532008 w 1180740"/>
              <a:gd name="connsiteY8740" fmla="*/ 82985 h 888187"/>
              <a:gd name="connsiteX8741" fmla="*/ 523736 w 1180740"/>
              <a:gd name="connsiteY8741" fmla="*/ 82985 h 888187"/>
              <a:gd name="connsiteX8742" fmla="*/ 521499 w 1180740"/>
              <a:gd name="connsiteY8742" fmla="*/ 75991 h 888187"/>
              <a:gd name="connsiteX8743" fmla="*/ 526720 w 1180740"/>
              <a:gd name="connsiteY8743" fmla="*/ 72811 h 888187"/>
              <a:gd name="connsiteX8744" fmla="*/ 712648 w 1180740"/>
              <a:gd name="connsiteY8744" fmla="*/ 72714 h 888187"/>
              <a:gd name="connsiteX8745" fmla="*/ 715775 w 1180740"/>
              <a:gd name="connsiteY8745" fmla="*/ 72848 h 888187"/>
              <a:gd name="connsiteX8746" fmla="*/ 718405 w 1180740"/>
              <a:gd name="connsiteY8746" fmla="*/ 75637 h 888187"/>
              <a:gd name="connsiteX8747" fmla="*/ 718405 w 1180740"/>
              <a:gd name="connsiteY8747" fmla="*/ 77729 h 888187"/>
              <a:gd name="connsiteX8748" fmla="*/ 714291 w 1180740"/>
              <a:gd name="connsiteY8748" fmla="*/ 82673 h 888187"/>
              <a:gd name="connsiteX8749" fmla="*/ 712403 w 1180740"/>
              <a:gd name="connsiteY8749" fmla="*/ 82673 h 888187"/>
              <a:gd name="connsiteX8750" fmla="*/ 707548 w 1180740"/>
              <a:gd name="connsiteY8750" fmla="*/ 78427 h 888187"/>
              <a:gd name="connsiteX8751" fmla="*/ 709773 w 1180740"/>
              <a:gd name="connsiteY8751" fmla="*/ 73862 h 888187"/>
              <a:gd name="connsiteX8752" fmla="*/ 712648 w 1180740"/>
              <a:gd name="connsiteY8752" fmla="*/ 72714 h 888187"/>
              <a:gd name="connsiteX8753" fmla="*/ 554566 w 1180740"/>
              <a:gd name="connsiteY8753" fmla="*/ 72708 h 888187"/>
              <a:gd name="connsiteX8754" fmla="*/ 562434 w 1180740"/>
              <a:gd name="connsiteY8754" fmla="*/ 75487 h 888187"/>
              <a:gd name="connsiteX8755" fmla="*/ 560550 w 1180740"/>
              <a:gd name="connsiteY8755" fmla="*/ 82815 h 888187"/>
              <a:gd name="connsiteX8756" fmla="*/ 557521 w 1180740"/>
              <a:gd name="connsiteY8756" fmla="*/ 83194 h 888187"/>
              <a:gd name="connsiteX8757" fmla="*/ 550866 w 1180740"/>
              <a:gd name="connsiteY8757" fmla="*/ 83509 h 888187"/>
              <a:gd name="connsiteX8758" fmla="*/ 549724 w 1180740"/>
              <a:gd name="connsiteY8758" fmla="*/ 83509 h 888187"/>
              <a:gd name="connsiteX8759" fmla="*/ 546363 w 1180740"/>
              <a:gd name="connsiteY8759" fmla="*/ 80414 h 888187"/>
              <a:gd name="connsiteX8760" fmla="*/ 548245 w 1180740"/>
              <a:gd name="connsiteY8760" fmla="*/ 75487 h 888187"/>
              <a:gd name="connsiteX8761" fmla="*/ 552681 w 1180740"/>
              <a:gd name="connsiteY8761" fmla="*/ 73024 h 888187"/>
              <a:gd name="connsiteX8762" fmla="*/ 554566 w 1180740"/>
              <a:gd name="connsiteY8762" fmla="*/ 72708 h 888187"/>
              <a:gd name="connsiteX8763" fmla="*/ 212609 w 1180740"/>
              <a:gd name="connsiteY8763" fmla="*/ 72463 h 888187"/>
              <a:gd name="connsiteX8764" fmla="*/ 218539 w 1180740"/>
              <a:gd name="connsiteY8764" fmla="*/ 73835 h 888187"/>
              <a:gd name="connsiteX8765" fmla="*/ 218202 w 1180740"/>
              <a:gd name="connsiteY8765" fmla="*/ 76642 h 888187"/>
              <a:gd name="connsiteX8766" fmla="*/ 215170 w 1180740"/>
              <a:gd name="connsiteY8766" fmla="*/ 79760 h 888187"/>
              <a:gd name="connsiteX8767" fmla="*/ 210318 w 1180740"/>
              <a:gd name="connsiteY8767" fmla="*/ 77327 h 888187"/>
              <a:gd name="connsiteX8768" fmla="*/ 210318 w 1180740"/>
              <a:gd name="connsiteY8768" fmla="*/ 74895 h 888187"/>
              <a:gd name="connsiteX8769" fmla="*/ 212609 w 1180740"/>
              <a:gd name="connsiteY8769" fmla="*/ 72463 h 888187"/>
              <a:gd name="connsiteX8770" fmla="*/ 796032 w 1180740"/>
              <a:gd name="connsiteY8770" fmla="*/ 72430 h 888187"/>
              <a:gd name="connsiteX8771" fmla="*/ 797115 w 1180740"/>
              <a:gd name="connsiteY8771" fmla="*/ 72430 h 888187"/>
              <a:gd name="connsiteX8772" fmla="*/ 800498 w 1180740"/>
              <a:gd name="connsiteY8772" fmla="*/ 73496 h 888187"/>
              <a:gd name="connsiteX8773" fmla="*/ 801987 w 1180740"/>
              <a:gd name="connsiteY8773" fmla="*/ 77636 h 888187"/>
              <a:gd name="connsiteX8774" fmla="*/ 798265 w 1180740"/>
              <a:gd name="connsiteY8774" fmla="*/ 81462 h 888187"/>
              <a:gd name="connsiteX8775" fmla="*/ 792987 w 1180740"/>
              <a:gd name="connsiteY8775" fmla="*/ 80772 h 888187"/>
              <a:gd name="connsiteX8776" fmla="*/ 790754 w 1180740"/>
              <a:gd name="connsiteY8776" fmla="*/ 77636 h 888187"/>
              <a:gd name="connsiteX8777" fmla="*/ 791160 w 1180740"/>
              <a:gd name="connsiteY8777" fmla="*/ 75566 h 888187"/>
              <a:gd name="connsiteX8778" fmla="*/ 796032 w 1180740"/>
              <a:gd name="connsiteY8778" fmla="*/ 72430 h 888187"/>
              <a:gd name="connsiteX8779" fmla="*/ 440263 w 1180740"/>
              <a:gd name="connsiteY8779" fmla="*/ 72114 h 888187"/>
              <a:gd name="connsiteX8780" fmla="*/ 450654 w 1180740"/>
              <a:gd name="connsiteY8780" fmla="*/ 75600 h 888187"/>
              <a:gd name="connsiteX8781" fmla="*/ 451390 w 1180740"/>
              <a:gd name="connsiteY8781" fmla="*/ 78389 h 888187"/>
              <a:gd name="connsiteX8782" fmla="*/ 448441 w 1180740"/>
              <a:gd name="connsiteY8782" fmla="*/ 82255 h 888187"/>
              <a:gd name="connsiteX8783" fmla="*/ 440263 w 1180740"/>
              <a:gd name="connsiteY8783" fmla="*/ 82635 h 888187"/>
              <a:gd name="connsiteX8784" fmla="*/ 436174 w 1180740"/>
              <a:gd name="connsiteY8784" fmla="*/ 79086 h 888187"/>
              <a:gd name="connsiteX8785" fmla="*/ 435102 w 1180740"/>
              <a:gd name="connsiteY8785" fmla="*/ 76297 h 888187"/>
              <a:gd name="connsiteX8786" fmla="*/ 436912 w 1180740"/>
              <a:gd name="connsiteY8786" fmla="*/ 74206 h 888187"/>
              <a:gd name="connsiteX8787" fmla="*/ 440263 w 1180740"/>
              <a:gd name="connsiteY8787" fmla="*/ 72114 h 888187"/>
              <a:gd name="connsiteX8788" fmla="*/ 501938 w 1180740"/>
              <a:gd name="connsiteY8788" fmla="*/ 71694 h 888187"/>
              <a:gd name="connsiteX8789" fmla="*/ 505659 w 1180740"/>
              <a:gd name="connsiteY8789" fmla="*/ 72765 h 888187"/>
              <a:gd name="connsiteX8790" fmla="*/ 507554 w 1180740"/>
              <a:gd name="connsiteY8790" fmla="*/ 74846 h 888187"/>
              <a:gd name="connsiteX8791" fmla="*/ 503764 w 1180740"/>
              <a:gd name="connsiteY8791" fmla="*/ 82159 h 888187"/>
              <a:gd name="connsiteX8792" fmla="*/ 497811 w 1180740"/>
              <a:gd name="connsiteY8792" fmla="*/ 82159 h 888187"/>
              <a:gd name="connsiteX8793" fmla="*/ 495174 w 1180740"/>
              <a:gd name="connsiteY8793" fmla="*/ 78314 h 888187"/>
              <a:gd name="connsiteX8794" fmla="*/ 495512 w 1180740"/>
              <a:gd name="connsiteY8794" fmla="*/ 76611 h 888187"/>
              <a:gd name="connsiteX8795" fmla="*/ 501938 w 1180740"/>
              <a:gd name="connsiteY8795" fmla="*/ 71694 h 888187"/>
              <a:gd name="connsiteX8796" fmla="*/ 366318 w 1180740"/>
              <a:gd name="connsiteY8796" fmla="*/ 71693 h 888187"/>
              <a:gd name="connsiteX8797" fmla="*/ 368863 w 1180740"/>
              <a:gd name="connsiteY8797" fmla="*/ 71693 h 888187"/>
              <a:gd name="connsiteX8798" fmla="*/ 374489 w 1180740"/>
              <a:gd name="connsiteY8798" fmla="*/ 74464 h 888187"/>
              <a:gd name="connsiteX8799" fmla="*/ 372212 w 1180740"/>
              <a:gd name="connsiteY8799" fmla="*/ 79375 h 888187"/>
              <a:gd name="connsiteX8800" fmla="*/ 367791 w 1180740"/>
              <a:gd name="connsiteY8800" fmla="*/ 80067 h 888187"/>
              <a:gd name="connsiteX8801" fmla="*/ 363304 w 1180740"/>
              <a:gd name="connsiteY8801" fmla="*/ 79375 h 888187"/>
              <a:gd name="connsiteX8802" fmla="*/ 362232 w 1180740"/>
              <a:gd name="connsiteY8802" fmla="*/ 74841 h 888187"/>
              <a:gd name="connsiteX8803" fmla="*/ 366318 w 1180740"/>
              <a:gd name="connsiteY8803" fmla="*/ 71693 h 888187"/>
              <a:gd name="connsiteX8804" fmla="*/ 817018 w 1180740"/>
              <a:gd name="connsiteY8804" fmla="*/ 71688 h 888187"/>
              <a:gd name="connsiteX8805" fmla="*/ 820055 w 1180740"/>
              <a:gd name="connsiteY8805" fmla="*/ 71727 h 888187"/>
              <a:gd name="connsiteX8806" fmla="*/ 821205 w 1180740"/>
              <a:gd name="connsiteY8806" fmla="*/ 72103 h 888187"/>
              <a:gd name="connsiteX8807" fmla="*/ 824588 w 1180740"/>
              <a:gd name="connsiteY8807" fmla="*/ 75929 h 888187"/>
              <a:gd name="connsiteX8808" fmla="*/ 820799 w 1180740"/>
              <a:gd name="connsiteY8808" fmla="*/ 80069 h 888187"/>
              <a:gd name="connsiteX8809" fmla="*/ 818228 w 1180740"/>
              <a:gd name="connsiteY8809" fmla="*/ 80446 h 888187"/>
              <a:gd name="connsiteX8810" fmla="*/ 814438 w 1180740"/>
              <a:gd name="connsiteY8810" fmla="*/ 78689 h 888187"/>
              <a:gd name="connsiteX8811" fmla="*/ 814844 w 1180740"/>
              <a:gd name="connsiteY8811" fmla="*/ 73483 h 888187"/>
              <a:gd name="connsiteX8812" fmla="*/ 817018 w 1180740"/>
              <a:gd name="connsiteY8812" fmla="*/ 71688 h 888187"/>
              <a:gd name="connsiteX8813" fmla="*/ 240284 w 1180740"/>
              <a:gd name="connsiteY8813" fmla="*/ 71594 h 888187"/>
              <a:gd name="connsiteX8814" fmla="*/ 244414 w 1180740"/>
              <a:gd name="connsiteY8814" fmla="*/ 76084 h 888187"/>
              <a:gd name="connsiteX8815" fmla="*/ 240622 w 1180740"/>
              <a:gd name="connsiteY8815" fmla="*/ 79577 h 888187"/>
              <a:gd name="connsiteX8816" fmla="*/ 236154 w 1180740"/>
              <a:gd name="connsiteY8816" fmla="*/ 76084 h 888187"/>
              <a:gd name="connsiteX8817" fmla="*/ 240284 w 1180740"/>
              <a:gd name="connsiteY8817" fmla="*/ 71594 h 888187"/>
              <a:gd name="connsiteX8818" fmla="*/ 578658 w 1180740"/>
              <a:gd name="connsiteY8818" fmla="*/ 71135 h 888187"/>
              <a:gd name="connsiteX8819" fmla="*/ 588786 w 1180740"/>
              <a:gd name="connsiteY8819" fmla="*/ 73207 h 888187"/>
              <a:gd name="connsiteX8820" fmla="*/ 590272 w 1180740"/>
              <a:gd name="connsiteY8820" fmla="*/ 74589 h 888187"/>
              <a:gd name="connsiteX8821" fmla="*/ 587976 w 1180740"/>
              <a:gd name="connsiteY8821" fmla="*/ 81246 h 888187"/>
              <a:gd name="connsiteX8822" fmla="*/ 583113 w 1180740"/>
              <a:gd name="connsiteY8822" fmla="*/ 81560 h 888187"/>
              <a:gd name="connsiteX8823" fmla="*/ 575280 w 1180740"/>
              <a:gd name="connsiteY8823" fmla="*/ 76347 h 888187"/>
              <a:gd name="connsiteX8824" fmla="*/ 576023 w 1180740"/>
              <a:gd name="connsiteY8824" fmla="*/ 72893 h 888187"/>
              <a:gd name="connsiteX8825" fmla="*/ 578658 w 1180740"/>
              <a:gd name="connsiteY8825" fmla="*/ 71135 h 888187"/>
              <a:gd name="connsiteX8826" fmla="*/ 474701 w 1180740"/>
              <a:gd name="connsiteY8826" fmla="*/ 71017 h 888187"/>
              <a:gd name="connsiteX8827" fmla="*/ 480270 w 1180740"/>
              <a:gd name="connsiteY8827" fmla="*/ 73687 h 888187"/>
              <a:gd name="connsiteX8828" fmla="*/ 481019 w 1180740"/>
              <a:gd name="connsiteY8828" fmla="*/ 75081 h 888187"/>
              <a:gd name="connsiteX8829" fmla="*/ 481427 w 1180740"/>
              <a:gd name="connsiteY8829" fmla="*/ 77933 h 888187"/>
              <a:gd name="connsiteX8830" fmla="*/ 475033 w 1180740"/>
              <a:gd name="connsiteY8830" fmla="*/ 83192 h 888187"/>
              <a:gd name="connsiteX8831" fmla="*/ 468572 w 1180740"/>
              <a:gd name="connsiteY8831" fmla="*/ 80721 h 888187"/>
              <a:gd name="connsiteX8832" fmla="*/ 467075 w 1180740"/>
              <a:gd name="connsiteY8832" fmla="*/ 79327 h 888187"/>
              <a:gd name="connsiteX8833" fmla="*/ 467483 w 1180740"/>
              <a:gd name="connsiteY8833" fmla="*/ 73687 h 888187"/>
              <a:gd name="connsiteX8834" fmla="*/ 468572 w 1180740"/>
              <a:gd name="connsiteY8834" fmla="*/ 72292 h 888187"/>
              <a:gd name="connsiteX8835" fmla="*/ 474701 w 1180740"/>
              <a:gd name="connsiteY8835" fmla="*/ 71017 h 888187"/>
              <a:gd name="connsiteX8836" fmla="*/ 768482 w 1180740"/>
              <a:gd name="connsiteY8836" fmla="*/ 70724 h 888187"/>
              <a:gd name="connsiteX8837" fmla="*/ 774130 w 1180740"/>
              <a:gd name="connsiteY8837" fmla="*/ 71463 h 888187"/>
              <a:gd name="connsiteX8838" fmla="*/ 774877 w 1180740"/>
              <a:gd name="connsiteY8838" fmla="*/ 72225 h 888187"/>
              <a:gd name="connsiteX8839" fmla="*/ 775623 w 1180740"/>
              <a:gd name="connsiteY8839" fmla="*/ 78200 h 888187"/>
              <a:gd name="connsiteX8840" fmla="*/ 770331 w 1180740"/>
              <a:gd name="connsiteY8840" fmla="*/ 82395 h 888187"/>
              <a:gd name="connsiteX8841" fmla="*/ 768838 w 1180740"/>
              <a:gd name="connsiteY8841" fmla="*/ 82077 h 888187"/>
              <a:gd name="connsiteX8842" fmla="*/ 766192 w 1180740"/>
              <a:gd name="connsiteY8842" fmla="*/ 81378 h 888187"/>
              <a:gd name="connsiteX8843" fmla="*/ 763206 w 1180740"/>
              <a:gd name="connsiteY8843" fmla="*/ 78518 h 888187"/>
              <a:gd name="connsiteX8844" fmla="*/ 763953 w 1180740"/>
              <a:gd name="connsiteY8844" fmla="*/ 73941 h 888187"/>
              <a:gd name="connsiteX8845" fmla="*/ 768482 w 1180740"/>
              <a:gd name="connsiteY8845" fmla="*/ 70724 h 888187"/>
              <a:gd name="connsiteX8846" fmla="*/ 392136 w 1180740"/>
              <a:gd name="connsiteY8846" fmla="*/ 70613 h 888187"/>
              <a:gd name="connsiteX8847" fmla="*/ 399273 w 1180740"/>
              <a:gd name="connsiteY8847" fmla="*/ 73062 h 888187"/>
              <a:gd name="connsiteX8848" fmla="*/ 397030 w 1180740"/>
              <a:gd name="connsiteY8848" fmla="*/ 79719 h 888187"/>
              <a:gd name="connsiteX8849" fmla="*/ 394039 w 1180740"/>
              <a:gd name="connsiteY8849" fmla="*/ 80724 h 888187"/>
              <a:gd name="connsiteX8850" fmla="*/ 388737 w 1180740"/>
              <a:gd name="connsiteY8850" fmla="*/ 80033 h 888187"/>
              <a:gd name="connsiteX8851" fmla="*/ 384591 w 1180740"/>
              <a:gd name="connsiteY8851" fmla="*/ 75889 h 888187"/>
              <a:gd name="connsiteX8852" fmla="*/ 388398 w 1180740"/>
              <a:gd name="connsiteY8852" fmla="*/ 71681 h 888187"/>
              <a:gd name="connsiteX8853" fmla="*/ 392136 w 1180740"/>
              <a:gd name="connsiteY8853" fmla="*/ 70613 h 888187"/>
              <a:gd name="connsiteX8854" fmla="*/ 688264 w 1180740"/>
              <a:gd name="connsiteY8854" fmla="*/ 69922 h 888187"/>
              <a:gd name="connsiteX8855" fmla="*/ 692410 w 1180740"/>
              <a:gd name="connsiteY8855" fmla="*/ 71007 h 888187"/>
              <a:gd name="connsiteX8856" fmla="*/ 694653 w 1180740"/>
              <a:gd name="connsiteY8856" fmla="*/ 74517 h 888187"/>
              <a:gd name="connsiteX8857" fmla="*/ 687516 w 1180740"/>
              <a:gd name="connsiteY8857" fmla="*/ 80897 h 888187"/>
              <a:gd name="connsiteX8858" fmla="*/ 680718 w 1180740"/>
              <a:gd name="connsiteY8858" fmla="*/ 79494 h 888187"/>
              <a:gd name="connsiteX8859" fmla="*/ 680310 w 1180740"/>
              <a:gd name="connsiteY8859" fmla="*/ 72411 h 888187"/>
              <a:gd name="connsiteX8860" fmla="*/ 682621 w 1180740"/>
              <a:gd name="connsiteY8860" fmla="*/ 71326 h 888187"/>
              <a:gd name="connsiteX8861" fmla="*/ 688264 w 1180740"/>
              <a:gd name="connsiteY8861" fmla="*/ 69922 h 888187"/>
              <a:gd name="connsiteX8862" fmla="*/ 419216 w 1180740"/>
              <a:gd name="connsiteY8862" fmla="*/ 69138 h 888187"/>
              <a:gd name="connsiteX8863" fmla="*/ 422277 w 1180740"/>
              <a:gd name="connsiteY8863" fmla="*/ 69814 h 888187"/>
              <a:gd name="connsiteX8864" fmla="*/ 424923 w 1180740"/>
              <a:gd name="connsiteY8864" fmla="*/ 73648 h 888187"/>
              <a:gd name="connsiteX8865" fmla="*/ 424923 w 1180740"/>
              <a:gd name="connsiteY8865" fmla="*/ 75031 h 888187"/>
              <a:gd name="connsiteX8866" fmla="*/ 424923 w 1180740"/>
              <a:gd name="connsiteY8866" fmla="*/ 77168 h 888187"/>
              <a:gd name="connsiteX8867" fmla="*/ 420038 w 1180740"/>
              <a:gd name="connsiteY8867" fmla="*/ 80625 h 888187"/>
              <a:gd name="connsiteX8868" fmla="*/ 414000 w 1180740"/>
              <a:gd name="connsiteY8868" fmla="*/ 78551 h 888187"/>
              <a:gd name="connsiteX8869" fmla="*/ 412507 w 1180740"/>
              <a:gd name="connsiteY8869" fmla="*/ 72957 h 888187"/>
              <a:gd name="connsiteX8870" fmla="*/ 414746 w 1180740"/>
              <a:gd name="connsiteY8870" fmla="*/ 70191 h 888187"/>
              <a:gd name="connsiteX8871" fmla="*/ 415900 w 1180740"/>
              <a:gd name="connsiteY8871" fmla="*/ 69500 h 888187"/>
              <a:gd name="connsiteX8872" fmla="*/ 419216 w 1180740"/>
              <a:gd name="connsiteY8872" fmla="*/ 69138 h 888187"/>
              <a:gd name="connsiteX8873" fmla="*/ 662369 w 1180740"/>
              <a:gd name="connsiteY8873" fmla="*/ 68569 h 888187"/>
              <a:gd name="connsiteX8874" fmla="*/ 667609 w 1180740"/>
              <a:gd name="connsiteY8874" fmla="*/ 70348 h 888187"/>
              <a:gd name="connsiteX8875" fmla="*/ 668751 w 1180740"/>
              <a:gd name="connsiteY8875" fmla="*/ 77718 h 888187"/>
              <a:gd name="connsiteX8876" fmla="*/ 667206 w 1180740"/>
              <a:gd name="connsiteY8876" fmla="*/ 79878 h 888187"/>
              <a:gd name="connsiteX8877" fmla="*/ 659076 w 1180740"/>
              <a:gd name="connsiteY8877" fmla="*/ 81276 h 888187"/>
              <a:gd name="connsiteX8878" fmla="*/ 655716 w 1180740"/>
              <a:gd name="connsiteY8878" fmla="*/ 74223 h 888187"/>
              <a:gd name="connsiteX8879" fmla="*/ 658672 w 1180740"/>
              <a:gd name="connsiteY8879" fmla="*/ 69966 h 888187"/>
              <a:gd name="connsiteX8880" fmla="*/ 662369 w 1180740"/>
              <a:gd name="connsiteY8880" fmla="*/ 68569 h 888187"/>
              <a:gd name="connsiteX8881" fmla="*/ 636147 w 1180740"/>
              <a:gd name="connsiteY8881" fmla="*/ 66821 h 888187"/>
              <a:gd name="connsiteX8882" fmla="*/ 641061 w 1180740"/>
              <a:gd name="connsiteY8882" fmla="*/ 67477 h 888187"/>
              <a:gd name="connsiteX8883" fmla="*/ 644843 w 1180740"/>
              <a:gd name="connsiteY8883" fmla="*/ 74816 h 888187"/>
              <a:gd name="connsiteX8884" fmla="*/ 643357 w 1180740"/>
              <a:gd name="connsiteY8884" fmla="*/ 78675 h 888187"/>
              <a:gd name="connsiteX8885" fmla="*/ 639575 w 1180740"/>
              <a:gd name="connsiteY8885" fmla="*/ 81838 h 888187"/>
              <a:gd name="connsiteX8886" fmla="*/ 632078 w 1180740"/>
              <a:gd name="connsiteY8886" fmla="*/ 81142 h 888187"/>
              <a:gd name="connsiteX8887" fmla="*/ 627214 w 1180740"/>
              <a:gd name="connsiteY8887" fmla="*/ 76208 h 888187"/>
              <a:gd name="connsiteX8888" fmla="*/ 628768 w 1180740"/>
              <a:gd name="connsiteY8888" fmla="*/ 72349 h 888187"/>
              <a:gd name="connsiteX8889" fmla="*/ 631740 w 1180740"/>
              <a:gd name="connsiteY8889" fmla="*/ 68869 h 888187"/>
              <a:gd name="connsiteX8890" fmla="*/ 636147 w 1180740"/>
              <a:gd name="connsiteY8890" fmla="*/ 66821 h 888187"/>
              <a:gd name="connsiteX8891" fmla="*/ 610300 w 1180740"/>
              <a:gd name="connsiteY8891" fmla="*/ 66580 h 888187"/>
              <a:gd name="connsiteX8892" fmla="*/ 615859 w 1180740"/>
              <a:gd name="connsiteY8892" fmla="*/ 69374 h 888187"/>
              <a:gd name="connsiteX8893" fmla="*/ 617333 w 1180740"/>
              <a:gd name="connsiteY8893" fmla="*/ 75723 h 888187"/>
              <a:gd name="connsiteX8894" fmla="*/ 606952 w 1180740"/>
              <a:gd name="connsiteY8894" fmla="*/ 81692 h 888187"/>
              <a:gd name="connsiteX8895" fmla="*/ 605077 w 1180740"/>
              <a:gd name="connsiteY8895" fmla="*/ 80676 h 888187"/>
              <a:gd name="connsiteX8896" fmla="*/ 603268 w 1180740"/>
              <a:gd name="connsiteY8896" fmla="*/ 76104 h 888187"/>
              <a:gd name="connsiteX8897" fmla="*/ 603268 w 1180740"/>
              <a:gd name="connsiteY8897" fmla="*/ 73247 h 888187"/>
              <a:gd name="connsiteX8898" fmla="*/ 606617 w 1180740"/>
              <a:gd name="connsiteY8898" fmla="*/ 67977 h 888187"/>
              <a:gd name="connsiteX8899" fmla="*/ 610300 w 1180740"/>
              <a:gd name="connsiteY8899" fmla="*/ 66580 h 888187"/>
              <a:gd name="connsiteX8900" fmla="*/ 740495 w 1180740"/>
              <a:gd name="connsiteY8900" fmla="*/ 40672 h 888187"/>
              <a:gd name="connsiteX8901" fmla="*/ 751431 w 1180740"/>
              <a:gd name="connsiteY8901" fmla="*/ 43188 h 888187"/>
              <a:gd name="connsiteX8902" fmla="*/ 748374 w 1180740"/>
              <a:gd name="connsiteY8902" fmla="*/ 46027 h 888187"/>
              <a:gd name="connsiteX8903" fmla="*/ 744978 w 1180740"/>
              <a:gd name="connsiteY8903" fmla="*/ 46349 h 888187"/>
              <a:gd name="connsiteX8904" fmla="*/ 740495 w 1180740"/>
              <a:gd name="connsiteY8904" fmla="*/ 40672 h 888187"/>
              <a:gd name="connsiteX8905" fmla="*/ 485005 w 1180740"/>
              <a:gd name="connsiteY8905" fmla="*/ 38176 h 888187"/>
              <a:gd name="connsiteX8906" fmla="*/ 489453 w 1180740"/>
              <a:gd name="connsiteY8906" fmla="*/ 42292 h 888187"/>
              <a:gd name="connsiteX8907" fmla="*/ 484673 w 1180740"/>
              <a:gd name="connsiteY8907" fmla="*/ 45411 h 888187"/>
              <a:gd name="connsiteX8908" fmla="*/ 482816 w 1180740"/>
              <a:gd name="connsiteY8908" fmla="*/ 44413 h 888187"/>
              <a:gd name="connsiteX8909" fmla="*/ 482086 w 1180740"/>
              <a:gd name="connsiteY8909" fmla="*/ 43040 h 888187"/>
              <a:gd name="connsiteX8910" fmla="*/ 484275 w 1180740"/>
              <a:gd name="connsiteY8910" fmla="*/ 38550 h 888187"/>
              <a:gd name="connsiteX8911" fmla="*/ 485005 w 1180740"/>
              <a:gd name="connsiteY8911" fmla="*/ 38176 h 888187"/>
              <a:gd name="connsiteX8912" fmla="*/ 450175 w 1180740"/>
              <a:gd name="connsiteY8912" fmla="*/ 37698 h 888187"/>
              <a:gd name="connsiteX8913" fmla="*/ 453627 w 1180740"/>
              <a:gd name="connsiteY8913" fmla="*/ 39543 h 888187"/>
              <a:gd name="connsiteX8914" fmla="*/ 454362 w 1180740"/>
              <a:gd name="connsiteY8914" fmla="*/ 40625 h 888187"/>
              <a:gd name="connsiteX8915" fmla="*/ 454362 w 1180740"/>
              <a:gd name="connsiteY8915" fmla="*/ 42025 h 888187"/>
              <a:gd name="connsiteX8916" fmla="*/ 450625 w 1180740"/>
              <a:gd name="connsiteY8916" fmla="*/ 46605 h 888187"/>
              <a:gd name="connsiteX8917" fmla="*/ 444020 w 1180740"/>
              <a:gd name="connsiteY8917" fmla="*/ 41643 h 888187"/>
              <a:gd name="connsiteX8918" fmla="*/ 446221 w 1180740"/>
              <a:gd name="connsiteY8918" fmla="*/ 38525 h 888187"/>
              <a:gd name="connsiteX8919" fmla="*/ 450175 w 1180740"/>
              <a:gd name="connsiteY8919" fmla="*/ 37698 h 888187"/>
              <a:gd name="connsiteX8920" fmla="*/ 182195 w 1180740"/>
              <a:gd name="connsiteY8920" fmla="*/ 37608 h 888187"/>
              <a:gd name="connsiteX8921" fmla="*/ 182195 w 1180740"/>
              <a:gd name="connsiteY8921" fmla="*/ 37990 h 888187"/>
              <a:gd name="connsiteX8922" fmla="*/ 180725 w 1180740"/>
              <a:gd name="connsiteY8922" fmla="*/ 41879 h 888187"/>
              <a:gd name="connsiteX8923" fmla="*/ 170700 w 1180740"/>
              <a:gd name="connsiteY8923" fmla="*/ 42962 h 888187"/>
              <a:gd name="connsiteX8924" fmla="*/ 182195 w 1180740"/>
              <a:gd name="connsiteY8924" fmla="*/ 37608 h 888187"/>
              <a:gd name="connsiteX8925" fmla="*/ 470132 w 1180740"/>
              <a:gd name="connsiteY8925" fmla="*/ 37340 h 888187"/>
              <a:gd name="connsiteX8926" fmla="*/ 473394 w 1180740"/>
              <a:gd name="connsiteY8926" fmla="*/ 42143 h 888187"/>
              <a:gd name="connsiteX8927" fmla="*/ 470864 w 1180740"/>
              <a:gd name="connsiteY8927" fmla="*/ 44949 h 888187"/>
              <a:gd name="connsiteX8928" fmla="*/ 466403 w 1180740"/>
              <a:gd name="connsiteY8928" fmla="*/ 44263 h 888187"/>
              <a:gd name="connsiteX8929" fmla="*/ 467868 w 1180740"/>
              <a:gd name="connsiteY8929" fmla="*/ 37652 h 888187"/>
              <a:gd name="connsiteX8930" fmla="*/ 470132 w 1180740"/>
              <a:gd name="connsiteY8930" fmla="*/ 37340 h 888187"/>
              <a:gd name="connsiteX8931" fmla="*/ 507062 w 1180740"/>
              <a:gd name="connsiteY8931" fmla="*/ 37100 h 888187"/>
              <a:gd name="connsiteX8932" fmla="*/ 508968 w 1180740"/>
              <a:gd name="connsiteY8932" fmla="*/ 38876 h 888187"/>
              <a:gd name="connsiteX8933" fmla="*/ 509377 w 1180740"/>
              <a:gd name="connsiteY8933" fmla="*/ 40969 h 888187"/>
              <a:gd name="connsiteX8934" fmla="*/ 505225 w 1180740"/>
              <a:gd name="connsiteY8934" fmla="*/ 44520 h 888187"/>
              <a:gd name="connsiteX8935" fmla="*/ 503319 w 1180740"/>
              <a:gd name="connsiteY8935" fmla="*/ 44139 h 888187"/>
              <a:gd name="connsiteX8936" fmla="*/ 501822 w 1180740"/>
              <a:gd name="connsiteY8936" fmla="*/ 41349 h 888187"/>
              <a:gd name="connsiteX8937" fmla="*/ 507062 w 1180740"/>
              <a:gd name="connsiteY8937" fmla="*/ 37100 h 888187"/>
              <a:gd name="connsiteX8938" fmla="*/ 722355 w 1180740"/>
              <a:gd name="connsiteY8938" fmla="*/ 37051 h 888187"/>
              <a:gd name="connsiteX8939" fmla="*/ 733886 w 1180740"/>
              <a:gd name="connsiteY8939" fmla="*/ 39540 h 888187"/>
              <a:gd name="connsiteX8940" fmla="*/ 730869 w 1180740"/>
              <a:gd name="connsiteY8940" fmla="*/ 42349 h 888187"/>
              <a:gd name="connsiteX8941" fmla="*/ 725304 w 1180740"/>
              <a:gd name="connsiteY8941" fmla="*/ 42732 h 888187"/>
              <a:gd name="connsiteX8942" fmla="*/ 724165 w 1180740"/>
              <a:gd name="connsiteY8942" fmla="*/ 42030 h 888187"/>
              <a:gd name="connsiteX8943" fmla="*/ 722690 w 1180740"/>
              <a:gd name="connsiteY8943" fmla="*/ 39540 h 888187"/>
              <a:gd name="connsiteX8944" fmla="*/ 722355 w 1180740"/>
              <a:gd name="connsiteY8944" fmla="*/ 37051 h 888187"/>
              <a:gd name="connsiteX8945" fmla="*/ 577873 w 1180740"/>
              <a:gd name="connsiteY8945" fmla="*/ 36783 h 888187"/>
              <a:gd name="connsiteX8946" fmla="*/ 581542 w 1180740"/>
              <a:gd name="connsiteY8946" fmla="*/ 38865 h 888187"/>
              <a:gd name="connsiteX8947" fmla="*/ 580475 w 1180740"/>
              <a:gd name="connsiteY8947" fmla="*/ 42712 h 888187"/>
              <a:gd name="connsiteX8948" fmla="*/ 578207 w 1180740"/>
              <a:gd name="connsiteY8948" fmla="*/ 43406 h 888187"/>
              <a:gd name="connsiteX8949" fmla="*/ 574871 w 1180740"/>
              <a:gd name="connsiteY8949" fmla="*/ 39243 h 888187"/>
              <a:gd name="connsiteX8950" fmla="*/ 577873 w 1180740"/>
              <a:gd name="connsiteY8950" fmla="*/ 36783 h 888187"/>
              <a:gd name="connsiteX8951" fmla="*/ 610612 w 1180740"/>
              <a:gd name="connsiteY8951" fmla="*/ 36577 h 888187"/>
              <a:gd name="connsiteX8952" fmla="*/ 613116 w 1180740"/>
              <a:gd name="connsiteY8952" fmla="*/ 37999 h 888187"/>
              <a:gd name="connsiteX8953" fmla="*/ 613461 w 1180740"/>
              <a:gd name="connsiteY8953" fmla="*/ 39740 h 888187"/>
              <a:gd name="connsiteX8954" fmla="*/ 611602 w 1180740"/>
              <a:gd name="connsiteY8954" fmla="*/ 42103 h 888187"/>
              <a:gd name="connsiteX8955" fmla="*/ 610845 w 1180740"/>
              <a:gd name="connsiteY8955" fmla="*/ 42850 h 888187"/>
              <a:gd name="connsiteX8956" fmla="*/ 607401 w 1180740"/>
              <a:gd name="connsiteY8956" fmla="*/ 40735 h 888187"/>
              <a:gd name="connsiteX8957" fmla="*/ 608158 w 1180740"/>
              <a:gd name="connsiteY8957" fmla="*/ 37999 h 888187"/>
              <a:gd name="connsiteX8958" fmla="*/ 610612 w 1180740"/>
              <a:gd name="connsiteY8958" fmla="*/ 36577 h 888187"/>
              <a:gd name="connsiteX8959" fmla="*/ 594348 w 1180740"/>
              <a:gd name="connsiteY8959" fmla="*/ 36226 h 888187"/>
              <a:gd name="connsiteX8960" fmla="*/ 596141 w 1180740"/>
              <a:gd name="connsiteY8960" fmla="*/ 36599 h 888187"/>
              <a:gd name="connsiteX8961" fmla="*/ 597999 w 1180740"/>
              <a:gd name="connsiteY8961" fmla="*/ 38651 h 888187"/>
              <a:gd name="connsiteX8962" fmla="*/ 597269 w 1180740"/>
              <a:gd name="connsiteY8962" fmla="*/ 41076 h 888187"/>
              <a:gd name="connsiteX8963" fmla="*/ 594348 w 1180740"/>
              <a:gd name="connsiteY8963" fmla="*/ 43128 h 888187"/>
              <a:gd name="connsiteX8964" fmla="*/ 591760 w 1180740"/>
              <a:gd name="connsiteY8964" fmla="*/ 40703 h 888187"/>
              <a:gd name="connsiteX8965" fmla="*/ 591362 w 1180740"/>
              <a:gd name="connsiteY8965" fmla="*/ 37967 h 888187"/>
              <a:gd name="connsiteX8966" fmla="*/ 594348 w 1180740"/>
              <a:gd name="connsiteY8966" fmla="*/ 36226 h 888187"/>
              <a:gd name="connsiteX8967" fmla="*/ 568301 w 1180740"/>
              <a:gd name="connsiteY8967" fmla="*/ 36161 h 888187"/>
              <a:gd name="connsiteX8968" fmla="*/ 570375 w 1180740"/>
              <a:gd name="connsiteY8968" fmla="*/ 36962 h 888187"/>
              <a:gd name="connsiteX8969" fmla="*/ 571531 w 1180740"/>
              <a:gd name="connsiteY8969" fmla="*/ 38040 h 888187"/>
              <a:gd name="connsiteX8970" fmla="*/ 571531 w 1180740"/>
              <a:gd name="connsiteY8970" fmla="*/ 40133 h 888187"/>
              <a:gd name="connsiteX8971" fmla="*/ 568879 w 1180740"/>
              <a:gd name="connsiteY8971" fmla="*/ 42987 h 888187"/>
              <a:gd name="connsiteX8972" fmla="*/ 564317 w 1180740"/>
              <a:gd name="connsiteY8972" fmla="*/ 40830 h 888187"/>
              <a:gd name="connsiteX8973" fmla="*/ 566224 w 1180740"/>
              <a:gd name="connsiteY8973" fmla="*/ 36645 h 888187"/>
              <a:gd name="connsiteX8974" fmla="*/ 568301 w 1180740"/>
              <a:gd name="connsiteY8974" fmla="*/ 36161 h 888187"/>
              <a:gd name="connsiteX8975" fmla="*/ 551232 w 1180740"/>
              <a:gd name="connsiteY8975" fmla="*/ 36047 h 888187"/>
              <a:gd name="connsiteX8976" fmla="*/ 554280 w 1180740"/>
              <a:gd name="connsiteY8976" fmla="*/ 38823 h 888187"/>
              <a:gd name="connsiteX8977" fmla="*/ 551232 w 1180740"/>
              <a:gd name="connsiteY8977" fmla="*/ 42291 h 888187"/>
              <a:gd name="connsiteX8978" fmla="*/ 547848 w 1180740"/>
              <a:gd name="connsiteY8978" fmla="*/ 39201 h 888187"/>
              <a:gd name="connsiteX8979" fmla="*/ 551232 w 1180740"/>
              <a:gd name="connsiteY8979" fmla="*/ 36047 h 888187"/>
              <a:gd name="connsiteX8980" fmla="*/ 430648 w 1180740"/>
              <a:gd name="connsiteY8980" fmla="*/ 36046 h 888187"/>
              <a:gd name="connsiteX8981" fmla="*/ 433266 w 1180740"/>
              <a:gd name="connsiteY8981" fmla="*/ 36737 h 888187"/>
              <a:gd name="connsiteX8982" fmla="*/ 434341 w 1180740"/>
              <a:gd name="connsiteY8982" fmla="*/ 37742 h 888187"/>
              <a:gd name="connsiteX8983" fmla="*/ 435482 w 1180740"/>
              <a:gd name="connsiteY8983" fmla="*/ 43017 h 888187"/>
              <a:gd name="connsiteX8984" fmla="*/ 431050 w 1180740"/>
              <a:gd name="connsiteY8984" fmla="*/ 46471 h 888187"/>
              <a:gd name="connsiteX8985" fmla="*/ 428767 w 1180740"/>
              <a:gd name="connsiteY8985" fmla="*/ 46471 h 888187"/>
              <a:gd name="connsiteX8986" fmla="*/ 423932 w 1180740"/>
              <a:gd name="connsiteY8986" fmla="*/ 45089 h 888187"/>
              <a:gd name="connsiteX8987" fmla="*/ 422119 w 1180740"/>
              <a:gd name="connsiteY8987" fmla="*/ 41572 h 888187"/>
              <a:gd name="connsiteX8988" fmla="*/ 423932 w 1180740"/>
              <a:gd name="connsiteY8988" fmla="*/ 39186 h 888187"/>
              <a:gd name="connsiteX8989" fmla="*/ 426216 w 1180740"/>
              <a:gd name="connsiteY8989" fmla="*/ 37742 h 888187"/>
              <a:gd name="connsiteX8990" fmla="*/ 430648 w 1180740"/>
              <a:gd name="connsiteY8990" fmla="*/ 36046 h 888187"/>
              <a:gd name="connsiteX8991" fmla="*/ 536007 w 1180740"/>
              <a:gd name="connsiteY8991" fmla="*/ 35948 h 888187"/>
              <a:gd name="connsiteX8992" fmla="*/ 539711 w 1180740"/>
              <a:gd name="connsiteY8992" fmla="*/ 39101 h 888187"/>
              <a:gd name="connsiteX8993" fmla="*/ 537151 w 1180740"/>
              <a:gd name="connsiteY8993" fmla="*/ 42570 h 888187"/>
              <a:gd name="connsiteX8994" fmla="*/ 535603 w 1180740"/>
              <a:gd name="connsiteY8994" fmla="*/ 42570 h 888187"/>
              <a:gd name="connsiteX8995" fmla="*/ 533043 w 1180740"/>
              <a:gd name="connsiteY8995" fmla="*/ 39416 h 888187"/>
              <a:gd name="connsiteX8996" fmla="*/ 536007 w 1180740"/>
              <a:gd name="connsiteY8996" fmla="*/ 35948 h 888187"/>
              <a:gd name="connsiteX8997" fmla="*/ 356677 w 1180740"/>
              <a:gd name="connsiteY8997" fmla="*/ 35524 h 888187"/>
              <a:gd name="connsiteX8998" fmla="*/ 361554 w 1180740"/>
              <a:gd name="connsiteY8998" fmla="*/ 36215 h 888187"/>
              <a:gd name="connsiteX8999" fmla="*/ 364137 w 1180740"/>
              <a:gd name="connsiteY8999" fmla="*/ 43876 h 888187"/>
              <a:gd name="connsiteX9000" fmla="*/ 362642 w 1180740"/>
              <a:gd name="connsiteY9000" fmla="*/ 45258 h 888187"/>
              <a:gd name="connsiteX9001" fmla="*/ 358495 w 1180740"/>
              <a:gd name="connsiteY9001" fmla="*/ 45635 h 888187"/>
              <a:gd name="connsiteX9002" fmla="*/ 352514 w 1180740"/>
              <a:gd name="connsiteY9002" fmla="*/ 44253 h 888187"/>
              <a:gd name="connsiteX9003" fmla="*/ 352106 w 1180740"/>
              <a:gd name="connsiteY9003" fmla="*/ 36906 h 888187"/>
              <a:gd name="connsiteX9004" fmla="*/ 356677 w 1180740"/>
              <a:gd name="connsiteY9004" fmla="*/ 35524 h 888187"/>
              <a:gd name="connsiteX9005" fmla="*/ 525206 w 1180740"/>
              <a:gd name="connsiteY9005" fmla="*/ 34869 h 888187"/>
              <a:gd name="connsiteX9006" fmla="*/ 526361 w 1180740"/>
              <a:gd name="connsiteY9006" fmla="*/ 36625 h 888187"/>
              <a:gd name="connsiteX9007" fmla="*/ 524117 w 1180740"/>
              <a:gd name="connsiteY9007" fmla="*/ 41143 h 888187"/>
              <a:gd name="connsiteX9008" fmla="*/ 519566 w 1180740"/>
              <a:gd name="connsiteY9008" fmla="*/ 40452 h 888187"/>
              <a:gd name="connsiteX9009" fmla="*/ 519225 w 1180740"/>
              <a:gd name="connsiteY9009" fmla="*/ 37315 h 888187"/>
              <a:gd name="connsiteX9010" fmla="*/ 525206 w 1180740"/>
              <a:gd name="connsiteY9010" fmla="*/ 34869 h 888187"/>
              <a:gd name="connsiteX9011" fmla="*/ 401140 w 1180740"/>
              <a:gd name="connsiteY9011" fmla="*/ 34833 h 888187"/>
              <a:gd name="connsiteX9012" fmla="*/ 404505 w 1180740"/>
              <a:gd name="connsiteY9012" fmla="*/ 35533 h 888187"/>
              <a:gd name="connsiteX9013" fmla="*/ 409754 w 1180740"/>
              <a:gd name="connsiteY9013" fmla="*/ 41891 h 888187"/>
              <a:gd name="connsiteX9014" fmla="*/ 407466 w 1180740"/>
              <a:gd name="connsiteY9014" fmla="*/ 44689 h 888187"/>
              <a:gd name="connsiteX9015" fmla="*/ 398919 w 1180740"/>
              <a:gd name="connsiteY9015" fmla="*/ 42591 h 888187"/>
              <a:gd name="connsiteX9016" fmla="*/ 398179 w 1180740"/>
              <a:gd name="connsiteY9016" fmla="*/ 41192 h 888187"/>
              <a:gd name="connsiteX9017" fmla="*/ 399659 w 1180740"/>
              <a:gd name="connsiteY9017" fmla="*/ 35533 h 888187"/>
              <a:gd name="connsiteX9018" fmla="*/ 401140 w 1180740"/>
              <a:gd name="connsiteY9018" fmla="*/ 34833 h 888187"/>
              <a:gd name="connsiteX9019" fmla="*/ 334788 w 1180740"/>
              <a:gd name="connsiteY9019" fmla="*/ 34652 h 888187"/>
              <a:gd name="connsiteX9020" fmla="*/ 340361 w 1180740"/>
              <a:gd name="connsiteY9020" fmla="*/ 38783 h 888187"/>
              <a:gd name="connsiteX9021" fmla="*/ 337407 w 1180740"/>
              <a:gd name="connsiteY9021" fmla="*/ 43979 h 888187"/>
              <a:gd name="connsiteX9022" fmla="*/ 332169 w 1180740"/>
              <a:gd name="connsiteY9022" fmla="*/ 45356 h 888187"/>
              <a:gd name="connsiteX9023" fmla="*/ 328067 w 1180740"/>
              <a:gd name="connsiteY9023" fmla="*/ 43979 h 888187"/>
              <a:gd name="connsiteX9024" fmla="*/ 326589 w 1180740"/>
              <a:gd name="connsiteY9024" fmla="*/ 40161 h 888187"/>
              <a:gd name="connsiteX9025" fmla="*/ 330347 w 1180740"/>
              <a:gd name="connsiteY9025" fmla="*/ 35654 h 888187"/>
              <a:gd name="connsiteX9026" fmla="*/ 334788 w 1180740"/>
              <a:gd name="connsiteY9026" fmla="*/ 34652 h 888187"/>
              <a:gd name="connsiteX9027" fmla="*/ 379989 w 1180740"/>
              <a:gd name="connsiteY9027" fmla="*/ 34510 h 888187"/>
              <a:gd name="connsiteX9028" fmla="*/ 389281 w 1180740"/>
              <a:gd name="connsiteY9028" fmla="*/ 37278 h 888187"/>
              <a:gd name="connsiteX9029" fmla="*/ 389281 w 1180740"/>
              <a:gd name="connsiteY9029" fmla="*/ 41807 h 888187"/>
              <a:gd name="connsiteX9030" fmla="*/ 384096 w 1180740"/>
              <a:gd name="connsiteY9030" fmla="*/ 45644 h 888187"/>
              <a:gd name="connsiteX9031" fmla="*/ 376959 w 1180740"/>
              <a:gd name="connsiteY9031" fmla="*/ 41807 h 888187"/>
              <a:gd name="connsiteX9032" fmla="*/ 376219 w 1180740"/>
              <a:gd name="connsiteY9032" fmla="*/ 38662 h 888187"/>
              <a:gd name="connsiteX9033" fmla="*/ 379989 w 1180740"/>
              <a:gd name="connsiteY9033" fmla="*/ 34510 h 888187"/>
              <a:gd name="connsiteX9034" fmla="*/ 311577 w 1180740"/>
              <a:gd name="connsiteY9034" fmla="*/ 34036 h 888187"/>
              <a:gd name="connsiteX9035" fmla="*/ 314607 w 1180740"/>
              <a:gd name="connsiteY9035" fmla="*/ 35885 h 888187"/>
              <a:gd name="connsiteX9036" fmla="*/ 314942 w 1180740"/>
              <a:gd name="connsiteY9036" fmla="*/ 36575 h 888187"/>
              <a:gd name="connsiteX9037" fmla="*/ 316486 w 1180740"/>
              <a:gd name="connsiteY9037" fmla="*/ 41087 h 888187"/>
              <a:gd name="connsiteX9038" fmla="*/ 310109 w 1180740"/>
              <a:gd name="connsiteY9038" fmla="*/ 45913 h 888187"/>
              <a:gd name="connsiteX9039" fmla="*/ 309370 w 1180740"/>
              <a:gd name="connsiteY9039" fmla="*/ 45913 h 888187"/>
              <a:gd name="connsiteX9040" fmla="*/ 304536 w 1180740"/>
              <a:gd name="connsiteY9040" fmla="*/ 39019 h 888187"/>
              <a:gd name="connsiteX9041" fmla="*/ 308296 w 1180740"/>
              <a:gd name="connsiteY9041" fmla="*/ 34820 h 888187"/>
              <a:gd name="connsiteX9042" fmla="*/ 311577 w 1180740"/>
              <a:gd name="connsiteY9042" fmla="*/ 34036 h 888187"/>
              <a:gd name="connsiteX9043" fmla="*/ 626826 w 1180740"/>
              <a:gd name="connsiteY9043" fmla="*/ 33786 h 888187"/>
              <a:gd name="connsiteX9044" fmla="*/ 628516 w 1180740"/>
              <a:gd name="connsiteY9044" fmla="*/ 34148 h 888187"/>
              <a:gd name="connsiteX9045" fmla="*/ 630313 w 1180740"/>
              <a:gd name="connsiteY9045" fmla="*/ 37683 h 888187"/>
              <a:gd name="connsiteX9046" fmla="*/ 629980 w 1180740"/>
              <a:gd name="connsiteY9046" fmla="*/ 39869 h 888187"/>
              <a:gd name="connsiteX9047" fmla="*/ 624054 w 1180740"/>
              <a:gd name="connsiteY9047" fmla="*/ 40576 h 888187"/>
              <a:gd name="connsiteX9048" fmla="*/ 622589 w 1180740"/>
              <a:gd name="connsiteY9048" fmla="*/ 37362 h 888187"/>
              <a:gd name="connsiteX9049" fmla="*/ 625186 w 1180740"/>
              <a:gd name="connsiteY9049" fmla="*/ 34533 h 888187"/>
              <a:gd name="connsiteX9050" fmla="*/ 626826 w 1180740"/>
              <a:gd name="connsiteY9050" fmla="*/ 33786 h 888187"/>
              <a:gd name="connsiteX9051" fmla="*/ 666323 w 1180740"/>
              <a:gd name="connsiteY9051" fmla="*/ 33441 h 888187"/>
              <a:gd name="connsiteX9052" fmla="*/ 670859 w 1180740"/>
              <a:gd name="connsiteY9052" fmla="*/ 37606 h 888187"/>
              <a:gd name="connsiteX9053" fmla="*/ 666729 w 1180740"/>
              <a:gd name="connsiteY9053" fmla="*/ 41456 h 888187"/>
              <a:gd name="connsiteX9054" fmla="*/ 662600 w 1180740"/>
              <a:gd name="connsiteY9054" fmla="*/ 37291 h 888187"/>
              <a:gd name="connsiteX9055" fmla="*/ 666323 w 1180740"/>
              <a:gd name="connsiteY9055" fmla="*/ 33441 h 888187"/>
              <a:gd name="connsiteX9056" fmla="*/ 646300 w 1180740"/>
              <a:gd name="connsiteY9056" fmla="*/ 33440 h 888187"/>
              <a:gd name="connsiteX9057" fmla="*/ 649743 w 1180740"/>
              <a:gd name="connsiteY9057" fmla="*/ 36218 h 888187"/>
              <a:gd name="connsiteX9058" fmla="*/ 648986 w 1180740"/>
              <a:gd name="connsiteY9058" fmla="*/ 40446 h 888187"/>
              <a:gd name="connsiteX9059" fmla="*/ 645543 w 1180740"/>
              <a:gd name="connsiteY9059" fmla="*/ 40446 h 888187"/>
              <a:gd name="connsiteX9060" fmla="*/ 643270 w 1180740"/>
              <a:gd name="connsiteY9060" fmla="*/ 36596 h 888187"/>
              <a:gd name="connsiteX9061" fmla="*/ 646300 w 1180740"/>
              <a:gd name="connsiteY9061" fmla="*/ 33440 h 888187"/>
              <a:gd name="connsiteX9062" fmla="*/ 686300 w 1180740"/>
              <a:gd name="connsiteY9062" fmla="*/ 33201 h 888187"/>
              <a:gd name="connsiteX9063" fmla="*/ 690128 w 1180740"/>
              <a:gd name="connsiteY9063" fmla="*/ 34982 h 888187"/>
              <a:gd name="connsiteX9064" fmla="*/ 691219 w 1180740"/>
              <a:gd name="connsiteY9064" fmla="*/ 40641 h 888187"/>
              <a:gd name="connsiteX9065" fmla="*/ 687462 w 1180740"/>
              <a:gd name="connsiteY9065" fmla="*/ 44138 h 888187"/>
              <a:gd name="connsiteX9066" fmla="*/ 685959 w 1180740"/>
              <a:gd name="connsiteY9066" fmla="*/ 44138 h 888187"/>
              <a:gd name="connsiteX9067" fmla="*/ 681380 w 1180740"/>
              <a:gd name="connsiteY9067" fmla="*/ 38543 h 888187"/>
              <a:gd name="connsiteX9068" fmla="*/ 686300 w 1180740"/>
              <a:gd name="connsiteY9068" fmla="*/ 33201 h 888187"/>
              <a:gd name="connsiteX9069" fmla="*/ 704449 w 1180740"/>
              <a:gd name="connsiteY9069" fmla="*/ 33151 h 888187"/>
              <a:gd name="connsiteX9070" fmla="*/ 713508 w 1180740"/>
              <a:gd name="connsiteY9070" fmla="*/ 34934 h 888187"/>
              <a:gd name="connsiteX9071" fmla="*/ 713508 w 1180740"/>
              <a:gd name="connsiteY9071" fmla="*/ 38117 h 888187"/>
              <a:gd name="connsiteX9072" fmla="*/ 713100 w 1180740"/>
              <a:gd name="connsiteY9072" fmla="*/ 39518 h 888187"/>
              <a:gd name="connsiteX9073" fmla="*/ 712010 w 1180740"/>
              <a:gd name="connsiteY9073" fmla="*/ 40218 h 888187"/>
              <a:gd name="connsiteX9074" fmla="*/ 706288 w 1180740"/>
              <a:gd name="connsiteY9074" fmla="*/ 41619 h 888187"/>
              <a:gd name="connsiteX9075" fmla="*/ 702541 w 1180740"/>
              <a:gd name="connsiteY9075" fmla="*/ 37035 h 888187"/>
              <a:gd name="connsiteX9076" fmla="*/ 704449 w 1180740"/>
              <a:gd name="connsiteY9076" fmla="*/ 33151 h 888187"/>
              <a:gd name="connsiteX9077" fmla="*/ 276766 w 1180740"/>
              <a:gd name="connsiteY9077" fmla="*/ 32665 h 888187"/>
              <a:gd name="connsiteX9078" fmla="*/ 279853 w 1180740"/>
              <a:gd name="connsiteY9078" fmla="*/ 33309 h 888187"/>
              <a:gd name="connsiteX9079" fmla="*/ 283651 w 1180740"/>
              <a:gd name="connsiteY9079" fmla="*/ 34770 h 888187"/>
              <a:gd name="connsiteX9080" fmla="*/ 284735 w 1180740"/>
              <a:gd name="connsiteY9080" fmla="*/ 43220 h 888187"/>
              <a:gd name="connsiteX9081" fmla="*/ 280259 w 1180740"/>
              <a:gd name="connsiteY9081" fmla="*/ 45317 h 888187"/>
              <a:gd name="connsiteX9082" fmla="*/ 271584 w 1180740"/>
              <a:gd name="connsiteY9082" fmla="*/ 40043 h 888187"/>
              <a:gd name="connsiteX9083" fmla="*/ 271245 w 1180740"/>
              <a:gd name="connsiteY9083" fmla="*/ 38963 h 888187"/>
              <a:gd name="connsiteX9084" fmla="*/ 276766 w 1180740"/>
              <a:gd name="connsiteY9084" fmla="*/ 32665 h 888187"/>
              <a:gd name="connsiteX9085" fmla="*/ 245755 w 1180740"/>
              <a:gd name="connsiteY9085" fmla="*/ 31591 h 888187"/>
              <a:gd name="connsiteX9086" fmla="*/ 251350 w 1180740"/>
              <a:gd name="connsiteY9086" fmla="*/ 31906 h 888187"/>
              <a:gd name="connsiteX9087" fmla="*/ 255462 w 1180740"/>
              <a:gd name="connsiteY9087" fmla="*/ 32978 h 888187"/>
              <a:gd name="connsiteX9088" fmla="*/ 257687 w 1180740"/>
              <a:gd name="connsiteY9088" fmla="*/ 37141 h 888187"/>
              <a:gd name="connsiteX9089" fmla="*/ 253575 w 1180740"/>
              <a:gd name="connsiteY9089" fmla="*/ 42376 h 888187"/>
              <a:gd name="connsiteX9090" fmla="*/ 250204 w 1180740"/>
              <a:gd name="connsiteY9090" fmla="*/ 44520 h 888187"/>
              <a:gd name="connsiteX9091" fmla="*/ 244272 w 1180740"/>
              <a:gd name="connsiteY9091" fmla="*/ 43133 h 888187"/>
              <a:gd name="connsiteX9092" fmla="*/ 241238 w 1180740"/>
              <a:gd name="connsiteY9092" fmla="*/ 32978 h 888187"/>
              <a:gd name="connsiteX9093" fmla="*/ 245755 w 1180740"/>
              <a:gd name="connsiteY9093" fmla="*/ 31591 h 888187"/>
              <a:gd name="connsiteX9094" fmla="*/ 198801 w 1180740"/>
              <a:gd name="connsiteY9094" fmla="*/ 30934 h 888187"/>
              <a:gd name="connsiteX9095" fmla="*/ 205450 w 1180740"/>
              <a:gd name="connsiteY9095" fmla="*/ 37539 h 888187"/>
              <a:gd name="connsiteX9096" fmla="*/ 205114 w 1180740"/>
              <a:gd name="connsiteY9096" fmla="*/ 39300 h 888187"/>
              <a:gd name="connsiteX9097" fmla="*/ 194705 w 1180740"/>
              <a:gd name="connsiteY9097" fmla="*/ 44143 h 888187"/>
              <a:gd name="connsiteX9098" fmla="*/ 191683 w 1180740"/>
              <a:gd name="connsiteY9098" fmla="*/ 40998 h 888187"/>
              <a:gd name="connsiteX9099" fmla="*/ 191347 w 1180740"/>
              <a:gd name="connsiteY9099" fmla="*/ 38922 h 888187"/>
              <a:gd name="connsiteX9100" fmla="*/ 194705 w 1180740"/>
              <a:gd name="connsiteY9100" fmla="*/ 32632 h 888187"/>
              <a:gd name="connsiteX9101" fmla="*/ 198801 w 1180740"/>
              <a:gd name="connsiteY9101" fmla="*/ 30934 h 888187"/>
              <a:gd name="connsiteX9102" fmla="*/ 224120 w 1180740"/>
              <a:gd name="connsiteY9102" fmla="*/ 28290 h 888187"/>
              <a:gd name="connsiteX9103" fmla="*/ 227530 w 1180740"/>
              <a:gd name="connsiteY9103" fmla="*/ 30069 h 888187"/>
              <a:gd name="connsiteX9104" fmla="*/ 229837 w 1180740"/>
              <a:gd name="connsiteY9104" fmla="*/ 36739 h 888187"/>
              <a:gd name="connsiteX9105" fmla="*/ 229430 w 1180740"/>
              <a:gd name="connsiteY9105" fmla="*/ 38137 h 888187"/>
              <a:gd name="connsiteX9106" fmla="*/ 219251 w 1180740"/>
              <a:gd name="connsiteY9106" fmla="*/ 40234 h 888187"/>
              <a:gd name="connsiteX9107" fmla="*/ 216266 w 1180740"/>
              <a:gd name="connsiteY9107" fmla="*/ 35342 h 888187"/>
              <a:gd name="connsiteX9108" fmla="*/ 220405 w 1180740"/>
              <a:gd name="connsiteY9108" fmla="*/ 28608 h 888187"/>
              <a:gd name="connsiteX9109" fmla="*/ 224120 w 1180740"/>
              <a:gd name="connsiteY9109" fmla="*/ 28290 h 888187"/>
              <a:gd name="connsiteX9110" fmla="*/ 583773 w 1180740"/>
              <a:gd name="connsiteY9110" fmla="*/ 11143 h 888187"/>
              <a:gd name="connsiteX9111" fmla="*/ 592628 w 1180740"/>
              <a:gd name="connsiteY9111" fmla="*/ 12864 h 888187"/>
              <a:gd name="connsiteX9112" fmla="*/ 592295 w 1180740"/>
              <a:gd name="connsiteY9112" fmla="*/ 13540 h 888187"/>
              <a:gd name="connsiteX9113" fmla="*/ 588233 w 1180740"/>
              <a:gd name="connsiteY9113" fmla="*/ 15260 h 888187"/>
              <a:gd name="connsiteX9114" fmla="*/ 586036 w 1180740"/>
              <a:gd name="connsiteY9114" fmla="*/ 14216 h 888187"/>
              <a:gd name="connsiteX9115" fmla="*/ 583773 w 1180740"/>
              <a:gd name="connsiteY9115" fmla="*/ 11143 h 888187"/>
              <a:gd name="connsiteX9116" fmla="*/ 273232 w 1180740"/>
              <a:gd name="connsiteY9116" fmla="*/ 8079 h 888187"/>
              <a:gd name="connsiteX9117" fmla="*/ 270169 w 1180740"/>
              <a:gd name="connsiteY9117" fmla="*/ 11256 h 888187"/>
              <a:gd name="connsiteX9118" fmla="*/ 265270 w 1180740"/>
              <a:gd name="connsiteY9118" fmla="*/ 9858 h 888187"/>
              <a:gd name="connsiteX9119" fmla="*/ 273232 w 1180740"/>
              <a:gd name="connsiteY9119" fmla="*/ 8079 h 888187"/>
              <a:gd name="connsiteX9120" fmla="*/ 563952 w 1180740"/>
              <a:gd name="connsiteY9120" fmla="*/ 7243 h 888187"/>
              <a:gd name="connsiteX9121" fmla="*/ 573192 w 1180740"/>
              <a:gd name="connsiteY9121" fmla="*/ 8993 h 888187"/>
              <a:gd name="connsiteX9122" fmla="*/ 573594 w 1180740"/>
              <a:gd name="connsiteY9122" fmla="*/ 10055 h 888187"/>
              <a:gd name="connsiteX9123" fmla="*/ 572121 w 1180740"/>
              <a:gd name="connsiteY9123" fmla="*/ 11742 h 888187"/>
              <a:gd name="connsiteX9124" fmla="*/ 565425 w 1180740"/>
              <a:gd name="connsiteY9124" fmla="*/ 12804 h 888187"/>
              <a:gd name="connsiteX9125" fmla="*/ 563952 w 1180740"/>
              <a:gd name="connsiteY9125" fmla="*/ 11055 h 888187"/>
              <a:gd name="connsiteX9126" fmla="*/ 563550 w 1180740"/>
              <a:gd name="connsiteY9126" fmla="*/ 8306 h 888187"/>
              <a:gd name="connsiteX9127" fmla="*/ 563952 w 1180740"/>
              <a:gd name="connsiteY9127" fmla="*/ 7243 h 888187"/>
              <a:gd name="connsiteX9128" fmla="*/ 419571 w 1180740"/>
              <a:gd name="connsiteY9128" fmla="*/ 6100 h 888187"/>
              <a:gd name="connsiteX9129" fmla="*/ 421499 w 1180740"/>
              <a:gd name="connsiteY9129" fmla="*/ 6959 h 888187"/>
              <a:gd name="connsiteX9130" fmla="*/ 423722 w 1180740"/>
              <a:gd name="connsiteY9130" fmla="*/ 10143 h 888187"/>
              <a:gd name="connsiteX9131" fmla="*/ 422240 w 1180740"/>
              <a:gd name="connsiteY9131" fmla="*/ 13263 h 888187"/>
              <a:gd name="connsiteX9132" fmla="*/ 416985 w 1180740"/>
              <a:gd name="connsiteY9132" fmla="*/ 12945 h 888187"/>
              <a:gd name="connsiteX9133" fmla="*/ 415503 w 1180740"/>
              <a:gd name="connsiteY9133" fmla="*/ 8360 h 888187"/>
              <a:gd name="connsiteX9134" fmla="*/ 417390 w 1180740"/>
              <a:gd name="connsiteY9134" fmla="*/ 6578 h 888187"/>
              <a:gd name="connsiteX9135" fmla="*/ 419571 w 1180740"/>
              <a:gd name="connsiteY9135" fmla="*/ 6100 h 888187"/>
              <a:gd name="connsiteX9136" fmla="*/ 483137 w 1180740"/>
              <a:gd name="connsiteY9136" fmla="*/ 5320 h 888187"/>
              <a:gd name="connsiteX9137" fmla="*/ 486805 w 1180740"/>
              <a:gd name="connsiteY9137" fmla="*/ 9507 h 888187"/>
              <a:gd name="connsiteX9138" fmla="*/ 485672 w 1180740"/>
              <a:gd name="connsiteY9138" fmla="*/ 13632 h 888187"/>
              <a:gd name="connsiteX9139" fmla="*/ 481271 w 1180740"/>
              <a:gd name="connsiteY9139" fmla="*/ 15007 h 888187"/>
              <a:gd name="connsiteX9140" fmla="*/ 478268 w 1180740"/>
              <a:gd name="connsiteY9140" fmla="*/ 13257 h 888187"/>
              <a:gd name="connsiteX9141" fmla="*/ 477196 w 1180740"/>
              <a:gd name="connsiteY9141" fmla="*/ 10507 h 888187"/>
              <a:gd name="connsiteX9142" fmla="*/ 480136 w 1180740"/>
              <a:gd name="connsiteY9142" fmla="*/ 5695 h 888187"/>
              <a:gd name="connsiteX9143" fmla="*/ 483137 w 1180740"/>
              <a:gd name="connsiteY9143" fmla="*/ 5320 h 888187"/>
              <a:gd name="connsiteX9144" fmla="*/ 547561 w 1180740"/>
              <a:gd name="connsiteY9144" fmla="*/ 5145 h 888187"/>
              <a:gd name="connsiteX9145" fmla="*/ 552819 w 1180740"/>
              <a:gd name="connsiteY9145" fmla="*/ 10107 h 888187"/>
              <a:gd name="connsiteX9146" fmla="*/ 546810 w 1180740"/>
              <a:gd name="connsiteY9146" fmla="*/ 15006 h 888187"/>
              <a:gd name="connsiteX9147" fmla="*/ 542232 w 1180740"/>
              <a:gd name="connsiteY9147" fmla="*/ 10425 h 888187"/>
              <a:gd name="connsiteX9148" fmla="*/ 547561 w 1180740"/>
              <a:gd name="connsiteY9148" fmla="*/ 5145 h 888187"/>
              <a:gd name="connsiteX9149" fmla="*/ 358749 w 1180740"/>
              <a:gd name="connsiteY9149" fmla="*/ 4899 h 888187"/>
              <a:gd name="connsiteX9150" fmla="*/ 365043 w 1180740"/>
              <a:gd name="connsiteY9150" fmla="*/ 6663 h 888187"/>
              <a:gd name="connsiteX9151" fmla="*/ 365445 w 1180740"/>
              <a:gd name="connsiteY9151" fmla="*/ 10191 h 888187"/>
              <a:gd name="connsiteX9152" fmla="*/ 363570 w 1180740"/>
              <a:gd name="connsiteY9152" fmla="*/ 12964 h 888187"/>
              <a:gd name="connsiteX9153" fmla="*/ 362097 w 1180740"/>
              <a:gd name="connsiteY9153" fmla="*/ 13657 h 888187"/>
              <a:gd name="connsiteX9154" fmla="*/ 356540 w 1180740"/>
              <a:gd name="connsiteY9154" fmla="*/ 10885 h 888187"/>
              <a:gd name="connsiteX9155" fmla="*/ 355736 w 1180740"/>
              <a:gd name="connsiteY9155" fmla="*/ 9120 h 888187"/>
              <a:gd name="connsiteX9156" fmla="*/ 358749 w 1180740"/>
              <a:gd name="connsiteY9156" fmla="*/ 4899 h 888187"/>
              <a:gd name="connsiteX9157" fmla="*/ 524958 w 1180740"/>
              <a:gd name="connsiteY9157" fmla="*/ 4243 h 888187"/>
              <a:gd name="connsiteX9158" fmla="*/ 529881 w 1180740"/>
              <a:gd name="connsiteY9158" fmla="*/ 9547 h 888187"/>
              <a:gd name="connsiteX9159" fmla="*/ 526463 w 1180740"/>
              <a:gd name="connsiteY9159" fmla="*/ 13335 h 888187"/>
              <a:gd name="connsiteX9160" fmla="*/ 521543 w 1180740"/>
              <a:gd name="connsiteY9160" fmla="*/ 12325 h 888187"/>
              <a:gd name="connsiteX9161" fmla="*/ 520041 w 1180740"/>
              <a:gd name="connsiteY9161" fmla="*/ 6390 h 888187"/>
              <a:gd name="connsiteX9162" fmla="*/ 524958 w 1180740"/>
              <a:gd name="connsiteY9162" fmla="*/ 4243 h 888187"/>
              <a:gd name="connsiteX9163" fmla="*/ 340851 w 1180740"/>
              <a:gd name="connsiteY9163" fmla="*/ 3813 h 888187"/>
              <a:gd name="connsiteX9164" fmla="*/ 344328 w 1180740"/>
              <a:gd name="connsiteY9164" fmla="*/ 6313 h 888187"/>
              <a:gd name="connsiteX9165" fmla="*/ 344328 w 1180740"/>
              <a:gd name="connsiteY9165" fmla="*/ 8000 h 888187"/>
              <a:gd name="connsiteX9166" fmla="*/ 342839 w 1180740"/>
              <a:gd name="connsiteY9166" fmla="*/ 11500 h 888187"/>
              <a:gd name="connsiteX9167" fmla="*/ 339794 w 1180740"/>
              <a:gd name="connsiteY9167" fmla="*/ 12500 h 888187"/>
              <a:gd name="connsiteX9168" fmla="*/ 337899 w 1180740"/>
              <a:gd name="connsiteY9168" fmla="*/ 12188 h 888187"/>
              <a:gd name="connsiteX9169" fmla="*/ 335328 w 1180740"/>
              <a:gd name="connsiteY9169" fmla="*/ 8688 h 888187"/>
              <a:gd name="connsiteX9170" fmla="*/ 336816 w 1180740"/>
              <a:gd name="connsiteY9170" fmla="*/ 5251 h 888187"/>
              <a:gd name="connsiteX9171" fmla="*/ 340851 w 1180740"/>
              <a:gd name="connsiteY9171" fmla="*/ 3813 h 888187"/>
              <a:gd name="connsiteX9172" fmla="*/ 459459 w 1180740"/>
              <a:gd name="connsiteY9172" fmla="*/ 3409 h 888187"/>
              <a:gd name="connsiteX9173" fmla="*/ 462102 w 1180740"/>
              <a:gd name="connsiteY9173" fmla="*/ 3409 h 888187"/>
              <a:gd name="connsiteX9174" fmla="*/ 466243 w 1180740"/>
              <a:gd name="connsiteY9174" fmla="*/ 5183 h 888187"/>
              <a:gd name="connsiteX9175" fmla="*/ 466583 w 1180740"/>
              <a:gd name="connsiteY9175" fmla="*/ 7972 h 888187"/>
              <a:gd name="connsiteX9176" fmla="*/ 466243 w 1180740"/>
              <a:gd name="connsiteY9176" fmla="*/ 10825 h 888187"/>
              <a:gd name="connsiteX9177" fmla="*/ 463593 w 1180740"/>
              <a:gd name="connsiteY9177" fmla="*/ 12536 h 888187"/>
              <a:gd name="connsiteX9178" fmla="*/ 457550 w 1180740"/>
              <a:gd name="connsiteY9178" fmla="*/ 11522 h 888187"/>
              <a:gd name="connsiteX9179" fmla="*/ 459459 w 1180740"/>
              <a:gd name="connsiteY9179" fmla="*/ 3409 h 888187"/>
              <a:gd name="connsiteX9180" fmla="*/ 502614 w 1180740"/>
              <a:gd name="connsiteY9180" fmla="*/ 3092 h 888187"/>
              <a:gd name="connsiteX9181" fmla="*/ 505563 w 1180740"/>
              <a:gd name="connsiteY9181" fmla="*/ 4500 h 888187"/>
              <a:gd name="connsiteX9182" fmla="*/ 506704 w 1180740"/>
              <a:gd name="connsiteY9182" fmla="*/ 5908 h 888187"/>
              <a:gd name="connsiteX9183" fmla="*/ 505563 w 1180740"/>
              <a:gd name="connsiteY9183" fmla="*/ 11926 h 888187"/>
              <a:gd name="connsiteX9184" fmla="*/ 500736 w 1180740"/>
              <a:gd name="connsiteY9184" fmla="*/ 12310 h 888187"/>
              <a:gd name="connsiteX9185" fmla="*/ 498860 w 1180740"/>
              <a:gd name="connsiteY9185" fmla="*/ 4820 h 888187"/>
              <a:gd name="connsiteX9186" fmla="*/ 502614 w 1180740"/>
              <a:gd name="connsiteY9186" fmla="*/ 3092 h 888187"/>
              <a:gd name="connsiteX9187" fmla="*/ 383098 w 1180740"/>
              <a:gd name="connsiteY9187" fmla="*/ 3092 h 888187"/>
              <a:gd name="connsiteX9188" fmla="*/ 387971 w 1180740"/>
              <a:gd name="connsiteY9188" fmla="*/ 7709 h 888187"/>
              <a:gd name="connsiteX9189" fmla="*/ 383098 w 1180740"/>
              <a:gd name="connsiteY9189" fmla="*/ 11941 h 888187"/>
              <a:gd name="connsiteX9190" fmla="*/ 378632 w 1180740"/>
              <a:gd name="connsiteY9190" fmla="*/ 7324 h 888187"/>
              <a:gd name="connsiteX9191" fmla="*/ 383098 w 1180740"/>
              <a:gd name="connsiteY9191" fmla="*/ 3092 h 888187"/>
              <a:gd name="connsiteX9192" fmla="*/ 403840 w 1180740"/>
              <a:gd name="connsiteY9192" fmla="*/ 2814 h 888187"/>
              <a:gd name="connsiteX9193" fmla="*/ 408300 w 1180740"/>
              <a:gd name="connsiteY9193" fmla="*/ 7397 h 888187"/>
              <a:gd name="connsiteX9194" fmla="*/ 403507 w 1180740"/>
              <a:gd name="connsiteY9194" fmla="*/ 11663 h 888187"/>
              <a:gd name="connsiteX9195" fmla="*/ 399447 w 1180740"/>
              <a:gd name="connsiteY9195" fmla="*/ 7397 h 888187"/>
              <a:gd name="connsiteX9196" fmla="*/ 403840 w 1180740"/>
              <a:gd name="connsiteY9196" fmla="*/ 2814 h 888187"/>
              <a:gd name="connsiteX9197" fmla="*/ 300153 w 1180740"/>
              <a:gd name="connsiteY9197" fmla="*/ 2786 h 888187"/>
              <a:gd name="connsiteX9198" fmla="*/ 300488 w 1180740"/>
              <a:gd name="connsiteY9198" fmla="*/ 3475 h 888187"/>
              <a:gd name="connsiteX9199" fmla="*/ 300890 w 1180740"/>
              <a:gd name="connsiteY9199" fmla="*/ 5228 h 888187"/>
              <a:gd name="connsiteX9200" fmla="*/ 300890 w 1180740"/>
              <a:gd name="connsiteY9200" fmla="*/ 6293 h 888187"/>
              <a:gd name="connsiteX9201" fmla="*/ 299751 w 1180740"/>
              <a:gd name="connsiteY9201" fmla="*/ 7984 h 888187"/>
              <a:gd name="connsiteX9202" fmla="*/ 293055 w 1180740"/>
              <a:gd name="connsiteY9202" fmla="*/ 9424 h 888187"/>
              <a:gd name="connsiteX9203" fmla="*/ 291247 w 1180740"/>
              <a:gd name="connsiteY9203" fmla="*/ 4853 h 888187"/>
              <a:gd name="connsiteX9204" fmla="*/ 291247 w 1180740"/>
              <a:gd name="connsiteY9204" fmla="*/ 4540 h 888187"/>
              <a:gd name="connsiteX9205" fmla="*/ 300153 w 1180740"/>
              <a:gd name="connsiteY9205" fmla="*/ 2786 h 888187"/>
              <a:gd name="connsiteX9206" fmla="*/ 438801 w 1180740"/>
              <a:gd name="connsiteY9206" fmla="*/ 2074 h 888187"/>
              <a:gd name="connsiteX9207" fmla="*/ 441202 w 1180740"/>
              <a:gd name="connsiteY9207" fmla="*/ 2388 h 888187"/>
              <a:gd name="connsiteX9208" fmla="*/ 445766 w 1180740"/>
              <a:gd name="connsiteY9208" fmla="*/ 5142 h 888187"/>
              <a:gd name="connsiteX9209" fmla="*/ 444608 w 1180740"/>
              <a:gd name="connsiteY9209" fmla="*/ 8585 h 888187"/>
              <a:gd name="connsiteX9210" fmla="*/ 436707 w 1180740"/>
              <a:gd name="connsiteY9210" fmla="*/ 11402 h 888187"/>
              <a:gd name="connsiteX9211" fmla="*/ 435208 w 1180740"/>
              <a:gd name="connsiteY9211" fmla="*/ 10337 h 888187"/>
              <a:gd name="connsiteX9212" fmla="*/ 436707 w 1180740"/>
              <a:gd name="connsiteY9212" fmla="*/ 3076 h 888187"/>
              <a:gd name="connsiteX9213" fmla="*/ 438801 w 1180740"/>
              <a:gd name="connsiteY9213" fmla="*/ 2074 h 888187"/>
              <a:gd name="connsiteX9214" fmla="*/ 321487 w 1180740"/>
              <a:gd name="connsiteY9214" fmla="*/ 0 h 888187"/>
              <a:gd name="connsiteX9215" fmla="*/ 322239 w 1180740"/>
              <a:gd name="connsiteY9215" fmla="*/ 321 h 888187"/>
              <a:gd name="connsiteX9216" fmla="*/ 323333 w 1180740"/>
              <a:gd name="connsiteY9216" fmla="*/ 1411 h 888187"/>
              <a:gd name="connsiteX9217" fmla="*/ 321829 w 1180740"/>
              <a:gd name="connsiteY9217" fmla="*/ 7440 h 888187"/>
              <a:gd name="connsiteX9218" fmla="*/ 315747 w 1180740"/>
              <a:gd name="connsiteY9218" fmla="*/ 8145 h 888187"/>
              <a:gd name="connsiteX9219" fmla="*/ 313901 w 1180740"/>
              <a:gd name="connsiteY9219" fmla="*/ 2822 h 888187"/>
              <a:gd name="connsiteX9220" fmla="*/ 315405 w 1180740"/>
              <a:gd name="connsiteY9220" fmla="*/ 706 h 888187"/>
              <a:gd name="connsiteX9221" fmla="*/ 321487 w 1180740"/>
              <a:gd name="connsiteY9221" fmla="*/ 0 h 88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Lst>
            <a:rect l="l" t="t" r="r" b="b"/>
            <a:pathLst>
              <a:path w="1180740" h="888187">
                <a:moveTo>
                  <a:pt x="1177200" y="881132"/>
                </a:moveTo>
                <a:cubicBezTo>
                  <a:pt x="1177948" y="881453"/>
                  <a:pt x="1179102" y="882158"/>
                  <a:pt x="1179849" y="882158"/>
                </a:cubicBezTo>
                <a:lnTo>
                  <a:pt x="1180740" y="883510"/>
                </a:lnTo>
                <a:lnTo>
                  <a:pt x="1180740" y="885601"/>
                </a:lnTo>
                <a:lnTo>
                  <a:pt x="1176046" y="888187"/>
                </a:lnTo>
                <a:cubicBezTo>
                  <a:pt x="1175298" y="887866"/>
                  <a:pt x="1174212" y="887160"/>
                  <a:pt x="1173465" y="887160"/>
                </a:cubicBezTo>
                <a:cubicBezTo>
                  <a:pt x="1172717" y="886776"/>
                  <a:pt x="1171970" y="886455"/>
                  <a:pt x="1171563" y="885750"/>
                </a:cubicBezTo>
                <a:cubicBezTo>
                  <a:pt x="1170816" y="884659"/>
                  <a:pt x="1171155" y="883954"/>
                  <a:pt x="1172310" y="883248"/>
                </a:cubicBezTo>
                <a:cubicBezTo>
                  <a:pt x="1172717" y="882864"/>
                  <a:pt x="1173465" y="882864"/>
                  <a:pt x="1173804" y="882543"/>
                </a:cubicBezTo>
                <a:cubicBezTo>
                  <a:pt x="1174551" y="881837"/>
                  <a:pt x="1176046" y="881453"/>
                  <a:pt x="1177200" y="881132"/>
                </a:cubicBezTo>
                <a:close/>
                <a:moveTo>
                  <a:pt x="1153727" y="880018"/>
                </a:moveTo>
                <a:cubicBezTo>
                  <a:pt x="1156747" y="880018"/>
                  <a:pt x="1158257" y="881764"/>
                  <a:pt x="1158257" y="884134"/>
                </a:cubicBezTo>
                <a:cubicBezTo>
                  <a:pt x="1155649" y="883136"/>
                  <a:pt x="1152972" y="882076"/>
                  <a:pt x="1150296" y="881390"/>
                </a:cubicBezTo>
                <a:cubicBezTo>
                  <a:pt x="1150296" y="881390"/>
                  <a:pt x="1150296" y="881078"/>
                  <a:pt x="1150708" y="881078"/>
                </a:cubicBezTo>
                <a:cubicBezTo>
                  <a:pt x="1151806" y="880329"/>
                  <a:pt x="1152972" y="880329"/>
                  <a:pt x="1153727" y="880018"/>
                </a:cubicBezTo>
                <a:close/>
                <a:moveTo>
                  <a:pt x="1138663" y="847595"/>
                </a:moveTo>
                <a:cubicBezTo>
                  <a:pt x="1139639" y="847809"/>
                  <a:pt x="1140564" y="848332"/>
                  <a:pt x="1141505" y="848681"/>
                </a:cubicBezTo>
                <a:cubicBezTo>
                  <a:pt x="1142985" y="849378"/>
                  <a:pt x="1143389" y="850837"/>
                  <a:pt x="1143389" y="852231"/>
                </a:cubicBezTo>
                <a:cubicBezTo>
                  <a:pt x="1143389" y="853689"/>
                  <a:pt x="1142649" y="854641"/>
                  <a:pt x="1141102" y="855338"/>
                </a:cubicBezTo>
                <a:cubicBezTo>
                  <a:pt x="1140025" y="855338"/>
                  <a:pt x="1138882" y="855338"/>
                  <a:pt x="1138546" y="855718"/>
                </a:cubicBezTo>
                <a:cubicBezTo>
                  <a:pt x="1135518" y="855718"/>
                  <a:pt x="1132559" y="852929"/>
                  <a:pt x="1132155" y="850773"/>
                </a:cubicBezTo>
                <a:cubicBezTo>
                  <a:pt x="1132155" y="849759"/>
                  <a:pt x="1132559" y="849061"/>
                  <a:pt x="1133702" y="848681"/>
                </a:cubicBezTo>
                <a:cubicBezTo>
                  <a:pt x="1134442" y="848364"/>
                  <a:pt x="1135182" y="848681"/>
                  <a:pt x="1135518" y="848364"/>
                </a:cubicBezTo>
                <a:cubicBezTo>
                  <a:pt x="1136662" y="847476"/>
                  <a:pt x="1137688" y="847381"/>
                  <a:pt x="1138663" y="847595"/>
                </a:cubicBezTo>
                <a:close/>
                <a:moveTo>
                  <a:pt x="1102509" y="847528"/>
                </a:moveTo>
                <a:cubicBezTo>
                  <a:pt x="1103250" y="847528"/>
                  <a:pt x="1103992" y="848228"/>
                  <a:pt x="1104733" y="848929"/>
                </a:cubicBezTo>
                <a:cubicBezTo>
                  <a:pt x="1105070" y="849948"/>
                  <a:pt x="1105811" y="851030"/>
                  <a:pt x="1106215" y="852112"/>
                </a:cubicBezTo>
                <a:cubicBezTo>
                  <a:pt x="1104733" y="853131"/>
                  <a:pt x="1103587" y="854214"/>
                  <a:pt x="1102509" y="854914"/>
                </a:cubicBezTo>
                <a:cubicBezTo>
                  <a:pt x="1100623" y="855996"/>
                  <a:pt x="1098736" y="855614"/>
                  <a:pt x="1097995" y="853513"/>
                </a:cubicBezTo>
                <a:cubicBezTo>
                  <a:pt x="1097658" y="852431"/>
                  <a:pt x="1097658" y="851348"/>
                  <a:pt x="1097995" y="849948"/>
                </a:cubicBezTo>
                <a:cubicBezTo>
                  <a:pt x="1098736" y="848547"/>
                  <a:pt x="1100960" y="847146"/>
                  <a:pt x="1102509" y="847528"/>
                </a:cubicBezTo>
                <a:close/>
                <a:moveTo>
                  <a:pt x="1028688" y="846589"/>
                </a:moveTo>
                <a:cubicBezTo>
                  <a:pt x="1029104" y="846589"/>
                  <a:pt x="1029104" y="846589"/>
                  <a:pt x="1029450" y="846589"/>
                </a:cubicBezTo>
                <a:cubicBezTo>
                  <a:pt x="1029866" y="846589"/>
                  <a:pt x="1030628" y="847255"/>
                  <a:pt x="1030974" y="847921"/>
                </a:cubicBezTo>
                <a:cubicBezTo>
                  <a:pt x="1029450" y="847618"/>
                  <a:pt x="1027927" y="847255"/>
                  <a:pt x="1025988" y="847255"/>
                </a:cubicBezTo>
                <a:cubicBezTo>
                  <a:pt x="1026749" y="846892"/>
                  <a:pt x="1027927" y="846589"/>
                  <a:pt x="1028688" y="846589"/>
                </a:cubicBezTo>
                <a:close/>
                <a:moveTo>
                  <a:pt x="1075541" y="846500"/>
                </a:moveTo>
                <a:cubicBezTo>
                  <a:pt x="1076348" y="846814"/>
                  <a:pt x="1077011" y="847521"/>
                  <a:pt x="1077555" y="848582"/>
                </a:cubicBezTo>
                <a:cubicBezTo>
                  <a:pt x="1077215" y="848967"/>
                  <a:pt x="1077555" y="849674"/>
                  <a:pt x="1077963" y="850703"/>
                </a:cubicBezTo>
                <a:cubicBezTo>
                  <a:pt x="1077555" y="851089"/>
                  <a:pt x="1077215" y="851410"/>
                  <a:pt x="1077215" y="851796"/>
                </a:cubicBezTo>
                <a:cubicBezTo>
                  <a:pt x="1076807" y="852182"/>
                  <a:pt x="1076059" y="852503"/>
                  <a:pt x="1075312" y="853210"/>
                </a:cubicBezTo>
                <a:cubicBezTo>
                  <a:pt x="1073408" y="852889"/>
                  <a:pt x="1071913" y="852503"/>
                  <a:pt x="1070418" y="852182"/>
                </a:cubicBezTo>
                <a:cubicBezTo>
                  <a:pt x="1069670" y="851796"/>
                  <a:pt x="1068922" y="851410"/>
                  <a:pt x="1068514" y="850382"/>
                </a:cubicBezTo>
                <a:cubicBezTo>
                  <a:pt x="1068514" y="849674"/>
                  <a:pt x="1068922" y="848967"/>
                  <a:pt x="1069670" y="848582"/>
                </a:cubicBezTo>
                <a:cubicBezTo>
                  <a:pt x="1070758" y="847875"/>
                  <a:pt x="1071573" y="847167"/>
                  <a:pt x="1072661" y="846782"/>
                </a:cubicBezTo>
                <a:cubicBezTo>
                  <a:pt x="1073782" y="846267"/>
                  <a:pt x="1074734" y="846187"/>
                  <a:pt x="1075541" y="846500"/>
                </a:cubicBezTo>
                <a:close/>
                <a:moveTo>
                  <a:pt x="1117632" y="846124"/>
                </a:moveTo>
                <a:cubicBezTo>
                  <a:pt x="1118385" y="845819"/>
                  <a:pt x="1119332" y="845819"/>
                  <a:pt x="1120483" y="846163"/>
                </a:cubicBezTo>
                <a:cubicBezTo>
                  <a:pt x="1121228" y="846163"/>
                  <a:pt x="1121566" y="846539"/>
                  <a:pt x="1122310" y="846852"/>
                </a:cubicBezTo>
                <a:cubicBezTo>
                  <a:pt x="1124950" y="848293"/>
                  <a:pt x="1124950" y="851361"/>
                  <a:pt x="1122310" y="852802"/>
                </a:cubicBezTo>
                <a:cubicBezTo>
                  <a:pt x="1121566" y="853115"/>
                  <a:pt x="1120483" y="853490"/>
                  <a:pt x="1120077" y="853490"/>
                </a:cubicBezTo>
                <a:cubicBezTo>
                  <a:pt x="1116354" y="853490"/>
                  <a:pt x="1115204" y="851737"/>
                  <a:pt x="1115610" y="849295"/>
                </a:cubicBezTo>
                <a:cubicBezTo>
                  <a:pt x="1115610" y="848981"/>
                  <a:pt x="1115949" y="848293"/>
                  <a:pt x="1115949" y="847917"/>
                </a:cubicBezTo>
                <a:cubicBezTo>
                  <a:pt x="1116321" y="847040"/>
                  <a:pt x="1116879" y="846429"/>
                  <a:pt x="1117632" y="846124"/>
                </a:cubicBezTo>
                <a:close/>
                <a:moveTo>
                  <a:pt x="1169919" y="846086"/>
                </a:moveTo>
                <a:cubicBezTo>
                  <a:pt x="1171212" y="845913"/>
                  <a:pt x="1172696" y="846353"/>
                  <a:pt x="1174198" y="847231"/>
                </a:cubicBezTo>
                <a:cubicBezTo>
                  <a:pt x="1176399" y="848611"/>
                  <a:pt x="1175999" y="852123"/>
                  <a:pt x="1173797" y="853503"/>
                </a:cubicBezTo>
                <a:cubicBezTo>
                  <a:pt x="1171195" y="854883"/>
                  <a:pt x="1168993" y="854507"/>
                  <a:pt x="1167525" y="852123"/>
                </a:cubicBezTo>
                <a:cubicBezTo>
                  <a:pt x="1166791" y="851371"/>
                  <a:pt x="1166391" y="850681"/>
                  <a:pt x="1166057" y="849677"/>
                </a:cubicBezTo>
                <a:cubicBezTo>
                  <a:pt x="1166391" y="848987"/>
                  <a:pt x="1166391" y="848611"/>
                  <a:pt x="1166791" y="848611"/>
                </a:cubicBezTo>
                <a:cubicBezTo>
                  <a:pt x="1167525" y="847043"/>
                  <a:pt x="1168626" y="846258"/>
                  <a:pt x="1169919" y="846086"/>
                </a:cubicBezTo>
                <a:close/>
                <a:moveTo>
                  <a:pt x="1059913" y="846032"/>
                </a:moveTo>
                <a:cubicBezTo>
                  <a:pt x="1062178" y="846032"/>
                  <a:pt x="1063687" y="847498"/>
                  <a:pt x="1063687" y="849601"/>
                </a:cubicBezTo>
                <a:cubicBezTo>
                  <a:pt x="1063687" y="851705"/>
                  <a:pt x="1062178" y="853489"/>
                  <a:pt x="1059913" y="853489"/>
                </a:cubicBezTo>
                <a:cubicBezTo>
                  <a:pt x="1057991" y="853489"/>
                  <a:pt x="1055726" y="851322"/>
                  <a:pt x="1055726" y="849219"/>
                </a:cubicBezTo>
                <a:cubicBezTo>
                  <a:pt x="1056070" y="847498"/>
                  <a:pt x="1057580" y="846032"/>
                  <a:pt x="1059913" y="846032"/>
                </a:cubicBezTo>
                <a:close/>
                <a:moveTo>
                  <a:pt x="1045089" y="845906"/>
                </a:moveTo>
                <a:cubicBezTo>
                  <a:pt x="1047011" y="846615"/>
                  <a:pt x="1048520" y="849454"/>
                  <a:pt x="1048109" y="850873"/>
                </a:cubicBezTo>
                <a:lnTo>
                  <a:pt x="1047766" y="851260"/>
                </a:lnTo>
                <a:cubicBezTo>
                  <a:pt x="1045501" y="850873"/>
                  <a:pt x="1043168" y="850163"/>
                  <a:pt x="1040903" y="849841"/>
                </a:cubicBezTo>
                <a:cubicBezTo>
                  <a:pt x="1040903" y="849454"/>
                  <a:pt x="1040903" y="849454"/>
                  <a:pt x="1040903" y="849131"/>
                </a:cubicBezTo>
                <a:cubicBezTo>
                  <a:pt x="1040560" y="846615"/>
                  <a:pt x="1042824" y="845196"/>
                  <a:pt x="1045089" y="845906"/>
                </a:cubicBezTo>
                <a:close/>
                <a:moveTo>
                  <a:pt x="1083789" y="845882"/>
                </a:moveTo>
                <a:cubicBezTo>
                  <a:pt x="1086397" y="845196"/>
                  <a:pt x="1088670" y="846880"/>
                  <a:pt x="1088670" y="849686"/>
                </a:cubicBezTo>
                <a:cubicBezTo>
                  <a:pt x="1088670" y="851370"/>
                  <a:pt x="1087868" y="852431"/>
                  <a:pt x="1086798" y="852805"/>
                </a:cubicBezTo>
                <a:cubicBezTo>
                  <a:pt x="1085327" y="853491"/>
                  <a:pt x="1083789" y="853117"/>
                  <a:pt x="1082720" y="851744"/>
                </a:cubicBezTo>
                <a:cubicBezTo>
                  <a:pt x="1081984" y="851058"/>
                  <a:pt x="1081249" y="849998"/>
                  <a:pt x="1080514" y="849000"/>
                </a:cubicBezTo>
                <a:cubicBezTo>
                  <a:pt x="1080112" y="848314"/>
                  <a:pt x="1080112" y="847628"/>
                  <a:pt x="1080848" y="847254"/>
                </a:cubicBezTo>
                <a:cubicBezTo>
                  <a:pt x="1081583" y="846568"/>
                  <a:pt x="1082720" y="846194"/>
                  <a:pt x="1083789" y="845882"/>
                </a:cubicBezTo>
                <a:close/>
                <a:moveTo>
                  <a:pt x="1155649" y="845474"/>
                </a:moveTo>
                <a:cubicBezTo>
                  <a:pt x="1157846" y="845474"/>
                  <a:pt x="1160043" y="847595"/>
                  <a:pt x="1160043" y="849965"/>
                </a:cubicBezTo>
                <a:cubicBezTo>
                  <a:pt x="1160043" y="851711"/>
                  <a:pt x="1157446" y="853769"/>
                  <a:pt x="1155249" y="853769"/>
                </a:cubicBezTo>
                <a:cubicBezTo>
                  <a:pt x="1152653" y="853769"/>
                  <a:pt x="1151188" y="851337"/>
                  <a:pt x="1151188" y="848967"/>
                </a:cubicBezTo>
                <a:cubicBezTo>
                  <a:pt x="1151188" y="846846"/>
                  <a:pt x="1153052" y="845474"/>
                  <a:pt x="1155649" y="845474"/>
                </a:cubicBezTo>
                <a:close/>
                <a:moveTo>
                  <a:pt x="1168610" y="820960"/>
                </a:moveTo>
                <a:cubicBezTo>
                  <a:pt x="1168945" y="820960"/>
                  <a:pt x="1170085" y="821336"/>
                  <a:pt x="1171158" y="821650"/>
                </a:cubicBezTo>
                <a:cubicBezTo>
                  <a:pt x="1174175" y="822716"/>
                  <a:pt x="1174912" y="824472"/>
                  <a:pt x="1173035" y="826919"/>
                </a:cubicBezTo>
                <a:cubicBezTo>
                  <a:pt x="1172700" y="827609"/>
                  <a:pt x="1171962" y="828299"/>
                  <a:pt x="1171158" y="828989"/>
                </a:cubicBezTo>
                <a:cubicBezTo>
                  <a:pt x="1170420" y="829992"/>
                  <a:pt x="1169683" y="830369"/>
                  <a:pt x="1168208" y="830369"/>
                </a:cubicBezTo>
                <a:cubicBezTo>
                  <a:pt x="1166331" y="830369"/>
                  <a:pt x="1164118" y="828989"/>
                  <a:pt x="1163783" y="827232"/>
                </a:cubicBezTo>
                <a:cubicBezTo>
                  <a:pt x="1163783" y="826919"/>
                  <a:pt x="1163381" y="826166"/>
                  <a:pt x="1163381" y="825852"/>
                </a:cubicBezTo>
                <a:cubicBezTo>
                  <a:pt x="1163783" y="824786"/>
                  <a:pt x="1163783" y="823783"/>
                  <a:pt x="1164118" y="822716"/>
                </a:cubicBezTo>
                <a:cubicBezTo>
                  <a:pt x="1165258" y="821336"/>
                  <a:pt x="1166331" y="820960"/>
                  <a:pt x="1168610" y="820960"/>
                </a:cubicBezTo>
                <a:close/>
                <a:moveTo>
                  <a:pt x="924874" y="820505"/>
                </a:moveTo>
                <a:cubicBezTo>
                  <a:pt x="927758" y="820731"/>
                  <a:pt x="930440" y="822961"/>
                  <a:pt x="931053" y="825584"/>
                </a:cubicBezTo>
                <a:cubicBezTo>
                  <a:pt x="931053" y="826283"/>
                  <a:pt x="931053" y="827046"/>
                  <a:pt x="930644" y="827364"/>
                </a:cubicBezTo>
                <a:cubicBezTo>
                  <a:pt x="929146" y="829145"/>
                  <a:pt x="927238" y="830543"/>
                  <a:pt x="924582" y="830543"/>
                </a:cubicBezTo>
                <a:cubicBezTo>
                  <a:pt x="921176" y="830925"/>
                  <a:pt x="918928" y="828763"/>
                  <a:pt x="918928" y="825266"/>
                </a:cubicBezTo>
                <a:cubicBezTo>
                  <a:pt x="919337" y="824185"/>
                  <a:pt x="919337" y="823167"/>
                  <a:pt x="919677" y="822086"/>
                </a:cubicBezTo>
                <a:cubicBezTo>
                  <a:pt x="920427" y="821705"/>
                  <a:pt x="921176" y="821387"/>
                  <a:pt x="921993" y="821005"/>
                </a:cubicBezTo>
                <a:cubicBezTo>
                  <a:pt x="922930" y="820576"/>
                  <a:pt x="923913" y="820429"/>
                  <a:pt x="924874" y="820505"/>
                </a:cubicBezTo>
                <a:close/>
                <a:moveTo>
                  <a:pt x="1008258" y="819948"/>
                </a:moveTo>
                <a:cubicBezTo>
                  <a:pt x="1011237" y="820265"/>
                  <a:pt x="1013132" y="823435"/>
                  <a:pt x="1011643" y="825528"/>
                </a:cubicBezTo>
                <a:cubicBezTo>
                  <a:pt x="1011237" y="826226"/>
                  <a:pt x="1010154" y="826987"/>
                  <a:pt x="1009341" y="826987"/>
                </a:cubicBezTo>
                <a:cubicBezTo>
                  <a:pt x="1007107" y="827304"/>
                  <a:pt x="1006769" y="825211"/>
                  <a:pt x="1005618" y="824133"/>
                </a:cubicBezTo>
                <a:cubicBezTo>
                  <a:pt x="1004873" y="823435"/>
                  <a:pt x="1005279" y="822040"/>
                  <a:pt x="1005618" y="821343"/>
                </a:cubicBezTo>
                <a:cubicBezTo>
                  <a:pt x="1006363" y="820265"/>
                  <a:pt x="1007107" y="819567"/>
                  <a:pt x="1008258" y="819948"/>
                </a:cubicBezTo>
                <a:close/>
                <a:moveTo>
                  <a:pt x="573878" y="819053"/>
                </a:moveTo>
                <a:cubicBezTo>
                  <a:pt x="575025" y="819053"/>
                  <a:pt x="576172" y="819652"/>
                  <a:pt x="577131" y="820852"/>
                </a:cubicBezTo>
                <a:cubicBezTo>
                  <a:pt x="578980" y="823315"/>
                  <a:pt x="577884" y="825777"/>
                  <a:pt x="576377" y="826851"/>
                </a:cubicBezTo>
                <a:cubicBezTo>
                  <a:pt x="574802" y="827861"/>
                  <a:pt x="573295" y="827861"/>
                  <a:pt x="571448" y="827167"/>
                </a:cubicBezTo>
                <a:cubicBezTo>
                  <a:pt x="570284" y="826093"/>
                  <a:pt x="569532" y="825083"/>
                  <a:pt x="569874" y="822999"/>
                </a:cubicBezTo>
                <a:cubicBezTo>
                  <a:pt x="569874" y="822620"/>
                  <a:pt x="570284" y="821547"/>
                  <a:pt x="570626" y="820852"/>
                </a:cubicBezTo>
                <a:cubicBezTo>
                  <a:pt x="571585" y="819652"/>
                  <a:pt x="572732" y="819053"/>
                  <a:pt x="573878" y="819053"/>
                </a:cubicBezTo>
                <a:close/>
                <a:moveTo>
                  <a:pt x="635734" y="818766"/>
                </a:moveTo>
                <a:cubicBezTo>
                  <a:pt x="637243" y="818453"/>
                  <a:pt x="638754" y="818453"/>
                  <a:pt x="640675" y="818766"/>
                </a:cubicBezTo>
                <a:cubicBezTo>
                  <a:pt x="641018" y="818766"/>
                  <a:pt x="641430" y="819833"/>
                  <a:pt x="641430" y="820837"/>
                </a:cubicBezTo>
                <a:cubicBezTo>
                  <a:pt x="641430" y="824664"/>
                  <a:pt x="638410" y="825354"/>
                  <a:pt x="635322" y="824664"/>
                </a:cubicBezTo>
                <a:cubicBezTo>
                  <a:pt x="633812" y="824350"/>
                  <a:pt x="633468" y="822594"/>
                  <a:pt x="633468" y="821213"/>
                </a:cubicBezTo>
                <a:cubicBezTo>
                  <a:pt x="633468" y="820147"/>
                  <a:pt x="634223" y="818766"/>
                  <a:pt x="635734" y="818766"/>
                </a:cubicBezTo>
                <a:close/>
                <a:moveTo>
                  <a:pt x="616218" y="818572"/>
                </a:moveTo>
                <a:cubicBezTo>
                  <a:pt x="617103" y="818439"/>
                  <a:pt x="618113" y="818517"/>
                  <a:pt x="619022" y="818860"/>
                </a:cubicBezTo>
                <a:cubicBezTo>
                  <a:pt x="620168" y="819234"/>
                  <a:pt x="620909" y="820232"/>
                  <a:pt x="620572" y="821978"/>
                </a:cubicBezTo>
                <a:cubicBezTo>
                  <a:pt x="620572" y="822665"/>
                  <a:pt x="620572" y="823039"/>
                  <a:pt x="620572" y="823725"/>
                </a:cubicBezTo>
                <a:cubicBezTo>
                  <a:pt x="620168" y="825409"/>
                  <a:pt x="618685" y="826469"/>
                  <a:pt x="616799" y="826095"/>
                </a:cubicBezTo>
                <a:cubicBezTo>
                  <a:pt x="613834" y="825783"/>
                  <a:pt x="612353" y="821978"/>
                  <a:pt x="614171" y="819546"/>
                </a:cubicBezTo>
                <a:cubicBezTo>
                  <a:pt x="614575" y="819047"/>
                  <a:pt x="615333" y="818704"/>
                  <a:pt x="616218" y="818572"/>
                </a:cubicBezTo>
                <a:close/>
                <a:moveTo>
                  <a:pt x="953807" y="818555"/>
                </a:moveTo>
                <a:cubicBezTo>
                  <a:pt x="956390" y="818174"/>
                  <a:pt x="958294" y="819255"/>
                  <a:pt x="959449" y="821670"/>
                </a:cubicBezTo>
                <a:cubicBezTo>
                  <a:pt x="960197" y="824149"/>
                  <a:pt x="959517" y="825928"/>
                  <a:pt x="957206" y="827327"/>
                </a:cubicBezTo>
                <a:cubicBezTo>
                  <a:pt x="954963" y="828725"/>
                  <a:pt x="952244" y="829805"/>
                  <a:pt x="949253" y="830504"/>
                </a:cubicBezTo>
                <a:cubicBezTo>
                  <a:pt x="945854" y="831204"/>
                  <a:pt x="943611" y="829805"/>
                  <a:pt x="943611" y="826246"/>
                </a:cubicBezTo>
                <a:cubicBezTo>
                  <a:pt x="943611" y="825229"/>
                  <a:pt x="943611" y="824149"/>
                  <a:pt x="944767" y="823449"/>
                </a:cubicBezTo>
                <a:cubicBezTo>
                  <a:pt x="947350" y="820971"/>
                  <a:pt x="950001" y="818873"/>
                  <a:pt x="953807" y="818555"/>
                </a:cubicBezTo>
                <a:close/>
                <a:moveTo>
                  <a:pt x="659226" y="818174"/>
                </a:moveTo>
                <a:cubicBezTo>
                  <a:pt x="660686" y="818174"/>
                  <a:pt x="662545" y="819542"/>
                  <a:pt x="662545" y="820910"/>
                </a:cubicBezTo>
                <a:cubicBezTo>
                  <a:pt x="662545" y="823024"/>
                  <a:pt x="660355" y="825076"/>
                  <a:pt x="658894" y="825076"/>
                </a:cubicBezTo>
                <a:cubicBezTo>
                  <a:pt x="657036" y="825076"/>
                  <a:pt x="655177" y="823024"/>
                  <a:pt x="655177" y="821283"/>
                </a:cubicBezTo>
                <a:cubicBezTo>
                  <a:pt x="655177" y="819542"/>
                  <a:pt x="656637" y="818174"/>
                  <a:pt x="659226" y="818174"/>
                </a:cubicBezTo>
                <a:close/>
                <a:moveTo>
                  <a:pt x="550020" y="817993"/>
                </a:moveTo>
                <a:cubicBezTo>
                  <a:pt x="552562" y="817617"/>
                  <a:pt x="554101" y="819060"/>
                  <a:pt x="555573" y="820753"/>
                </a:cubicBezTo>
                <a:cubicBezTo>
                  <a:pt x="556644" y="822886"/>
                  <a:pt x="556309" y="824956"/>
                  <a:pt x="554436" y="826712"/>
                </a:cubicBezTo>
                <a:cubicBezTo>
                  <a:pt x="554436" y="827026"/>
                  <a:pt x="554101" y="827026"/>
                  <a:pt x="554101" y="827026"/>
                </a:cubicBezTo>
                <a:cubicBezTo>
                  <a:pt x="551090" y="826712"/>
                  <a:pt x="548481" y="826712"/>
                  <a:pt x="545938" y="826336"/>
                </a:cubicBezTo>
                <a:cubicBezTo>
                  <a:pt x="545938" y="825959"/>
                  <a:pt x="545536" y="825959"/>
                  <a:pt x="545536" y="825959"/>
                </a:cubicBezTo>
                <a:cubicBezTo>
                  <a:pt x="544064" y="824579"/>
                  <a:pt x="543328" y="823199"/>
                  <a:pt x="544466" y="821129"/>
                </a:cubicBezTo>
                <a:cubicBezTo>
                  <a:pt x="545536" y="819060"/>
                  <a:pt x="547008" y="817617"/>
                  <a:pt x="550020" y="817993"/>
                </a:cubicBezTo>
                <a:close/>
                <a:moveTo>
                  <a:pt x="594900" y="817659"/>
                </a:moveTo>
                <a:cubicBezTo>
                  <a:pt x="595237" y="817659"/>
                  <a:pt x="595978" y="818044"/>
                  <a:pt x="596382" y="818044"/>
                </a:cubicBezTo>
                <a:cubicBezTo>
                  <a:pt x="598267" y="818749"/>
                  <a:pt x="598604" y="819134"/>
                  <a:pt x="598604" y="821571"/>
                </a:cubicBezTo>
                <a:cubicBezTo>
                  <a:pt x="598604" y="824457"/>
                  <a:pt x="596382" y="826189"/>
                  <a:pt x="593754" y="825868"/>
                </a:cubicBezTo>
                <a:cubicBezTo>
                  <a:pt x="592609" y="825483"/>
                  <a:pt x="591531" y="825163"/>
                  <a:pt x="591127" y="824072"/>
                </a:cubicBezTo>
                <a:cubicBezTo>
                  <a:pt x="590791" y="823367"/>
                  <a:pt x="590387" y="822277"/>
                  <a:pt x="590387" y="821571"/>
                </a:cubicBezTo>
                <a:cubicBezTo>
                  <a:pt x="590050" y="819134"/>
                  <a:pt x="592272" y="817338"/>
                  <a:pt x="594900" y="817659"/>
                </a:cubicBezTo>
                <a:close/>
                <a:moveTo>
                  <a:pt x="676837" y="817467"/>
                </a:moveTo>
                <a:cubicBezTo>
                  <a:pt x="679801" y="816781"/>
                  <a:pt x="682767" y="818153"/>
                  <a:pt x="682767" y="820897"/>
                </a:cubicBezTo>
                <a:cubicBezTo>
                  <a:pt x="682767" y="822270"/>
                  <a:pt x="682429" y="823330"/>
                  <a:pt x="680947" y="824016"/>
                </a:cubicBezTo>
                <a:cubicBezTo>
                  <a:pt x="679398" y="825076"/>
                  <a:pt x="677579" y="825076"/>
                  <a:pt x="676433" y="823330"/>
                </a:cubicBezTo>
                <a:cubicBezTo>
                  <a:pt x="676029" y="823018"/>
                  <a:pt x="675692" y="822270"/>
                  <a:pt x="675287" y="821958"/>
                </a:cubicBezTo>
                <a:cubicBezTo>
                  <a:pt x="674209" y="820212"/>
                  <a:pt x="674546" y="818528"/>
                  <a:pt x="676837" y="817467"/>
                </a:cubicBezTo>
                <a:close/>
                <a:moveTo>
                  <a:pt x="991943" y="817434"/>
                </a:moveTo>
                <a:cubicBezTo>
                  <a:pt x="994583" y="817060"/>
                  <a:pt x="996479" y="818806"/>
                  <a:pt x="996479" y="821238"/>
                </a:cubicBezTo>
                <a:cubicBezTo>
                  <a:pt x="996479" y="821550"/>
                  <a:pt x="996479" y="821924"/>
                  <a:pt x="996072" y="822236"/>
                </a:cubicBezTo>
                <a:cubicBezTo>
                  <a:pt x="995666" y="823671"/>
                  <a:pt x="994922" y="824669"/>
                  <a:pt x="993094" y="825043"/>
                </a:cubicBezTo>
                <a:cubicBezTo>
                  <a:pt x="991537" y="825355"/>
                  <a:pt x="990047" y="824357"/>
                  <a:pt x="989303" y="822985"/>
                </a:cubicBezTo>
                <a:cubicBezTo>
                  <a:pt x="988964" y="822236"/>
                  <a:pt x="988558" y="821550"/>
                  <a:pt x="988558" y="821238"/>
                </a:cubicBezTo>
                <a:cubicBezTo>
                  <a:pt x="988219" y="819180"/>
                  <a:pt x="989303" y="817434"/>
                  <a:pt x="991943" y="817434"/>
                </a:cubicBezTo>
                <a:close/>
                <a:moveTo>
                  <a:pt x="894784" y="817072"/>
                </a:moveTo>
                <a:cubicBezTo>
                  <a:pt x="895811" y="817033"/>
                  <a:pt x="896839" y="817127"/>
                  <a:pt x="897950" y="817473"/>
                </a:cubicBezTo>
                <a:cubicBezTo>
                  <a:pt x="899837" y="818164"/>
                  <a:pt x="901656" y="819233"/>
                  <a:pt x="902060" y="821307"/>
                </a:cubicBezTo>
                <a:cubicBezTo>
                  <a:pt x="902802" y="824450"/>
                  <a:pt x="900915" y="827216"/>
                  <a:pt x="897950" y="827907"/>
                </a:cubicBezTo>
                <a:cubicBezTo>
                  <a:pt x="896064" y="828599"/>
                  <a:pt x="894582" y="828976"/>
                  <a:pt x="892695" y="828976"/>
                </a:cubicBezTo>
                <a:cubicBezTo>
                  <a:pt x="891617" y="828599"/>
                  <a:pt x="890067" y="828599"/>
                  <a:pt x="888585" y="828284"/>
                </a:cubicBezTo>
                <a:cubicBezTo>
                  <a:pt x="886766" y="827907"/>
                  <a:pt x="885620" y="826901"/>
                  <a:pt x="885958" y="824764"/>
                </a:cubicBezTo>
                <a:cubicBezTo>
                  <a:pt x="885958" y="823759"/>
                  <a:pt x="886362" y="823067"/>
                  <a:pt x="886766" y="821998"/>
                </a:cubicBezTo>
                <a:cubicBezTo>
                  <a:pt x="887103" y="821307"/>
                  <a:pt x="887507" y="820616"/>
                  <a:pt x="887844" y="819924"/>
                </a:cubicBezTo>
                <a:cubicBezTo>
                  <a:pt x="888585" y="818541"/>
                  <a:pt x="889731" y="817787"/>
                  <a:pt x="891617" y="817473"/>
                </a:cubicBezTo>
                <a:cubicBezTo>
                  <a:pt x="892729" y="817284"/>
                  <a:pt x="893756" y="817111"/>
                  <a:pt x="894784" y="817072"/>
                </a:cubicBezTo>
                <a:close/>
                <a:moveTo>
                  <a:pt x="1029798" y="817060"/>
                </a:moveTo>
                <a:cubicBezTo>
                  <a:pt x="1031686" y="817060"/>
                  <a:pt x="1034247" y="819925"/>
                  <a:pt x="1033910" y="821644"/>
                </a:cubicBezTo>
                <a:cubicBezTo>
                  <a:pt x="1033506" y="824128"/>
                  <a:pt x="1031686" y="825910"/>
                  <a:pt x="1029057" y="825910"/>
                </a:cubicBezTo>
                <a:cubicBezTo>
                  <a:pt x="1027169" y="825910"/>
                  <a:pt x="1026428" y="824510"/>
                  <a:pt x="1025686" y="823427"/>
                </a:cubicBezTo>
                <a:cubicBezTo>
                  <a:pt x="1025282" y="823109"/>
                  <a:pt x="1025282" y="822727"/>
                  <a:pt x="1025282" y="822026"/>
                </a:cubicBezTo>
                <a:cubicBezTo>
                  <a:pt x="1024945" y="820944"/>
                  <a:pt x="1024203" y="819607"/>
                  <a:pt x="1025282" y="818524"/>
                </a:cubicBezTo>
                <a:cubicBezTo>
                  <a:pt x="1026428" y="817505"/>
                  <a:pt x="1028315" y="817060"/>
                  <a:pt x="1029798" y="817060"/>
                </a:cubicBezTo>
                <a:close/>
                <a:moveTo>
                  <a:pt x="970153" y="816781"/>
                </a:moveTo>
                <a:cubicBezTo>
                  <a:pt x="972386" y="817792"/>
                  <a:pt x="974620" y="818865"/>
                  <a:pt x="975364" y="821328"/>
                </a:cubicBezTo>
                <a:cubicBezTo>
                  <a:pt x="975026" y="823790"/>
                  <a:pt x="973875" y="825874"/>
                  <a:pt x="970897" y="826190"/>
                </a:cubicBezTo>
                <a:cubicBezTo>
                  <a:pt x="968258" y="825874"/>
                  <a:pt x="967513" y="823790"/>
                  <a:pt x="966362" y="821643"/>
                </a:cubicBezTo>
                <a:cubicBezTo>
                  <a:pt x="965618" y="820254"/>
                  <a:pt x="966362" y="818549"/>
                  <a:pt x="967852" y="817792"/>
                </a:cubicBezTo>
                <a:cubicBezTo>
                  <a:pt x="968596" y="817476"/>
                  <a:pt x="969340" y="817097"/>
                  <a:pt x="970153" y="816781"/>
                </a:cubicBezTo>
                <a:close/>
                <a:moveTo>
                  <a:pt x="1144152" y="816607"/>
                </a:moveTo>
                <a:cubicBezTo>
                  <a:pt x="1146796" y="816224"/>
                  <a:pt x="1149034" y="817627"/>
                  <a:pt x="1149780" y="820113"/>
                </a:cubicBezTo>
                <a:cubicBezTo>
                  <a:pt x="1150525" y="822982"/>
                  <a:pt x="1149780" y="825086"/>
                  <a:pt x="1147135" y="826488"/>
                </a:cubicBezTo>
                <a:cubicBezTo>
                  <a:pt x="1145644" y="827190"/>
                  <a:pt x="1143745" y="827891"/>
                  <a:pt x="1141914" y="828975"/>
                </a:cubicBezTo>
                <a:cubicBezTo>
                  <a:pt x="1140016" y="828975"/>
                  <a:pt x="1138117" y="828274"/>
                  <a:pt x="1136219" y="827572"/>
                </a:cubicBezTo>
                <a:cubicBezTo>
                  <a:pt x="1134727" y="826488"/>
                  <a:pt x="1133642" y="825086"/>
                  <a:pt x="1133642" y="822982"/>
                </a:cubicBezTo>
                <a:cubicBezTo>
                  <a:pt x="1133981" y="822599"/>
                  <a:pt x="1133981" y="821898"/>
                  <a:pt x="1134388" y="821516"/>
                </a:cubicBezTo>
                <a:cubicBezTo>
                  <a:pt x="1135134" y="819412"/>
                  <a:pt x="1136626" y="818009"/>
                  <a:pt x="1139270" y="818009"/>
                </a:cubicBezTo>
                <a:cubicBezTo>
                  <a:pt x="1140016" y="818009"/>
                  <a:pt x="1140762" y="817308"/>
                  <a:pt x="1141101" y="817308"/>
                </a:cubicBezTo>
                <a:cubicBezTo>
                  <a:pt x="1142253" y="816925"/>
                  <a:pt x="1142999" y="816607"/>
                  <a:pt x="1144152" y="816607"/>
                </a:cubicBezTo>
                <a:close/>
                <a:moveTo>
                  <a:pt x="1116671" y="816601"/>
                </a:moveTo>
                <a:cubicBezTo>
                  <a:pt x="1117816" y="816601"/>
                  <a:pt x="1118894" y="816601"/>
                  <a:pt x="1118894" y="816601"/>
                </a:cubicBezTo>
                <a:cubicBezTo>
                  <a:pt x="1120039" y="816601"/>
                  <a:pt x="1120780" y="816601"/>
                  <a:pt x="1121184" y="816601"/>
                </a:cubicBezTo>
                <a:cubicBezTo>
                  <a:pt x="1124551" y="816224"/>
                  <a:pt x="1126033" y="818361"/>
                  <a:pt x="1126370" y="820750"/>
                </a:cubicBezTo>
                <a:cubicBezTo>
                  <a:pt x="1126370" y="821441"/>
                  <a:pt x="1126438" y="822133"/>
                  <a:pt x="1125629" y="822887"/>
                </a:cubicBezTo>
                <a:cubicBezTo>
                  <a:pt x="1124619" y="823893"/>
                  <a:pt x="1123810" y="824961"/>
                  <a:pt x="1122665" y="825967"/>
                </a:cubicBezTo>
                <a:cubicBezTo>
                  <a:pt x="1121184" y="827727"/>
                  <a:pt x="1118894" y="828419"/>
                  <a:pt x="1116671" y="828104"/>
                </a:cubicBezTo>
                <a:cubicBezTo>
                  <a:pt x="1113303" y="827727"/>
                  <a:pt x="1110743" y="823578"/>
                  <a:pt x="1111484" y="820436"/>
                </a:cubicBezTo>
                <a:cubicBezTo>
                  <a:pt x="1111821" y="818676"/>
                  <a:pt x="1114852" y="816601"/>
                  <a:pt x="1116671" y="816601"/>
                </a:cubicBezTo>
                <a:close/>
                <a:moveTo>
                  <a:pt x="521041" y="816499"/>
                </a:moveTo>
                <a:cubicBezTo>
                  <a:pt x="522169" y="816709"/>
                  <a:pt x="523288" y="817130"/>
                  <a:pt x="524406" y="817629"/>
                </a:cubicBezTo>
                <a:cubicBezTo>
                  <a:pt x="526305" y="818378"/>
                  <a:pt x="527050" y="819750"/>
                  <a:pt x="527458" y="821122"/>
                </a:cubicBezTo>
                <a:cubicBezTo>
                  <a:pt x="527796" y="822494"/>
                  <a:pt x="527796" y="823180"/>
                  <a:pt x="527458" y="824240"/>
                </a:cubicBezTo>
                <a:cubicBezTo>
                  <a:pt x="521762" y="823554"/>
                  <a:pt x="516541" y="822868"/>
                  <a:pt x="510913" y="822120"/>
                </a:cubicBezTo>
                <a:cubicBezTo>
                  <a:pt x="511252" y="821434"/>
                  <a:pt x="511659" y="820436"/>
                  <a:pt x="512405" y="819750"/>
                </a:cubicBezTo>
                <a:cubicBezTo>
                  <a:pt x="513896" y="818004"/>
                  <a:pt x="515795" y="817318"/>
                  <a:pt x="517626" y="816632"/>
                </a:cubicBezTo>
                <a:cubicBezTo>
                  <a:pt x="518778" y="816288"/>
                  <a:pt x="519914" y="816288"/>
                  <a:pt x="521041" y="816499"/>
                </a:cubicBezTo>
                <a:close/>
                <a:moveTo>
                  <a:pt x="694060" y="816261"/>
                </a:moveTo>
                <a:cubicBezTo>
                  <a:pt x="696294" y="816640"/>
                  <a:pt x="698528" y="818723"/>
                  <a:pt x="698189" y="820490"/>
                </a:cubicBezTo>
                <a:cubicBezTo>
                  <a:pt x="698189" y="822194"/>
                  <a:pt x="695549" y="823961"/>
                  <a:pt x="693653" y="823646"/>
                </a:cubicBezTo>
                <a:cubicBezTo>
                  <a:pt x="691758" y="823267"/>
                  <a:pt x="690268" y="821500"/>
                  <a:pt x="690268" y="819795"/>
                </a:cubicBezTo>
                <a:cubicBezTo>
                  <a:pt x="690674" y="817334"/>
                  <a:pt x="692165" y="815945"/>
                  <a:pt x="694060" y="816261"/>
                </a:cubicBezTo>
                <a:close/>
                <a:moveTo>
                  <a:pt x="733332" y="816256"/>
                </a:moveTo>
                <a:cubicBezTo>
                  <a:pt x="734069" y="815945"/>
                  <a:pt x="735140" y="816256"/>
                  <a:pt x="735542" y="816940"/>
                </a:cubicBezTo>
                <a:cubicBezTo>
                  <a:pt x="736279" y="817624"/>
                  <a:pt x="736614" y="818371"/>
                  <a:pt x="737015" y="819055"/>
                </a:cubicBezTo>
                <a:cubicBezTo>
                  <a:pt x="737752" y="821107"/>
                  <a:pt x="736279" y="822848"/>
                  <a:pt x="734069" y="822848"/>
                </a:cubicBezTo>
                <a:lnTo>
                  <a:pt x="733332" y="822848"/>
                </a:lnTo>
                <a:cubicBezTo>
                  <a:pt x="731792" y="822102"/>
                  <a:pt x="730319" y="821418"/>
                  <a:pt x="728846" y="820423"/>
                </a:cubicBezTo>
                <a:cubicBezTo>
                  <a:pt x="727708" y="819739"/>
                  <a:pt x="728109" y="817998"/>
                  <a:pt x="729583" y="817313"/>
                </a:cubicBezTo>
                <a:cubicBezTo>
                  <a:pt x="730721" y="816940"/>
                  <a:pt x="732194" y="816629"/>
                  <a:pt x="733332" y="816256"/>
                </a:cubicBezTo>
                <a:close/>
                <a:moveTo>
                  <a:pt x="490772" y="816224"/>
                </a:moveTo>
                <a:cubicBezTo>
                  <a:pt x="491917" y="816613"/>
                  <a:pt x="493399" y="816613"/>
                  <a:pt x="494544" y="816613"/>
                </a:cubicBezTo>
                <a:cubicBezTo>
                  <a:pt x="496430" y="816613"/>
                  <a:pt x="497508" y="817651"/>
                  <a:pt x="498249" y="819468"/>
                </a:cubicBezTo>
                <a:cubicBezTo>
                  <a:pt x="498249" y="819857"/>
                  <a:pt x="498653" y="820571"/>
                  <a:pt x="498653" y="820895"/>
                </a:cubicBezTo>
                <a:cubicBezTo>
                  <a:pt x="493399" y="820181"/>
                  <a:pt x="488212" y="819468"/>
                  <a:pt x="482959" y="818430"/>
                </a:cubicBezTo>
                <a:cubicBezTo>
                  <a:pt x="483363" y="817327"/>
                  <a:pt x="484440" y="816938"/>
                  <a:pt x="485585" y="816613"/>
                </a:cubicBezTo>
                <a:cubicBezTo>
                  <a:pt x="487404" y="816613"/>
                  <a:pt x="489290" y="816224"/>
                  <a:pt x="490772" y="816224"/>
                </a:cubicBezTo>
                <a:close/>
                <a:moveTo>
                  <a:pt x="1048002" y="815667"/>
                </a:moveTo>
                <a:cubicBezTo>
                  <a:pt x="1051791" y="815667"/>
                  <a:pt x="1053280" y="817061"/>
                  <a:pt x="1053280" y="820611"/>
                </a:cubicBezTo>
                <a:cubicBezTo>
                  <a:pt x="1053280" y="822323"/>
                  <a:pt x="1052130" y="823400"/>
                  <a:pt x="1051047" y="824098"/>
                </a:cubicBezTo>
                <a:cubicBezTo>
                  <a:pt x="1050303" y="824795"/>
                  <a:pt x="1049152" y="825175"/>
                  <a:pt x="1048002" y="825492"/>
                </a:cubicBezTo>
                <a:cubicBezTo>
                  <a:pt x="1046514" y="826189"/>
                  <a:pt x="1045431" y="826189"/>
                  <a:pt x="1044281" y="825175"/>
                </a:cubicBezTo>
                <a:cubicBezTo>
                  <a:pt x="1042048" y="823400"/>
                  <a:pt x="1040560" y="820611"/>
                  <a:pt x="1042387" y="818139"/>
                </a:cubicBezTo>
                <a:cubicBezTo>
                  <a:pt x="1042792" y="817442"/>
                  <a:pt x="1043537" y="816745"/>
                  <a:pt x="1044281" y="816745"/>
                </a:cubicBezTo>
                <a:cubicBezTo>
                  <a:pt x="1045431" y="816364"/>
                  <a:pt x="1046920" y="816047"/>
                  <a:pt x="1048002" y="815667"/>
                </a:cubicBezTo>
                <a:close/>
                <a:moveTo>
                  <a:pt x="747781" y="815667"/>
                </a:moveTo>
                <a:cubicBezTo>
                  <a:pt x="750304" y="815667"/>
                  <a:pt x="751432" y="816724"/>
                  <a:pt x="751432" y="819149"/>
                </a:cubicBezTo>
                <a:cubicBezTo>
                  <a:pt x="751432" y="820517"/>
                  <a:pt x="749242" y="822569"/>
                  <a:pt x="747383" y="822569"/>
                </a:cubicBezTo>
                <a:cubicBezTo>
                  <a:pt x="745923" y="822569"/>
                  <a:pt x="744064" y="820828"/>
                  <a:pt x="744064" y="819460"/>
                </a:cubicBezTo>
                <a:cubicBezTo>
                  <a:pt x="744064" y="817408"/>
                  <a:pt x="745524" y="815667"/>
                  <a:pt x="747781" y="815667"/>
                </a:cubicBezTo>
                <a:close/>
                <a:moveTo>
                  <a:pt x="1094002" y="815210"/>
                </a:moveTo>
                <a:cubicBezTo>
                  <a:pt x="1095488" y="814831"/>
                  <a:pt x="1096974" y="815210"/>
                  <a:pt x="1098528" y="815210"/>
                </a:cubicBezTo>
                <a:cubicBezTo>
                  <a:pt x="1101904" y="815210"/>
                  <a:pt x="1104133" y="819372"/>
                  <a:pt x="1101904" y="822905"/>
                </a:cubicBezTo>
                <a:cubicBezTo>
                  <a:pt x="1101904" y="823220"/>
                  <a:pt x="1101499" y="823220"/>
                  <a:pt x="1101499" y="823220"/>
                </a:cubicBezTo>
                <a:cubicBezTo>
                  <a:pt x="1098122" y="824292"/>
                  <a:pt x="1095894" y="827067"/>
                  <a:pt x="1092516" y="827761"/>
                </a:cubicBezTo>
                <a:cubicBezTo>
                  <a:pt x="1090288" y="828140"/>
                  <a:pt x="1089140" y="828140"/>
                  <a:pt x="1087654" y="826374"/>
                </a:cubicBezTo>
                <a:cubicBezTo>
                  <a:pt x="1086911" y="825301"/>
                  <a:pt x="1085763" y="822905"/>
                  <a:pt x="1085763" y="821139"/>
                </a:cubicBezTo>
                <a:cubicBezTo>
                  <a:pt x="1085763" y="820760"/>
                  <a:pt x="1086168" y="820066"/>
                  <a:pt x="1086911" y="819057"/>
                </a:cubicBezTo>
                <a:cubicBezTo>
                  <a:pt x="1088802" y="816597"/>
                  <a:pt x="1091368" y="815903"/>
                  <a:pt x="1094002" y="815210"/>
                </a:cubicBezTo>
                <a:close/>
                <a:moveTo>
                  <a:pt x="1068384" y="813848"/>
                </a:moveTo>
                <a:cubicBezTo>
                  <a:pt x="1070599" y="813160"/>
                  <a:pt x="1072142" y="813848"/>
                  <a:pt x="1073216" y="815977"/>
                </a:cubicBezTo>
                <a:cubicBezTo>
                  <a:pt x="1074692" y="818420"/>
                  <a:pt x="1073954" y="822176"/>
                  <a:pt x="1072478" y="823617"/>
                </a:cubicBezTo>
                <a:cubicBezTo>
                  <a:pt x="1070264" y="825683"/>
                  <a:pt x="1066908" y="826747"/>
                  <a:pt x="1064291" y="825996"/>
                </a:cubicBezTo>
                <a:cubicBezTo>
                  <a:pt x="1062815" y="825683"/>
                  <a:pt x="1061674" y="823930"/>
                  <a:pt x="1061674" y="822552"/>
                </a:cubicBezTo>
                <a:cubicBezTo>
                  <a:pt x="1062077" y="822176"/>
                  <a:pt x="1062077" y="821863"/>
                  <a:pt x="1062077" y="821488"/>
                </a:cubicBezTo>
                <a:cubicBezTo>
                  <a:pt x="1062077" y="820486"/>
                  <a:pt x="1061674" y="820110"/>
                  <a:pt x="1061674" y="819421"/>
                </a:cubicBezTo>
                <a:cubicBezTo>
                  <a:pt x="1061674" y="818420"/>
                  <a:pt x="1062077" y="817355"/>
                  <a:pt x="1062815" y="816979"/>
                </a:cubicBezTo>
                <a:cubicBezTo>
                  <a:pt x="1064694" y="815977"/>
                  <a:pt x="1066170" y="814600"/>
                  <a:pt x="1068384" y="813848"/>
                </a:cubicBezTo>
                <a:close/>
                <a:moveTo>
                  <a:pt x="870992" y="813757"/>
                </a:moveTo>
                <a:cubicBezTo>
                  <a:pt x="872483" y="814139"/>
                  <a:pt x="873635" y="814139"/>
                  <a:pt x="875127" y="814521"/>
                </a:cubicBezTo>
                <a:cubicBezTo>
                  <a:pt x="879601" y="815923"/>
                  <a:pt x="881092" y="820829"/>
                  <a:pt x="878177" y="824396"/>
                </a:cubicBezTo>
                <a:cubicBezTo>
                  <a:pt x="876279" y="826499"/>
                  <a:pt x="873635" y="827582"/>
                  <a:pt x="870992" y="827582"/>
                </a:cubicBezTo>
                <a:cubicBezTo>
                  <a:pt x="868755" y="827582"/>
                  <a:pt x="867264" y="826499"/>
                  <a:pt x="865772" y="825416"/>
                </a:cubicBezTo>
                <a:cubicBezTo>
                  <a:pt x="863874" y="823696"/>
                  <a:pt x="862722" y="821211"/>
                  <a:pt x="863468" y="818408"/>
                </a:cubicBezTo>
                <a:cubicBezTo>
                  <a:pt x="864620" y="815222"/>
                  <a:pt x="867602" y="813438"/>
                  <a:pt x="870992" y="813757"/>
                </a:cubicBezTo>
                <a:close/>
                <a:moveTo>
                  <a:pt x="715686" y="813754"/>
                </a:moveTo>
                <a:cubicBezTo>
                  <a:pt x="717928" y="813754"/>
                  <a:pt x="719422" y="814826"/>
                  <a:pt x="719829" y="816592"/>
                </a:cubicBezTo>
                <a:cubicBezTo>
                  <a:pt x="720237" y="818673"/>
                  <a:pt x="718675" y="820061"/>
                  <a:pt x="716841" y="820061"/>
                </a:cubicBezTo>
                <a:cubicBezTo>
                  <a:pt x="714939" y="820061"/>
                  <a:pt x="713037" y="819746"/>
                  <a:pt x="711203" y="819367"/>
                </a:cubicBezTo>
                <a:cubicBezTo>
                  <a:pt x="709641" y="819052"/>
                  <a:pt x="709302" y="817286"/>
                  <a:pt x="710796" y="816214"/>
                </a:cubicBezTo>
                <a:cubicBezTo>
                  <a:pt x="711951" y="814826"/>
                  <a:pt x="713445" y="813438"/>
                  <a:pt x="715686" y="813754"/>
                </a:cubicBezTo>
                <a:close/>
                <a:moveTo>
                  <a:pt x="846518" y="813753"/>
                </a:moveTo>
                <a:cubicBezTo>
                  <a:pt x="848751" y="813438"/>
                  <a:pt x="850240" y="814508"/>
                  <a:pt x="851797" y="815514"/>
                </a:cubicBezTo>
                <a:cubicBezTo>
                  <a:pt x="853285" y="816584"/>
                  <a:pt x="853285" y="817967"/>
                  <a:pt x="853285" y="819351"/>
                </a:cubicBezTo>
                <a:cubicBezTo>
                  <a:pt x="854030" y="821805"/>
                  <a:pt x="852541" y="822874"/>
                  <a:pt x="850646" y="823880"/>
                </a:cubicBezTo>
                <a:cubicBezTo>
                  <a:pt x="850240" y="823880"/>
                  <a:pt x="850240" y="824258"/>
                  <a:pt x="849902" y="824258"/>
                </a:cubicBezTo>
                <a:cubicBezTo>
                  <a:pt x="846518" y="825642"/>
                  <a:pt x="843134" y="825956"/>
                  <a:pt x="839750" y="827026"/>
                </a:cubicBezTo>
                <a:cubicBezTo>
                  <a:pt x="839412" y="827026"/>
                  <a:pt x="839006" y="827026"/>
                  <a:pt x="838668" y="827026"/>
                </a:cubicBezTo>
                <a:cubicBezTo>
                  <a:pt x="834878" y="827026"/>
                  <a:pt x="832983" y="824572"/>
                  <a:pt x="833727" y="821113"/>
                </a:cubicBezTo>
                <a:cubicBezTo>
                  <a:pt x="834539" y="819037"/>
                  <a:pt x="835622" y="817276"/>
                  <a:pt x="837111" y="815892"/>
                </a:cubicBezTo>
                <a:cubicBezTo>
                  <a:pt x="837517" y="815514"/>
                  <a:pt x="837856" y="815200"/>
                  <a:pt x="838262" y="815200"/>
                </a:cubicBezTo>
                <a:cubicBezTo>
                  <a:pt x="840901" y="814508"/>
                  <a:pt x="843879" y="814130"/>
                  <a:pt x="846518" y="813753"/>
                </a:cubicBezTo>
                <a:close/>
                <a:moveTo>
                  <a:pt x="770645" y="813578"/>
                </a:moveTo>
                <a:cubicBezTo>
                  <a:pt x="772133" y="813230"/>
                  <a:pt x="773537" y="813230"/>
                  <a:pt x="774848" y="813578"/>
                </a:cubicBezTo>
                <a:cubicBezTo>
                  <a:pt x="776158" y="813927"/>
                  <a:pt x="777376" y="814624"/>
                  <a:pt x="778492" y="815670"/>
                </a:cubicBezTo>
                <a:cubicBezTo>
                  <a:pt x="779980" y="816747"/>
                  <a:pt x="779980" y="819536"/>
                  <a:pt x="778898" y="820614"/>
                </a:cubicBezTo>
                <a:cubicBezTo>
                  <a:pt x="777410" y="822008"/>
                  <a:pt x="775516" y="823085"/>
                  <a:pt x="773622" y="823782"/>
                </a:cubicBezTo>
                <a:cubicBezTo>
                  <a:pt x="772133" y="824099"/>
                  <a:pt x="770645" y="824796"/>
                  <a:pt x="769495" y="824796"/>
                </a:cubicBezTo>
                <a:cubicBezTo>
                  <a:pt x="766857" y="824796"/>
                  <a:pt x="765369" y="823782"/>
                  <a:pt x="765030" y="821311"/>
                </a:cubicBezTo>
                <a:cubicBezTo>
                  <a:pt x="764286" y="820930"/>
                  <a:pt x="764625" y="820614"/>
                  <a:pt x="764625" y="819916"/>
                </a:cubicBezTo>
                <a:cubicBezTo>
                  <a:pt x="764625" y="816747"/>
                  <a:pt x="766857" y="814656"/>
                  <a:pt x="770645" y="813578"/>
                </a:cubicBezTo>
                <a:close/>
                <a:moveTo>
                  <a:pt x="795586" y="813501"/>
                </a:moveTo>
                <a:cubicBezTo>
                  <a:pt x="796894" y="813858"/>
                  <a:pt x="798110" y="814574"/>
                  <a:pt x="798650" y="815464"/>
                </a:cubicBezTo>
                <a:cubicBezTo>
                  <a:pt x="799798" y="816863"/>
                  <a:pt x="800203" y="818643"/>
                  <a:pt x="799798" y="820360"/>
                </a:cubicBezTo>
                <a:cubicBezTo>
                  <a:pt x="798650" y="822840"/>
                  <a:pt x="797164" y="824239"/>
                  <a:pt x="793450" y="824239"/>
                </a:cubicBezTo>
                <a:cubicBezTo>
                  <a:pt x="792302" y="823921"/>
                  <a:pt x="790479" y="823540"/>
                  <a:pt x="788926" y="822840"/>
                </a:cubicBezTo>
                <a:cubicBezTo>
                  <a:pt x="786698" y="821759"/>
                  <a:pt x="786293" y="818262"/>
                  <a:pt x="788184" y="816481"/>
                </a:cubicBezTo>
                <a:cubicBezTo>
                  <a:pt x="789264" y="815464"/>
                  <a:pt x="790479" y="814383"/>
                  <a:pt x="791965" y="813683"/>
                </a:cubicBezTo>
                <a:cubicBezTo>
                  <a:pt x="792876" y="813143"/>
                  <a:pt x="794278" y="813143"/>
                  <a:pt x="795586" y="813501"/>
                </a:cubicBezTo>
                <a:close/>
                <a:moveTo>
                  <a:pt x="462423" y="813438"/>
                </a:moveTo>
                <a:cubicBezTo>
                  <a:pt x="463577" y="813438"/>
                  <a:pt x="465070" y="813766"/>
                  <a:pt x="466563" y="814159"/>
                </a:cubicBezTo>
                <a:cubicBezTo>
                  <a:pt x="467310" y="814159"/>
                  <a:pt x="468057" y="814946"/>
                  <a:pt x="468464" y="815274"/>
                </a:cubicBezTo>
                <a:cubicBezTo>
                  <a:pt x="468804" y="815667"/>
                  <a:pt x="468804" y="815995"/>
                  <a:pt x="469211" y="816716"/>
                </a:cubicBezTo>
                <a:cubicBezTo>
                  <a:pt x="465070" y="815995"/>
                  <a:pt x="460929" y="815274"/>
                  <a:pt x="456788" y="814880"/>
                </a:cubicBezTo>
                <a:cubicBezTo>
                  <a:pt x="458689" y="814159"/>
                  <a:pt x="460182" y="813438"/>
                  <a:pt x="462423" y="813438"/>
                </a:cubicBezTo>
                <a:close/>
                <a:moveTo>
                  <a:pt x="818453" y="812745"/>
                </a:moveTo>
                <a:cubicBezTo>
                  <a:pt x="822225" y="812045"/>
                  <a:pt x="825593" y="813762"/>
                  <a:pt x="826334" y="817321"/>
                </a:cubicBezTo>
                <a:cubicBezTo>
                  <a:pt x="826670" y="818401"/>
                  <a:pt x="825930" y="819418"/>
                  <a:pt x="825593" y="820499"/>
                </a:cubicBezTo>
                <a:cubicBezTo>
                  <a:pt x="824448" y="823677"/>
                  <a:pt x="822225" y="825075"/>
                  <a:pt x="819194" y="824694"/>
                </a:cubicBezTo>
                <a:cubicBezTo>
                  <a:pt x="813603" y="824694"/>
                  <a:pt x="810976" y="821516"/>
                  <a:pt x="811717" y="816240"/>
                </a:cubicBezTo>
                <a:cubicBezTo>
                  <a:pt x="812121" y="814143"/>
                  <a:pt x="812862" y="813762"/>
                  <a:pt x="814748" y="813444"/>
                </a:cubicBezTo>
                <a:cubicBezTo>
                  <a:pt x="815826" y="813062"/>
                  <a:pt x="816971" y="813062"/>
                  <a:pt x="818453" y="812745"/>
                </a:cubicBezTo>
                <a:close/>
                <a:moveTo>
                  <a:pt x="419569" y="786082"/>
                </a:moveTo>
                <a:cubicBezTo>
                  <a:pt x="420268" y="786130"/>
                  <a:pt x="420925" y="786401"/>
                  <a:pt x="421497" y="786942"/>
                </a:cubicBezTo>
                <a:cubicBezTo>
                  <a:pt x="422642" y="787642"/>
                  <a:pt x="423316" y="788725"/>
                  <a:pt x="423720" y="790126"/>
                </a:cubicBezTo>
                <a:cubicBezTo>
                  <a:pt x="424057" y="791590"/>
                  <a:pt x="423720" y="792545"/>
                  <a:pt x="422238" y="793246"/>
                </a:cubicBezTo>
                <a:cubicBezTo>
                  <a:pt x="420352" y="794710"/>
                  <a:pt x="418533" y="794328"/>
                  <a:pt x="416983" y="792927"/>
                </a:cubicBezTo>
                <a:cubicBezTo>
                  <a:pt x="416242" y="791845"/>
                  <a:pt x="415502" y="790444"/>
                  <a:pt x="415502" y="788343"/>
                </a:cubicBezTo>
                <a:cubicBezTo>
                  <a:pt x="415502" y="787642"/>
                  <a:pt x="416242" y="786942"/>
                  <a:pt x="417388" y="786560"/>
                </a:cubicBezTo>
                <a:cubicBezTo>
                  <a:pt x="418129" y="786210"/>
                  <a:pt x="418870" y="786034"/>
                  <a:pt x="419569" y="786082"/>
                </a:cubicBezTo>
                <a:close/>
                <a:moveTo>
                  <a:pt x="483135" y="785302"/>
                </a:moveTo>
                <a:cubicBezTo>
                  <a:pt x="484602" y="786677"/>
                  <a:pt x="485669" y="788052"/>
                  <a:pt x="486803" y="789490"/>
                </a:cubicBezTo>
                <a:cubicBezTo>
                  <a:pt x="486803" y="790865"/>
                  <a:pt x="486803" y="792240"/>
                  <a:pt x="485669" y="793615"/>
                </a:cubicBezTo>
                <a:cubicBezTo>
                  <a:pt x="484602" y="794677"/>
                  <a:pt x="483135" y="794990"/>
                  <a:pt x="481269" y="794990"/>
                </a:cubicBezTo>
                <a:cubicBezTo>
                  <a:pt x="479800" y="794990"/>
                  <a:pt x="479070" y="794677"/>
                  <a:pt x="478266" y="793240"/>
                </a:cubicBezTo>
                <a:cubicBezTo>
                  <a:pt x="477931" y="792240"/>
                  <a:pt x="477529" y="791552"/>
                  <a:pt x="477194" y="790490"/>
                </a:cubicBezTo>
                <a:cubicBezTo>
                  <a:pt x="476462" y="788052"/>
                  <a:pt x="477931" y="786365"/>
                  <a:pt x="480134" y="785677"/>
                </a:cubicBezTo>
                <a:cubicBezTo>
                  <a:pt x="481269" y="785302"/>
                  <a:pt x="482002" y="785302"/>
                  <a:pt x="483135" y="785302"/>
                </a:cubicBezTo>
                <a:close/>
                <a:moveTo>
                  <a:pt x="547560" y="785127"/>
                </a:moveTo>
                <a:cubicBezTo>
                  <a:pt x="550974" y="785127"/>
                  <a:pt x="552818" y="786908"/>
                  <a:pt x="552818" y="790090"/>
                </a:cubicBezTo>
                <a:cubicBezTo>
                  <a:pt x="552818" y="792189"/>
                  <a:pt x="550223" y="794989"/>
                  <a:pt x="546809" y="794989"/>
                </a:cubicBezTo>
                <a:cubicBezTo>
                  <a:pt x="544556" y="794989"/>
                  <a:pt x="541887" y="792507"/>
                  <a:pt x="542230" y="790408"/>
                </a:cubicBezTo>
                <a:cubicBezTo>
                  <a:pt x="542641" y="787608"/>
                  <a:pt x="543735" y="784745"/>
                  <a:pt x="547560" y="785127"/>
                </a:cubicBezTo>
                <a:close/>
                <a:moveTo>
                  <a:pt x="361933" y="785124"/>
                </a:moveTo>
                <a:cubicBezTo>
                  <a:pt x="363096" y="785433"/>
                  <a:pt x="364118" y="786052"/>
                  <a:pt x="364687" y="786939"/>
                </a:cubicBezTo>
                <a:cubicBezTo>
                  <a:pt x="365424" y="787954"/>
                  <a:pt x="365022" y="789031"/>
                  <a:pt x="365022" y="790426"/>
                </a:cubicBezTo>
                <a:cubicBezTo>
                  <a:pt x="365022" y="791821"/>
                  <a:pt x="364285" y="792899"/>
                  <a:pt x="363147" y="793216"/>
                </a:cubicBezTo>
                <a:cubicBezTo>
                  <a:pt x="362812" y="793216"/>
                  <a:pt x="362410" y="793596"/>
                  <a:pt x="361674" y="793596"/>
                </a:cubicBezTo>
                <a:cubicBezTo>
                  <a:pt x="359799" y="792899"/>
                  <a:pt x="357589" y="792518"/>
                  <a:pt x="355714" y="791821"/>
                </a:cubicBezTo>
                <a:cubicBezTo>
                  <a:pt x="355379" y="791821"/>
                  <a:pt x="355379" y="791504"/>
                  <a:pt x="355379" y="791124"/>
                </a:cubicBezTo>
                <a:cubicBezTo>
                  <a:pt x="355379" y="790807"/>
                  <a:pt x="355379" y="790109"/>
                  <a:pt x="355379" y="789412"/>
                </a:cubicBezTo>
                <a:cubicBezTo>
                  <a:pt x="355379" y="787637"/>
                  <a:pt x="356518" y="785861"/>
                  <a:pt x="358326" y="785164"/>
                </a:cubicBezTo>
                <a:cubicBezTo>
                  <a:pt x="359464" y="784815"/>
                  <a:pt x="360770" y="784815"/>
                  <a:pt x="361933" y="785124"/>
                </a:cubicBezTo>
                <a:close/>
                <a:moveTo>
                  <a:pt x="873504" y="784566"/>
                </a:moveTo>
                <a:cubicBezTo>
                  <a:pt x="876459" y="784566"/>
                  <a:pt x="879011" y="787024"/>
                  <a:pt x="879011" y="789481"/>
                </a:cubicBezTo>
                <a:cubicBezTo>
                  <a:pt x="879011" y="790867"/>
                  <a:pt x="878272" y="792253"/>
                  <a:pt x="876862" y="792568"/>
                </a:cubicBezTo>
                <a:cubicBezTo>
                  <a:pt x="876459" y="792568"/>
                  <a:pt x="876123" y="792946"/>
                  <a:pt x="875720" y="793261"/>
                </a:cubicBezTo>
                <a:cubicBezTo>
                  <a:pt x="873102" y="794711"/>
                  <a:pt x="870147" y="793640"/>
                  <a:pt x="869408" y="790867"/>
                </a:cubicBezTo>
                <a:cubicBezTo>
                  <a:pt x="869005" y="789481"/>
                  <a:pt x="868670" y="788032"/>
                  <a:pt x="869408" y="786645"/>
                </a:cubicBezTo>
                <a:cubicBezTo>
                  <a:pt x="870550" y="785259"/>
                  <a:pt x="872027" y="784188"/>
                  <a:pt x="873504" y="784566"/>
                </a:cubicBezTo>
                <a:close/>
                <a:moveTo>
                  <a:pt x="910906" y="784467"/>
                </a:moveTo>
                <a:cubicBezTo>
                  <a:pt x="912800" y="784467"/>
                  <a:pt x="914289" y="785157"/>
                  <a:pt x="915440" y="786539"/>
                </a:cubicBezTo>
                <a:cubicBezTo>
                  <a:pt x="916184" y="787921"/>
                  <a:pt x="916184" y="790056"/>
                  <a:pt x="915034" y="791437"/>
                </a:cubicBezTo>
                <a:cubicBezTo>
                  <a:pt x="912394" y="794891"/>
                  <a:pt x="909417" y="795268"/>
                  <a:pt x="906440" y="791437"/>
                </a:cubicBezTo>
                <a:cubicBezTo>
                  <a:pt x="905695" y="790370"/>
                  <a:pt x="904951" y="789365"/>
                  <a:pt x="905289" y="787921"/>
                </a:cubicBezTo>
                <a:cubicBezTo>
                  <a:pt x="906034" y="785848"/>
                  <a:pt x="907928" y="784467"/>
                  <a:pt x="910906" y="784467"/>
                </a:cubicBezTo>
                <a:close/>
                <a:moveTo>
                  <a:pt x="809566" y="784464"/>
                </a:moveTo>
                <a:cubicBezTo>
                  <a:pt x="810590" y="784242"/>
                  <a:pt x="811706" y="784417"/>
                  <a:pt x="813026" y="784924"/>
                </a:cubicBezTo>
                <a:cubicBezTo>
                  <a:pt x="813770" y="785304"/>
                  <a:pt x="814921" y="785684"/>
                  <a:pt x="815259" y="786699"/>
                </a:cubicBezTo>
                <a:cubicBezTo>
                  <a:pt x="817154" y="789551"/>
                  <a:pt x="816003" y="792340"/>
                  <a:pt x="812688" y="793735"/>
                </a:cubicBezTo>
                <a:cubicBezTo>
                  <a:pt x="811875" y="794115"/>
                  <a:pt x="810793" y="794115"/>
                  <a:pt x="809642" y="794432"/>
                </a:cubicBezTo>
                <a:cubicBezTo>
                  <a:pt x="808154" y="794432"/>
                  <a:pt x="806665" y="793354"/>
                  <a:pt x="806259" y="791960"/>
                </a:cubicBezTo>
                <a:cubicBezTo>
                  <a:pt x="806259" y="790565"/>
                  <a:pt x="806259" y="789551"/>
                  <a:pt x="805920" y="788093"/>
                </a:cubicBezTo>
                <a:cubicBezTo>
                  <a:pt x="806259" y="787776"/>
                  <a:pt x="806259" y="787079"/>
                  <a:pt x="806665" y="786382"/>
                </a:cubicBezTo>
                <a:cubicBezTo>
                  <a:pt x="807612" y="785304"/>
                  <a:pt x="808543" y="784686"/>
                  <a:pt x="809566" y="784464"/>
                </a:cubicBezTo>
                <a:close/>
                <a:moveTo>
                  <a:pt x="856511" y="784375"/>
                </a:moveTo>
                <a:cubicBezTo>
                  <a:pt x="857547" y="784509"/>
                  <a:pt x="858499" y="784951"/>
                  <a:pt x="859077" y="785678"/>
                </a:cubicBezTo>
                <a:cubicBezTo>
                  <a:pt x="859824" y="786688"/>
                  <a:pt x="860572" y="787761"/>
                  <a:pt x="860164" y="789150"/>
                </a:cubicBezTo>
                <a:cubicBezTo>
                  <a:pt x="859824" y="789529"/>
                  <a:pt x="859416" y="790540"/>
                  <a:pt x="859416" y="791613"/>
                </a:cubicBezTo>
                <a:cubicBezTo>
                  <a:pt x="858669" y="791929"/>
                  <a:pt x="858329" y="791929"/>
                  <a:pt x="857921" y="792308"/>
                </a:cubicBezTo>
                <a:cubicBezTo>
                  <a:pt x="854522" y="793318"/>
                  <a:pt x="853435" y="792623"/>
                  <a:pt x="851939" y="789845"/>
                </a:cubicBezTo>
                <a:cubicBezTo>
                  <a:pt x="851124" y="788077"/>
                  <a:pt x="851531" y="785993"/>
                  <a:pt x="853435" y="784920"/>
                </a:cubicBezTo>
                <a:cubicBezTo>
                  <a:pt x="854352" y="784415"/>
                  <a:pt x="855474" y="784241"/>
                  <a:pt x="856511" y="784375"/>
                </a:cubicBezTo>
                <a:close/>
                <a:moveTo>
                  <a:pt x="588894" y="784369"/>
                </a:moveTo>
                <a:cubicBezTo>
                  <a:pt x="590510" y="784503"/>
                  <a:pt x="592084" y="785464"/>
                  <a:pt x="593023" y="787198"/>
                </a:cubicBezTo>
                <a:cubicBezTo>
                  <a:pt x="593760" y="788585"/>
                  <a:pt x="594163" y="789657"/>
                  <a:pt x="593760" y="791044"/>
                </a:cubicBezTo>
                <a:cubicBezTo>
                  <a:pt x="593425" y="791737"/>
                  <a:pt x="593023" y="792809"/>
                  <a:pt x="592621" y="793503"/>
                </a:cubicBezTo>
                <a:cubicBezTo>
                  <a:pt x="591147" y="794196"/>
                  <a:pt x="590074" y="794574"/>
                  <a:pt x="588600" y="795268"/>
                </a:cubicBezTo>
                <a:cubicBezTo>
                  <a:pt x="587796" y="794890"/>
                  <a:pt x="587059" y="794574"/>
                  <a:pt x="586322" y="794196"/>
                </a:cubicBezTo>
                <a:cubicBezTo>
                  <a:pt x="583705" y="792809"/>
                  <a:pt x="582634" y="788585"/>
                  <a:pt x="584512" y="786505"/>
                </a:cubicBezTo>
                <a:cubicBezTo>
                  <a:pt x="585616" y="784928"/>
                  <a:pt x="587277" y="784235"/>
                  <a:pt x="588894" y="784369"/>
                </a:cubicBezTo>
                <a:close/>
                <a:moveTo>
                  <a:pt x="632151" y="784228"/>
                </a:moveTo>
                <a:cubicBezTo>
                  <a:pt x="634047" y="783909"/>
                  <a:pt x="635536" y="784291"/>
                  <a:pt x="637092" y="784609"/>
                </a:cubicBezTo>
                <a:cubicBezTo>
                  <a:pt x="638582" y="784991"/>
                  <a:pt x="639326" y="786009"/>
                  <a:pt x="639664" y="787791"/>
                </a:cubicBezTo>
                <a:cubicBezTo>
                  <a:pt x="638919" y="789190"/>
                  <a:pt x="638582" y="790590"/>
                  <a:pt x="637837" y="792372"/>
                </a:cubicBezTo>
                <a:cubicBezTo>
                  <a:pt x="635942" y="793390"/>
                  <a:pt x="634453" y="794153"/>
                  <a:pt x="632151" y="793390"/>
                </a:cubicBezTo>
                <a:cubicBezTo>
                  <a:pt x="631407" y="792372"/>
                  <a:pt x="630324" y="791672"/>
                  <a:pt x="629580" y="790590"/>
                </a:cubicBezTo>
                <a:cubicBezTo>
                  <a:pt x="628430" y="789190"/>
                  <a:pt x="628430" y="788109"/>
                  <a:pt x="629580" y="786709"/>
                </a:cubicBezTo>
                <a:cubicBezTo>
                  <a:pt x="629918" y="786009"/>
                  <a:pt x="630324" y="785691"/>
                  <a:pt x="631069" y="784927"/>
                </a:cubicBezTo>
                <a:cubicBezTo>
                  <a:pt x="631407" y="784609"/>
                  <a:pt x="631812" y="784228"/>
                  <a:pt x="632151" y="784228"/>
                </a:cubicBezTo>
                <a:close/>
                <a:moveTo>
                  <a:pt x="567351" y="784226"/>
                </a:moveTo>
                <a:cubicBezTo>
                  <a:pt x="568826" y="783909"/>
                  <a:pt x="570631" y="784607"/>
                  <a:pt x="571434" y="786001"/>
                </a:cubicBezTo>
                <a:cubicBezTo>
                  <a:pt x="572505" y="787396"/>
                  <a:pt x="572908" y="789171"/>
                  <a:pt x="573644" y="790565"/>
                </a:cubicBezTo>
                <a:cubicBezTo>
                  <a:pt x="572908" y="791263"/>
                  <a:pt x="572505" y="791643"/>
                  <a:pt x="572170" y="792340"/>
                </a:cubicBezTo>
                <a:cubicBezTo>
                  <a:pt x="570297" y="794115"/>
                  <a:pt x="567686" y="794432"/>
                  <a:pt x="565473" y="793354"/>
                </a:cubicBezTo>
                <a:cubicBezTo>
                  <a:pt x="564735" y="793037"/>
                  <a:pt x="563998" y="792340"/>
                  <a:pt x="563998" y="791643"/>
                </a:cubicBezTo>
                <a:cubicBezTo>
                  <a:pt x="563998" y="790565"/>
                  <a:pt x="563596" y="789868"/>
                  <a:pt x="563596" y="788790"/>
                </a:cubicBezTo>
                <a:cubicBezTo>
                  <a:pt x="563596" y="786001"/>
                  <a:pt x="564333" y="785304"/>
                  <a:pt x="567351" y="784226"/>
                </a:cubicBezTo>
                <a:close/>
                <a:moveTo>
                  <a:pt x="524957" y="784225"/>
                </a:moveTo>
                <a:cubicBezTo>
                  <a:pt x="527966" y="784604"/>
                  <a:pt x="530220" y="787382"/>
                  <a:pt x="529880" y="789529"/>
                </a:cubicBezTo>
                <a:cubicBezTo>
                  <a:pt x="530220" y="791234"/>
                  <a:pt x="528717" y="793002"/>
                  <a:pt x="526462" y="793318"/>
                </a:cubicBezTo>
                <a:cubicBezTo>
                  <a:pt x="524957" y="793318"/>
                  <a:pt x="523044" y="793002"/>
                  <a:pt x="521541" y="792308"/>
                </a:cubicBezTo>
                <a:cubicBezTo>
                  <a:pt x="520041" y="791613"/>
                  <a:pt x="519289" y="788140"/>
                  <a:pt x="520041" y="786372"/>
                </a:cubicBezTo>
                <a:cubicBezTo>
                  <a:pt x="520791" y="784667"/>
                  <a:pt x="522634" y="783909"/>
                  <a:pt x="524957" y="784225"/>
                </a:cubicBezTo>
                <a:close/>
                <a:moveTo>
                  <a:pt x="890815" y="783918"/>
                </a:moveTo>
                <a:cubicBezTo>
                  <a:pt x="891647" y="783698"/>
                  <a:pt x="892572" y="783698"/>
                  <a:pt x="893682" y="784043"/>
                </a:cubicBezTo>
                <a:cubicBezTo>
                  <a:pt x="894085" y="784420"/>
                  <a:pt x="894825" y="784734"/>
                  <a:pt x="895162" y="784734"/>
                </a:cubicBezTo>
                <a:cubicBezTo>
                  <a:pt x="897449" y="786492"/>
                  <a:pt x="896709" y="788942"/>
                  <a:pt x="896305" y="791014"/>
                </a:cubicBezTo>
                <a:cubicBezTo>
                  <a:pt x="895969" y="792082"/>
                  <a:pt x="892606" y="794154"/>
                  <a:pt x="891462" y="794154"/>
                </a:cubicBezTo>
                <a:cubicBezTo>
                  <a:pt x="889579" y="794154"/>
                  <a:pt x="887022" y="792395"/>
                  <a:pt x="886619" y="790323"/>
                </a:cubicBezTo>
                <a:cubicBezTo>
                  <a:pt x="886215" y="788251"/>
                  <a:pt x="886619" y="786492"/>
                  <a:pt x="888502" y="785111"/>
                </a:cubicBezTo>
                <a:cubicBezTo>
                  <a:pt x="889242" y="784577"/>
                  <a:pt x="889982" y="784137"/>
                  <a:pt x="890815" y="783918"/>
                </a:cubicBezTo>
                <a:close/>
                <a:moveTo>
                  <a:pt x="655137" y="783909"/>
                </a:moveTo>
                <a:cubicBezTo>
                  <a:pt x="658473" y="783909"/>
                  <a:pt x="661076" y="786009"/>
                  <a:pt x="661076" y="788808"/>
                </a:cubicBezTo>
                <a:cubicBezTo>
                  <a:pt x="661076" y="790972"/>
                  <a:pt x="658073" y="794153"/>
                  <a:pt x="655871" y="793771"/>
                </a:cubicBezTo>
                <a:cubicBezTo>
                  <a:pt x="653269" y="793390"/>
                  <a:pt x="650734" y="792372"/>
                  <a:pt x="650734" y="788808"/>
                </a:cubicBezTo>
                <a:cubicBezTo>
                  <a:pt x="650734" y="786391"/>
                  <a:pt x="652202" y="783909"/>
                  <a:pt x="655137" y="783909"/>
                </a:cubicBezTo>
                <a:close/>
                <a:moveTo>
                  <a:pt x="341105" y="783786"/>
                </a:moveTo>
                <a:cubicBezTo>
                  <a:pt x="342632" y="784002"/>
                  <a:pt x="344056" y="784869"/>
                  <a:pt x="344605" y="786262"/>
                </a:cubicBezTo>
                <a:cubicBezTo>
                  <a:pt x="344605" y="786943"/>
                  <a:pt x="344605" y="787624"/>
                  <a:pt x="344605" y="787933"/>
                </a:cubicBezTo>
                <a:cubicBezTo>
                  <a:pt x="344262" y="787933"/>
                  <a:pt x="344262" y="788305"/>
                  <a:pt x="344262" y="788305"/>
                </a:cubicBezTo>
                <a:cubicBezTo>
                  <a:pt x="341585" y="787624"/>
                  <a:pt x="338909" y="786571"/>
                  <a:pt x="336644" y="785890"/>
                </a:cubicBezTo>
                <a:cubicBezTo>
                  <a:pt x="336644" y="785581"/>
                  <a:pt x="336987" y="785581"/>
                  <a:pt x="336987" y="785210"/>
                </a:cubicBezTo>
                <a:cubicBezTo>
                  <a:pt x="337948" y="784002"/>
                  <a:pt x="339578" y="783569"/>
                  <a:pt x="341105" y="783786"/>
                </a:cubicBezTo>
                <a:close/>
                <a:moveTo>
                  <a:pt x="610972" y="783670"/>
                </a:moveTo>
                <a:cubicBezTo>
                  <a:pt x="613645" y="783792"/>
                  <a:pt x="616168" y="785813"/>
                  <a:pt x="616168" y="788475"/>
                </a:cubicBezTo>
                <a:cubicBezTo>
                  <a:pt x="616168" y="790250"/>
                  <a:pt x="613892" y="792659"/>
                  <a:pt x="611684" y="793039"/>
                </a:cubicBezTo>
                <a:cubicBezTo>
                  <a:pt x="610611" y="793039"/>
                  <a:pt x="609472" y="793039"/>
                  <a:pt x="608333" y="793039"/>
                </a:cubicBezTo>
                <a:cubicBezTo>
                  <a:pt x="607264" y="792659"/>
                  <a:pt x="606529" y="791961"/>
                  <a:pt x="606128" y="790947"/>
                </a:cubicBezTo>
                <a:cubicBezTo>
                  <a:pt x="606128" y="789870"/>
                  <a:pt x="606128" y="788475"/>
                  <a:pt x="606128" y="787778"/>
                </a:cubicBezTo>
                <a:cubicBezTo>
                  <a:pt x="606128" y="786003"/>
                  <a:pt x="607264" y="784925"/>
                  <a:pt x="608333" y="784228"/>
                </a:cubicBezTo>
                <a:cubicBezTo>
                  <a:pt x="609170" y="783800"/>
                  <a:pt x="610080" y="783630"/>
                  <a:pt x="610972" y="783670"/>
                </a:cubicBezTo>
                <a:close/>
                <a:moveTo>
                  <a:pt x="834295" y="783535"/>
                </a:moveTo>
                <a:cubicBezTo>
                  <a:pt x="835095" y="783574"/>
                  <a:pt x="835947" y="783919"/>
                  <a:pt x="836901" y="784451"/>
                </a:cubicBezTo>
                <a:cubicBezTo>
                  <a:pt x="838808" y="785515"/>
                  <a:pt x="839557" y="787205"/>
                  <a:pt x="840306" y="788583"/>
                </a:cubicBezTo>
                <a:cubicBezTo>
                  <a:pt x="840647" y="789334"/>
                  <a:pt x="840306" y="790711"/>
                  <a:pt x="839898" y="791400"/>
                </a:cubicBezTo>
                <a:cubicBezTo>
                  <a:pt x="838399" y="792401"/>
                  <a:pt x="836901" y="793090"/>
                  <a:pt x="835402" y="794154"/>
                </a:cubicBezTo>
                <a:cubicBezTo>
                  <a:pt x="834653" y="794154"/>
                  <a:pt x="833495" y="793841"/>
                  <a:pt x="832337" y="793465"/>
                </a:cubicBezTo>
                <a:cubicBezTo>
                  <a:pt x="831587" y="793090"/>
                  <a:pt x="830838" y="792777"/>
                  <a:pt x="830838" y="792401"/>
                </a:cubicBezTo>
                <a:cubicBezTo>
                  <a:pt x="830089" y="791400"/>
                  <a:pt x="829271" y="790022"/>
                  <a:pt x="828931" y="788583"/>
                </a:cubicBezTo>
                <a:cubicBezTo>
                  <a:pt x="828522" y="787205"/>
                  <a:pt x="828931" y="786204"/>
                  <a:pt x="830089" y="785515"/>
                </a:cubicBezTo>
                <a:cubicBezTo>
                  <a:pt x="830838" y="785140"/>
                  <a:pt x="831587" y="784764"/>
                  <a:pt x="831996" y="784451"/>
                </a:cubicBezTo>
                <a:cubicBezTo>
                  <a:pt x="832745" y="783762"/>
                  <a:pt x="833495" y="783496"/>
                  <a:pt x="834295" y="783535"/>
                </a:cubicBezTo>
                <a:close/>
                <a:moveTo>
                  <a:pt x="502873" y="783391"/>
                </a:moveTo>
                <a:cubicBezTo>
                  <a:pt x="503953" y="783391"/>
                  <a:pt x="505099" y="783771"/>
                  <a:pt x="505841" y="784785"/>
                </a:cubicBezTo>
                <a:cubicBezTo>
                  <a:pt x="506246" y="785166"/>
                  <a:pt x="506583" y="785546"/>
                  <a:pt x="506988" y="786243"/>
                </a:cubicBezTo>
                <a:cubicBezTo>
                  <a:pt x="508811" y="788335"/>
                  <a:pt x="508473" y="790807"/>
                  <a:pt x="505841" y="792202"/>
                </a:cubicBezTo>
                <a:cubicBezTo>
                  <a:pt x="504357" y="792899"/>
                  <a:pt x="502873" y="793596"/>
                  <a:pt x="500985" y="792518"/>
                </a:cubicBezTo>
                <a:cubicBezTo>
                  <a:pt x="497278" y="790427"/>
                  <a:pt x="497615" y="788652"/>
                  <a:pt x="499098" y="785166"/>
                </a:cubicBezTo>
                <a:cubicBezTo>
                  <a:pt x="499840" y="783771"/>
                  <a:pt x="501390" y="783074"/>
                  <a:pt x="502873" y="783391"/>
                </a:cubicBezTo>
                <a:close/>
                <a:moveTo>
                  <a:pt x="459458" y="783391"/>
                </a:moveTo>
                <a:cubicBezTo>
                  <a:pt x="460199" y="783074"/>
                  <a:pt x="460949" y="783074"/>
                  <a:pt x="462102" y="783391"/>
                </a:cubicBezTo>
                <a:cubicBezTo>
                  <a:pt x="463592" y="783771"/>
                  <a:pt x="464678" y="784468"/>
                  <a:pt x="466241" y="785166"/>
                </a:cubicBezTo>
                <a:cubicBezTo>
                  <a:pt x="466241" y="786243"/>
                  <a:pt x="466581" y="786940"/>
                  <a:pt x="466581" y="787955"/>
                </a:cubicBezTo>
                <a:cubicBezTo>
                  <a:pt x="466581" y="789032"/>
                  <a:pt x="466581" y="789729"/>
                  <a:pt x="466241" y="790807"/>
                </a:cubicBezTo>
                <a:cubicBezTo>
                  <a:pt x="465426" y="791504"/>
                  <a:pt x="464678" y="792202"/>
                  <a:pt x="463592" y="792518"/>
                </a:cubicBezTo>
                <a:cubicBezTo>
                  <a:pt x="461356" y="793596"/>
                  <a:pt x="459046" y="793216"/>
                  <a:pt x="457549" y="791504"/>
                </a:cubicBezTo>
                <a:cubicBezTo>
                  <a:pt x="455646" y="789032"/>
                  <a:pt x="455646" y="785546"/>
                  <a:pt x="459458" y="783391"/>
                </a:cubicBezTo>
                <a:close/>
                <a:moveTo>
                  <a:pt x="1016546" y="783388"/>
                </a:moveTo>
                <a:cubicBezTo>
                  <a:pt x="1017290" y="783388"/>
                  <a:pt x="1018035" y="783764"/>
                  <a:pt x="1018779" y="783764"/>
                </a:cubicBezTo>
                <a:cubicBezTo>
                  <a:pt x="1021418" y="785146"/>
                  <a:pt x="1021757" y="785837"/>
                  <a:pt x="1021757" y="788977"/>
                </a:cubicBezTo>
                <a:cubicBezTo>
                  <a:pt x="1021757" y="788977"/>
                  <a:pt x="1021757" y="790045"/>
                  <a:pt x="1021418" y="790359"/>
                </a:cubicBezTo>
                <a:cubicBezTo>
                  <a:pt x="1020268" y="791426"/>
                  <a:pt x="1019524" y="792431"/>
                  <a:pt x="1018035" y="792808"/>
                </a:cubicBezTo>
                <a:cubicBezTo>
                  <a:pt x="1015396" y="793875"/>
                  <a:pt x="1010523" y="790359"/>
                  <a:pt x="1010523" y="787909"/>
                </a:cubicBezTo>
                <a:cubicBezTo>
                  <a:pt x="1010523" y="785523"/>
                  <a:pt x="1013907" y="783074"/>
                  <a:pt x="1016546" y="783388"/>
                </a:cubicBezTo>
                <a:close/>
                <a:moveTo>
                  <a:pt x="403839" y="783074"/>
                </a:moveTo>
                <a:cubicBezTo>
                  <a:pt x="406368" y="783074"/>
                  <a:pt x="407899" y="784485"/>
                  <a:pt x="408299" y="787691"/>
                </a:cubicBezTo>
                <a:cubicBezTo>
                  <a:pt x="408299" y="789807"/>
                  <a:pt x="405702" y="791924"/>
                  <a:pt x="403506" y="791924"/>
                </a:cubicBezTo>
                <a:cubicBezTo>
                  <a:pt x="400909" y="791924"/>
                  <a:pt x="399445" y="790192"/>
                  <a:pt x="399445" y="787691"/>
                </a:cubicBezTo>
                <a:cubicBezTo>
                  <a:pt x="399445" y="785190"/>
                  <a:pt x="401242" y="783074"/>
                  <a:pt x="403839" y="783074"/>
                </a:cubicBezTo>
                <a:close/>
                <a:moveTo>
                  <a:pt x="383096" y="783074"/>
                </a:moveTo>
                <a:cubicBezTo>
                  <a:pt x="385330" y="783074"/>
                  <a:pt x="387969" y="785575"/>
                  <a:pt x="387969" y="787691"/>
                </a:cubicBezTo>
                <a:cubicBezTo>
                  <a:pt x="388375" y="789807"/>
                  <a:pt x="385330" y="791924"/>
                  <a:pt x="383096" y="791924"/>
                </a:cubicBezTo>
                <a:cubicBezTo>
                  <a:pt x="380457" y="791924"/>
                  <a:pt x="378630" y="790192"/>
                  <a:pt x="378630" y="787306"/>
                </a:cubicBezTo>
                <a:cubicBezTo>
                  <a:pt x="378630" y="785190"/>
                  <a:pt x="380863" y="783074"/>
                  <a:pt x="383096" y="783074"/>
                </a:cubicBezTo>
                <a:close/>
                <a:moveTo>
                  <a:pt x="675396" y="782829"/>
                </a:moveTo>
                <a:cubicBezTo>
                  <a:pt x="675803" y="782516"/>
                  <a:pt x="676550" y="782829"/>
                  <a:pt x="676958" y="782829"/>
                </a:cubicBezTo>
                <a:cubicBezTo>
                  <a:pt x="678793" y="783204"/>
                  <a:pt x="680287" y="784204"/>
                  <a:pt x="681442" y="785267"/>
                </a:cubicBezTo>
                <a:cubicBezTo>
                  <a:pt x="681848" y="785642"/>
                  <a:pt x="682188" y="786329"/>
                  <a:pt x="682188" y="786642"/>
                </a:cubicBezTo>
                <a:cubicBezTo>
                  <a:pt x="682188" y="789079"/>
                  <a:pt x="679946" y="792204"/>
                  <a:pt x="676550" y="791829"/>
                </a:cubicBezTo>
                <a:cubicBezTo>
                  <a:pt x="676143" y="791829"/>
                  <a:pt x="676143" y="791829"/>
                  <a:pt x="675803" y="791829"/>
                </a:cubicBezTo>
                <a:cubicBezTo>
                  <a:pt x="673561" y="791517"/>
                  <a:pt x="671253" y="788704"/>
                  <a:pt x="671661" y="786642"/>
                </a:cubicBezTo>
                <a:cubicBezTo>
                  <a:pt x="672068" y="784892"/>
                  <a:pt x="673561" y="783517"/>
                  <a:pt x="675396" y="782829"/>
                </a:cubicBezTo>
                <a:close/>
                <a:moveTo>
                  <a:pt x="934560" y="782795"/>
                </a:moveTo>
                <a:cubicBezTo>
                  <a:pt x="936769" y="782795"/>
                  <a:pt x="939381" y="784858"/>
                  <a:pt x="939381" y="786983"/>
                </a:cubicBezTo>
                <a:cubicBezTo>
                  <a:pt x="939381" y="790108"/>
                  <a:pt x="937171" y="792483"/>
                  <a:pt x="934158" y="792483"/>
                </a:cubicBezTo>
                <a:cubicBezTo>
                  <a:pt x="931212" y="792483"/>
                  <a:pt x="929337" y="790795"/>
                  <a:pt x="929337" y="787295"/>
                </a:cubicBezTo>
                <a:cubicBezTo>
                  <a:pt x="929337" y="784858"/>
                  <a:pt x="931613" y="782795"/>
                  <a:pt x="934560" y="782795"/>
                </a:cubicBezTo>
                <a:close/>
                <a:moveTo>
                  <a:pt x="739227" y="782795"/>
                </a:moveTo>
                <a:cubicBezTo>
                  <a:pt x="739964" y="782795"/>
                  <a:pt x="740700" y="783177"/>
                  <a:pt x="741437" y="783177"/>
                </a:cubicBezTo>
                <a:cubicBezTo>
                  <a:pt x="743713" y="783496"/>
                  <a:pt x="745186" y="785661"/>
                  <a:pt x="744785" y="787762"/>
                </a:cubicBezTo>
                <a:cubicBezTo>
                  <a:pt x="744048" y="789545"/>
                  <a:pt x="743312" y="790563"/>
                  <a:pt x="742240" y="791646"/>
                </a:cubicBezTo>
                <a:cubicBezTo>
                  <a:pt x="741437" y="791646"/>
                  <a:pt x="740700" y="791646"/>
                  <a:pt x="739964" y="791646"/>
                </a:cubicBezTo>
                <a:cubicBezTo>
                  <a:pt x="738490" y="791646"/>
                  <a:pt x="737754" y="790945"/>
                  <a:pt x="737017" y="789863"/>
                </a:cubicBezTo>
                <a:cubicBezTo>
                  <a:pt x="736281" y="788781"/>
                  <a:pt x="735879" y="787380"/>
                  <a:pt x="735142" y="785979"/>
                </a:cubicBezTo>
                <a:cubicBezTo>
                  <a:pt x="735544" y="785279"/>
                  <a:pt x="735879" y="784897"/>
                  <a:pt x="736281" y="784196"/>
                </a:cubicBezTo>
                <a:cubicBezTo>
                  <a:pt x="737017" y="782795"/>
                  <a:pt x="738156" y="782795"/>
                  <a:pt x="739227" y="782795"/>
                </a:cubicBezTo>
                <a:close/>
                <a:moveTo>
                  <a:pt x="1056183" y="782697"/>
                </a:moveTo>
                <a:cubicBezTo>
                  <a:pt x="1057074" y="782399"/>
                  <a:pt x="1058110" y="782493"/>
                  <a:pt x="1059435" y="783027"/>
                </a:cubicBezTo>
                <a:cubicBezTo>
                  <a:pt x="1061336" y="783718"/>
                  <a:pt x="1062491" y="784723"/>
                  <a:pt x="1063238" y="786481"/>
                </a:cubicBezTo>
                <a:cubicBezTo>
                  <a:pt x="1063985" y="787863"/>
                  <a:pt x="1063578" y="789307"/>
                  <a:pt x="1062491" y="790312"/>
                </a:cubicBezTo>
                <a:cubicBezTo>
                  <a:pt x="1059435" y="792761"/>
                  <a:pt x="1054952" y="791693"/>
                  <a:pt x="1053458" y="787863"/>
                </a:cubicBezTo>
                <a:cubicBezTo>
                  <a:pt x="1053458" y="787549"/>
                  <a:pt x="1053458" y="786858"/>
                  <a:pt x="1053050" y="786167"/>
                </a:cubicBezTo>
                <a:cubicBezTo>
                  <a:pt x="1053458" y="785790"/>
                  <a:pt x="1053458" y="785476"/>
                  <a:pt x="1053797" y="784723"/>
                </a:cubicBezTo>
                <a:cubicBezTo>
                  <a:pt x="1054544" y="783686"/>
                  <a:pt x="1055291" y="782996"/>
                  <a:pt x="1056183" y="782697"/>
                </a:cubicBezTo>
                <a:close/>
                <a:moveTo>
                  <a:pt x="1037092" y="782456"/>
                </a:moveTo>
                <a:cubicBezTo>
                  <a:pt x="1038160" y="782020"/>
                  <a:pt x="1039361" y="781941"/>
                  <a:pt x="1040828" y="782480"/>
                </a:cubicBezTo>
                <a:cubicBezTo>
                  <a:pt x="1043764" y="783494"/>
                  <a:pt x="1043431" y="785966"/>
                  <a:pt x="1043764" y="788755"/>
                </a:cubicBezTo>
                <a:cubicBezTo>
                  <a:pt x="1043030" y="789136"/>
                  <a:pt x="1042697" y="789516"/>
                  <a:pt x="1042697" y="789833"/>
                </a:cubicBezTo>
                <a:cubicBezTo>
                  <a:pt x="1040828" y="791925"/>
                  <a:pt x="1038627" y="791925"/>
                  <a:pt x="1036425" y="791227"/>
                </a:cubicBezTo>
                <a:cubicBezTo>
                  <a:pt x="1034156" y="790530"/>
                  <a:pt x="1033422" y="789136"/>
                  <a:pt x="1033823" y="787044"/>
                </a:cubicBezTo>
                <a:cubicBezTo>
                  <a:pt x="1033823" y="786347"/>
                  <a:pt x="1034156" y="785649"/>
                  <a:pt x="1034156" y="784572"/>
                </a:cubicBezTo>
                <a:cubicBezTo>
                  <a:pt x="1035091" y="783684"/>
                  <a:pt x="1036025" y="782892"/>
                  <a:pt x="1037092" y="782456"/>
                </a:cubicBezTo>
                <a:close/>
                <a:moveTo>
                  <a:pt x="438801" y="782359"/>
                </a:moveTo>
                <a:cubicBezTo>
                  <a:pt x="439601" y="782225"/>
                  <a:pt x="440453" y="782304"/>
                  <a:pt x="441202" y="782648"/>
                </a:cubicBezTo>
                <a:cubicBezTo>
                  <a:pt x="443109" y="783024"/>
                  <a:pt x="444267" y="784025"/>
                  <a:pt x="445765" y="785465"/>
                </a:cubicBezTo>
                <a:cubicBezTo>
                  <a:pt x="445356" y="786842"/>
                  <a:pt x="445356" y="787844"/>
                  <a:pt x="444607" y="788908"/>
                </a:cubicBezTo>
                <a:cubicBezTo>
                  <a:pt x="443449" y="791662"/>
                  <a:pt x="439295" y="793040"/>
                  <a:pt x="436706" y="791662"/>
                </a:cubicBezTo>
                <a:cubicBezTo>
                  <a:pt x="436298" y="791349"/>
                  <a:pt x="435548" y="790974"/>
                  <a:pt x="435208" y="790661"/>
                </a:cubicBezTo>
                <a:cubicBezTo>
                  <a:pt x="433641" y="788532"/>
                  <a:pt x="434391" y="784714"/>
                  <a:pt x="436706" y="783337"/>
                </a:cubicBezTo>
                <a:cubicBezTo>
                  <a:pt x="437251" y="782836"/>
                  <a:pt x="438000" y="782492"/>
                  <a:pt x="438801" y="782359"/>
                </a:cubicBezTo>
                <a:close/>
                <a:moveTo>
                  <a:pt x="1073287" y="782102"/>
                </a:moveTo>
                <a:cubicBezTo>
                  <a:pt x="1075936" y="781402"/>
                  <a:pt x="1079332" y="783184"/>
                  <a:pt x="1080487" y="785283"/>
                </a:cubicBezTo>
                <a:cubicBezTo>
                  <a:pt x="1081234" y="787065"/>
                  <a:pt x="1080826" y="788465"/>
                  <a:pt x="1079332" y="789546"/>
                </a:cubicBezTo>
                <a:cubicBezTo>
                  <a:pt x="1078924" y="789546"/>
                  <a:pt x="1078924" y="789864"/>
                  <a:pt x="1078585" y="789864"/>
                </a:cubicBezTo>
                <a:cubicBezTo>
                  <a:pt x="1077430" y="791646"/>
                  <a:pt x="1075596" y="791646"/>
                  <a:pt x="1073695" y="790946"/>
                </a:cubicBezTo>
                <a:cubicBezTo>
                  <a:pt x="1071453" y="790246"/>
                  <a:pt x="1070298" y="788783"/>
                  <a:pt x="1070298" y="787383"/>
                </a:cubicBezTo>
                <a:cubicBezTo>
                  <a:pt x="1070298" y="784902"/>
                  <a:pt x="1071046" y="783884"/>
                  <a:pt x="1072200" y="782484"/>
                </a:cubicBezTo>
                <a:cubicBezTo>
                  <a:pt x="1072540" y="782102"/>
                  <a:pt x="1072948" y="782102"/>
                  <a:pt x="1073287" y="782102"/>
                </a:cubicBezTo>
                <a:close/>
                <a:moveTo>
                  <a:pt x="977401" y="781783"/>
                </a:moveTo>
                <a:cubicBezTo>
                  <a:pt x="977734" y="781783"/>
                  <a:pt x="978135" y="781783"/>
                  <a:pt x="978468" y="782100"/>
                </a:cubicBezTo>
                <a:cubicBezTo>
                  <a:pt x="981071" y="782480"/>
                  <a:pt x="981471" y="783177"/>
                  <a:pt x="981805" y="785649"/>
                </a:cubicBezTo>
                <a:cubicBezTo>
                  <a:pt x="982205" y="787741"/>
                  <a:pt x="980337" y="790213"/>
                  <a:pt x="978135" y="790910"/>
                </a:cubicBezTo>
                <a:cubicBezTo>
                  <a:pt x="975533" y="791925"/>
                  <a:pt x="972931" y="790910"/>
                  <a:pt x="971863" y="788058"/>
                </a:cubicBezTo>
                <a:cubicBezTo>
                  <a:pt x="972197" y="787741"/>
                  <a:pt x="972197" y="787044"/>
                  <a:pt x="971863" y="786663"/>
                </a:cubicBezTo>
                <a:cubicBezTo>
                  <a:pt x="971863" y="783177"/>
                  <a:pt x="974065" y="781402"/>
                  <a:pt x="977401" y="781783"/>
                </a:cubicBezTo>
                <a:close/>
                <a:moveTo>
                  <a:pt x="785599" y="781644"/>
                </a:moveTo>
                <a:cubicBezTo>
                  <a:pt x="786292" y="781699"/>
                  <a:pt x="786942" y="781965"/>
                  <a:pt x="787509" y="782465"/>
                </a:cubicBezTo>
                <a:cubicBezTo>
                  <a:pt x="787843" y="782840"/>
                  <a:pt x="788243" y="782777"/>
                  <a:pt x="788644" y="783152"/>
                </a:cubicBezTo>
                <a:cubicBezTo>
                  <a:pt x="791579" y="785590"/>
                  <a:pt x="790845" y="788652"/>
                  <a:pt x="787509" y="790777"/>
                </a:cubicBezTo>
                <a:cubicBezTo>
                  <a:pt x="786775" y="791090"/>
                  <a:pt x="785641" y="791090"/>
                  <a:pt x="785307" y="790777"/>
                </a:cubicBezTo>
                <a:cubicBezTo>
                  <a:pt x="783106" y="790090"/>
                  <a:pt x="781237" y="788340"/>
                  <a:pt x="781237" y="785902"/>
                </a:cubicBezTo>
                <a:cubicBezTo>
                  <a:pt x="781237" y="784152"/>
                  <a:pt x="781971" y="783152"/>
                  <a:pt x="783439" y="782090"/>
                </a:cubicBezTo>
                <a:cubicBezTo>
                  <a:pt x="784173" y="781746"/>
                  <a:pt x="784907" y="781590"/>
                  <a:pt x="785599" y="781644"/>
                </a:cubicBezTo>
                <a:close/>
                <a:moveTo>
                  <a:pt x="995896" y="781444"/>
                </a:moveTo>
                <a:cubicBezTo>
                  <a:pt x="999293" y="781444"/>
                  <a:pt x="1001534" y="783236"/>
                  <a:pt x="1001534" y="786053"/>
                </a:cubicBezTo>
                <a:cubicBezTo>
                  <a:pt x="1001534" y="788550"/>
                  <a:pt x="998545" y="791367"/>
                  <a:pt x="995896" y="791047"/>
                </a:cubicBezTo>
                <a:cubicBezTo>
                  <a:pt x="992500" y="790663"/>
                  <a:pt x="990598" y="788870"/>
                  <a:pt x="990598" y="785733"/>
                </a:cubicBezTo>
                <a:cubicBezTo>
                  <a:pt x="991006" y="782852"/>
                  <a:pt x="992908" y="781124"/>
                  <a:pt x="995896" y="781444"/>
                </a:cubicBezTo>
                <a:close/>
                <a:moveTo>
                  <a:pt x="762723" y="781369"/>
                </a:moveTo>
                <a:cubicBezTo>
                  <a:pt x="763457" y="781751"/>
                  <a:pt x="764258" y="782068"/>
                  <a:pt x="764591" y="782450"/>
                </a:cubicBezTo>
                <a:cubicBezTo>
                  <a:pt x="765726" y="783149"/>
                  <a:pt x="766793" y="784167"/>
                  <a:pt x="766459" y="785629"/>
                </a:cubicBezTo>
                <a:cubicBezTo>
                  <a:pt x="766459" y="785947"/>
                  <a:pt x="766459" y="786329"/>
                  <a:pt x="766459" y="786647"/>
                </a:cubicBezTo>
                <a:cubicBezTo>
                  <a:pt x="767193" y="788427"/>
                  <a:pt x="766059" y="789508"/>
                  <a:pt x="765325" y="790526"/>
                </a:cubicBezTo>
                <a:cubicBezTo>
                  <a:pt x="763857" y="791924"/>
                  <a:pt x="761255" y="791924"/>
                  <a:pt x="759787" y="790526"/>
                </a:cubicBezTo>
                <a:cubicBezTo>
                  <a:pt x="758320" y="789127"/>
                  <a:pt x="757185" y="787346"/>
                  <a:pt x="757185" y="785248"/>
                </a:cubicBezTo>
                <a:cubicBezTo>
                  <a:pt x="756852" y="782450"/>
                  <a:pt x="760188" y="780288"/>
                  <a:pt x="762723" y="781369"/>
                </a:cubicBezTo>
                <a:close/>
                <a:moveTo>
                  <a:pt x="1100992" y="781183"/>
                </a:moveTo>
                <a:cubicBezTo>
                  <a:pt x="1102766" y="780916"/>
                  <a:pt x="1104634" y="781167"/>
                  <a:pt x="1106115" y="782046"/>
                </a:cubicBezTo>
                <a:cubicBezTo>
                  <a:pt x="1107259" y="782737"/>
                  <a:pt x="1107999" y="783805"/>
                  <a:pt x="1107259" y="784810"/>
                </a:cubicBezTo>
                <a:cubicBezTo>
                  <a:pt x="1106519" y="786568"/>
                  <a:pt x="1105711" y="787950"/>
                  <a:pt x="1104971" y="789708"/>
                </a:cubicBezTo>
                <a:cubicBezTo>
                  <a:pt x="1104634" y="790776"/>
                  <a:pt x="1103557" y="791090"/>
                  <a:pt x="1102413" y="791090"/>
                </a:cubicBezTo>
                <a:cubicBezTo>
                  <a:pt x="1101336" y="791090"/>
                  <a:pt x="1100125" y="791090"/>
                  <a:pt x="1099048" y="791090"/>
                </a:cubicBezTo>
                <a:cubicBezTo>
                  <a:pt x="1097164" y="789708"/>
                  <a:pt x="1096019" y="788326"/>
                  <a:pt x="1095683" y="786254"/>
                </a:cubicBezTo>
                <a:cubicBezTo>
                  <a:pt x="1095279" y="785186"/>
                  <a:pt x="1095683" y="784119"/>
                  <a:pt x="1096423" y="783428"/>
                </a:cubicBezTo>
                <a:cubicBezTo>
                  <a:pt x="1097534" y="782235"/>
                  <a:pt x="1099216" y="781450"/>
                  <a:pt x="1100992" y="781183"/>
                </a:cubicBezTo>
                <a:close/>
                <a:moveTo>
                  <a:pt x="1128187" y="781042"/>
                </a:moveTo>
                <a:cubicBezTo>
                  <a:pt x="1129663" y="781355"/>
                  <a:pt x="1130804" y="782046"/>
                  <a:pt x="1131140" y="783114"/>
                </a:cubicBezTo>
                <a:cubicBezTo>
                  <a:pt x="1132683" y="785877"/>
                  <a:pt x="1131878" y="789017"/>
                  <a:pt x="1128590" y="790776"/>
                </a:cubicBezTo>
                <a:cubicBezTo>
                  <a:pt x="1128187" y="791090"/>
                  <a:pt x="1127046" y="791090"/>
                  <a:pt x="1126711" y="791090"/>
                </a:cubicBezTo>
                <a:cubicBezTo>
                  <a:pt x="1125570" y="791090"/>
                  <a:pt x="1124832" y="791090"/>
                  <a:pt x="1124094" y="790776"/>
                </a:cubicBezTo>
                <a:cubicBezTo>
                  <a:pt x="1120739" y="790085"/>
                  <a:pt x="1119665" y="787636"/>
                  <a:pt x="1120739" y="784810"/>
                </a:cubicBezTo>
                <a:cubicBezTo>
                  <a:pt x="1121879" y="782046"/>
                  <a:pt x="1124832" y="780288"/>
                  <a:pt x="1128187" y="781042"/>
                </a:cubicBezTo>
                <a:close/>
                <a:moveTo>
                  <a:pt x="714150" y="781042"/>
                </a:moveTo>
                <a:cubicBezTo>
                  <a:pt x="715224" y="780288"/>
                  <a:pt x="716767" y="780288"/>
                  <a:pt x="718244" y="781042"/>
                </a:cubicBezTo>
                <a:cubicBezTo>
                  <a:pt x="720458" y="782423"/>
                  <a:pt x="722337" y="783805"/>
                  <a:pt x="721934" y="785563"/>
                </a:cubicBezTo>
                <a:cubicBezTo>
                  <a:pt x="721934" y="788640"/>
                  <a:pt x="717841" y="791090"/>
                  <a:pt x="715224" y="789708"/>
                </a:cubicBezTo>
                <a:cubicBezTo>
                  <a:pt x="713748" y="789017"/>
                  <a:pt x="711936" y="787950"/>
                  <a:pt x="710393" y="787259"/>
                </a:cubicBezTo>
                <a:cubicBezTo>
                  <a:pt x="709654" y="786945"/>
                  <a:pt x="709319" y="785186"/>
                  <a:pt x="710057" y="784119"/>
                </a:cubicBezTo>
                <a:cubicBezTo>
                  <a:pt x="711198" y="783114"/>
                  <a:pt x="712674" y="781732"/>
                  <a:pt x="714150" y="781042"/>
                </a:cubicBezTo>
                <a:close/>
                <a:moveTo>
                  <a:pt x="1168950" y="780892"/>
                </a:moveTo>
                <a:cubicBezTo>
                  <a:pt x="1169610" y="780670"/>
                  <a:pt x="1170354" y="780670"/>
                  <a:pt x="1171268" y="781051"/>
                </a:cubicBezTo>
                <a:cubicBezTo>
                  <a:pt x="1172418" y="781370"/>
                  <a:pt x="1173163" y="781751"/>
                  <a:pt x="1174313" y="782069"/>
                </a:cubicBezTo>
                <a:cubicBezTo>
                  <a:pt x="1175802" y="782769"/>
                  <a:pt x="1177290" y="784869"/>
                  <a:pt x="1176952" y="786650"/>
                </a:cubicBezTo>
                <a:cubicBezTo>
                  <a:pt x="1176546" y="788750"/>
                  <a:pt x="1175058" y="790214"/>
                  <a:pt x="1172824" y="790214"/>
                </a:cubicBezTo>
                <a:cubicBezTo>
                  <a:pt x="1172824" y="790532"/>
                  <a:pt x="1172418" y="790532"/>
                  <a:pt x="1171674" y="790532"/>
                </a:cubicBezTo>
                <a:cubicBezTo>
                  <a:pt x="1171268" y="790214"/>
                  <a:pt x="1170185" y="790214"/>
                  <a:pt x="1169441" y="789514"/>
                </a:cubicBezTo>
                <a:cubicBezTo>
                  <a:pt x="1167952" y="788432"/>
                  <a:pt x="1167140" y="787032"/>
                  <a:pt x="1166396" y="785632"/>
                </a:cubicBezTo>
                <a:cubicBezTo>
                  <a:pt x="1166057" y="784169"/>
                  <a:pt x="1166057" y="783151"/>
                  <a:pt x="1167140" y="782069"/>
                </a:cubicBezTo>
                <a:cubicBezTo>
                  <a:pt x="1167715" y="781560"/>
                  <a:pt x="1168291" y="781115"/>
                  <a:pt x="1168950" y="780892"/>
                </a:cubicBezTo>
                <a:close/>
                <a:moveTo>
                  <a:pt x="695868" y="780567"/>
                </a:moveTo>
                <a:cubicBezTo>
                  <a:pt x="698132" y="780567"/>
                  <a:pt x="700330" y="783039"/>
                  <a:pt x="700330" y="785131"/>
                </a:cubicBezTo>
                <a:cubicBezTo>
                  <a:pt x="700330" y="787604"/>
                  <a:pt x="698464" y="789379"/>
                  <a:pt x="695868" y="789696"/>
                </a:cubicBezTo>
                <a:cubicBezTo>
                  <a:pt x="694071" y="789696"/>
                  <a:pt x="691474" y="787224"/>
                  <a:pt x="691474" y="785131"/>
                </a:cubicBezTo>
                <a:cubicBezTo>
                  <a:pt x="691474" y="782659"/>
                  <a:pt x="693272" y="780567"/>
                  <a:pt x="695868" y="780567"/>
                </a:cubicBezTo>
                <a:close/>
                <a:moveTo>
                  <a:pt x="1151193" y="780009"/>
                </a:moveTo>
                <a:cubicBezTo>
                  <a:pt x="1152344" y="780323"/>
                  <a:pt x="1153426" y="780009"/>
                  <a:pt x="1154577" y="780009"/>
                </a:cubicBezTo>
                <a:cubicBezTo>
                  <a:pt x="1156810" y="781768"/>
                  <a:pt x="1157960" y="783463"/>
                  <a:pt x="1157554" y="785913"/>
                </a:cubicBezTo>
                <a:cubicBezTo>
                  <a:pt x="1157216" y="787985"/>
                  <a:pt x="1156472" y="789429"/>
                  <a:pt x="1154577" y="790120"/>
                </a:cubicBezTo>
                <a:cubicBezTo>
                  <a:pt x="1152682" y="790811"/>
                  <a:pt x="1149299" y="790120"/>
                  <a:pt x="1148554" y="788676"/>
                </a:cubicBezTo>
                <a:cubicBezTo>
                  <a:pt x="1147065" y="786980"/>
                  <a:pt x="1146727" y="785222"/>
                  <a:pt x="1147810" y="783149"/>
                </a:cubicBezTo>
                <a:cubicBezTo>
                  <a:pt x="1148216" y="782773"/>
                  <a:pt x="1148554" y="782082"/>
                  <a:pt x="1148554" y="781768"/>
                </a:cubicBezTo>
                <a:cubicBezTo>
                  <a:pt x="1148960" y="780700"/>
                  <a:pt x="1150111" y="780323"/>
                  <a:pt x="1151193" y="780009"/>
                </a:cubicBezTo>
                <a:close/>
                <a:moveTo>
                  <a:pt x="958017" y="779468"/>
                </a:moveTo>
                <a:cubicBezTo>
                  <a:pt x="958815" y="779508"/>
                  <a:pt x="959647" y="779683"/>
                  <a:pt x="960564" y="779874"/>
                </a:cubicBezTo>
                <a:cubicBezTo>
                  <a:pt x="961719" y="780573"/>
                  <a:pt x="962874" y="782673"/>
                  <a:pt x="962466" y="784073"/>
                </a:cubicBezTo>
                <a:cubicBezTo>
                  <a:pt x="962466" y="787254"/>
                  <a:pt x="960564" y="789036"/>
                  <a:pt x="957236" y="789417"/>
                </a:cubicBezTo>
                <a:cubicBezTo>
                  <a:pt x="956421" y="789417"/>
                  <a:pt x="956081" y="789417"/>
                  <a:pt x="955334" y="789036"/>
                </a:cubicBezTo>
                <a:cubicBezTo>
                  <a:pt x="953432" y="787954"/>
                  <a:pt x="952278" y="786236"/>
                  <a:pt x="952278" y="784073"/>
                </a:cubicBezTo>
                <a:cubicBezTo>
                  <a:pt x="951938" y="782355"/>
                  <a:pt x="953432" y="780955"/>
                  <a:pt x="955674" y="779874"/>
                </a:cubicBezTo>
                <a:cubicBezTo>
                  <a:pt x="956455" y="779523"/>
                  <a:pt x="957219" y="779428"/>
                  <a:pt x="958017" y="779468"/>
                </a:cubicBezTo>
                <a:close/>
                <a:moveTo>
                  <a:pt x="319461" y="779174"/>
                </a:moveTo>
                <a:cubicBezTo>
                  <a:pt x="320518" y="779487"/>
                  <a:pt x="321311" y="779863"/>
                  <a:pt x="322369" y="780176"/>
                </a:cubicBezTo>
                <a:cubicBezTo>
                  <a:pt x="322765" y="780176"/>
                  <a:pt x="323096" y="780929"/>
                  <a:pt x="323492" y="781242"/>
                </a:cubicBezTo>
                <a:lnTo>
                  <a:pt x="323492" y="781618"/>
                </a:lnTo>
                <a:cubicBezTo>
                  <a:pt x="321311" y="780929"/>
                  <a:pt x="319065" y="780176"/>
                  <a:pt x="317611" y="779487"/>
                </a:cubicBezTo>
                <a:cubicBezTo>
                  <a:pt x="318007" y="779174"/>
                  <a:pt x="318734" y="779174"/>
                  <a:pt x="319461" y="779174"/>
                </a:cubicBezTo>
                <a:close/>
                <a:moveTo>
                  <a:pt x="831259" y="756052"/>
                </a:moveTo>
                <a:cubicBezTo>
                  <a:pt x="833498" y="756052"/>
                  <a:pt x="835737" y="758126"/>
                  <a:pt x="836144" y="759886"/>
                </a:cubicBezTo>
                <a:cubicBezTo>
                  <a:pt x="836484" y="761961"/>
                  <a:pt x="834991" y="764789"/>
                  <a:pt x="833091" y="765795"/>
                </a:cubicBezTo>
                <a:cubicBezTo>
                  <a:pt x="832752" y="766172"/>
                  <a:pt x="832006" y="766486"/>
                  <a:pt x="831599" y="766486"/>
                </a:cubicBezTo>
                <a:cubicBezTo>
                  <a:pt x="827460" y="768246"/>
                  <a:pt x="823728" y="766486"/>
                  <a:pt x="822981" y="762338"/>
                </a:cubicBezTo>
                <a:cubicBezTo>
                  <a:pt x="822981" y="761646"/>
                  <a:pt x="822574" y="761269"/>
                  <a:pt x="822574" y="760578"/>
                </a:cubicBezTo>
                <a:cubicBezTo>
                  <a:pt x="822574" y="758818"/>
                  <a:pt x="823728" y="756744"/>
                  <a:pt x="825628" y="756429"/>
                </a:cubicBezTo>
                <a:cubicBezTo>
                  <a:pt x="827460" y="756429"/>
                  <a:pt x="829766" y="756429"/>
                  <a:pt x="831259" y="756052"/>
                </a:cubicBezTo>
                <a:close/>
                <a:moveTo>
                  <a:pt x="649612" y="755629"/>
                </a:moveTo>
                <a:cubicBezTo>
                  <a:pt x="653010" y="754938"/>
                  <a:pt x="656409" y="756006"/>
                  <a:pt x="658244" y="758458"/>
                </a:cubicBezTo>
                <a:cubicBezTo>
                  <a:pt x="660147" y="761224"/>
                  <a:pt x="659400" y="764366"/>
                  <a:pt x="656001" y="765749"/>
                </a:cubicBezTo>
                <a:cubicBezTo>
                  <a:pt x="654506" y="766818"/>
                  <a:pt x="653350" y="767132"/>
                  <a:pt x="651515" y="767132"/>
                </a:cubicBezTo>
                <a:cubicBezTo>
                  <a:pt x="648456" y="766818"/>
                  <a:pt x="645873" y="765435"/>
                  <a:pt x="644310" y="763298"/>
                </a:cubicBezTo>
                <a:cubicBezTo>
                  <a:pt x="643562" y="762292"/>
                  <a:pt x="643562" y="761224"/>
                  <a:pt x="643970" y="760218"/>
                </a:cubicBezTo>
                <a:cubicBezTo>
                  <a:pt x="644718" y="757766"/>
                  <a:pt x="646621" y="756383"/>
                  <a:pt x="649612" y="755629"/>
                </a:cubicBezTo>
                <a:close/>
                <a:moveTo>
                  <a:pt x="854462" y="755495"/>
                </a:moveTo>
                <a:cubicBezTo>
                  <a:pt x="856745" y="755495"/>
                  <a:pt x="858961" y="756894"/>
                  <a:pt x="861177" y="758674"/>
                </a:cubicBezTo>
                <a:cubicBezTo>
                  <a:pt x="862655" y="759692"/>
                  <a:pt x="862655" y="761472"/>
                  <a:pt x="861580" y="762871"/>
                </a:cubicBezTo>
                <a:cubicBezTo>
                  <a:pt x="858961" y="766050"/>
                  <a:pt x="855604" y="767131"/>
                  <a:pt x="852246" y="765732"/>
                </a:cubicBezTo>
                <a:cubicBezTo>
                  <a:pt x="851507" y="765351"/>
                  <a:pt x="850769" y="764652"/>
                  <a:pt x="850030" y="763952"/>
                </a:cubicBezTo>
                <a:cubicBezTo>
                  <a:pt x="849627" y="763253"/>
                  <a:pt x="849627" y="762871"/>
                  <a:pt x="849291" y="762553"/>
                </a:cubicBezTo>
                <a:cubicBezTo>
                  <a:pt x="848150" y="761154"/>
                  <a:pt x="848150" y="759692"/>
                  <a:pt x="849291" y="758293"/>
                </a:cubicBezTo>
                <a:cubicBezTo>
                  <a:pt x="850366" y="756894"/>
                  <a:pt x="851507" y="755495"/>
                  <a:pt x="854462" y="755495"/>
                </a:cubicBezTo>
                <a:close/>
                <a:moveTo>
                  <a:pt x="805196" y="755319"/>
                </a:moveTo>
                <a:cubicBezTo>
                  <a:pt x="809295" y="756019"/>
                  <a:pt x="811109" y="758816"/>
                  <a:pt x="812252" y="761996"/>
                </a:cubicBezTo>
                <a:cubicBezTo>
                  <a:pt x="812991" y="763776"/>
                  <a:pt x="811109" y="765875"/>
                  <a:pt x="808892" y="766256"/>
                </a:cubicBezTo>
                <a:cubicBezTo>
                  <a:pt x="807750" y="766574"/>
                  <a:pt x="806271" y="766574"/>
                  <a:pt x="805196" y="766574"/>
                </a:cubicBezTo>
                <a:cubicBezTo>
                  <a:pt x="802912" y="766574"/>
                  <a:pt x="801098" y="766320"/>
                  <a:pt x="799216" y="764857"/>
                </a:cubicBezTo>
                <a:cubicBezTo>
                  <a:pt x="797335" y="763458"/>
                  <a:pt x="796999" y="762377"/>
                  <a:pt x="797738" y="760279"/>
                </a:cubicBezTo>
                <a:cubicBezTo>
                  <a:pt x="798074" y="759198"/>
                  <a:pt x="798813" y="757799"/>
                  <a:pt x="799619" y="757100"/>
                </a:cubicBezTo>
                <a:cubicBezTo>
                  <a:pt x="801098" y="755319"/>
                  <a:pt x="802912" y="754938"/>
                  <a:pt x="805196" y="755319"/>
                </a:cubicBezTo>
                <a:close/>
                <a:moveTo>
                  <a:pt x="1040967" y="755318"/>
                </a:moveTo>
                <a:cubicBezTo>
                  <a:pt x="1042107" y="755635"/>
                  <a:pt x="1043180" y="756396"/>
                  <a:pt x="1043918" y="757411"/>
                </a:cubicBezTo>
                <a:cubicBezTo>
                  <a:pt x="1044656" y="758489"/>
                  <a:pt x="1044656" y="759504"/>
                  <a:pt x="1043918" y="760582"/>
                </a:cubicBezTo>
                <a:cubicBezTo>
                  <a:pt x="1042845" y="761977"/>
                  <a:pt x="1041705" y="762674"/>
                  <a:pt x="1039826" y="762674"/>
                </a:cubicBezTo>
                <a:cubicBezTo>
                  <a:pt x="1038350" y="762357"/>
                  <a:pt x="1037277" y="761279"/>
                  <a:pt x="1036539" y="759884"/>
                </a:cubicBezTo>
                <a:lnTo>
                  <a:pt x="1036539" y="759504"/>
                </a:lnTo>
                <a:cubicBezTo>
                  <a:pt x="1036137" y="758489"/>
                  <a:pt x="1035802" y="757474"/>
                  <a:pt x="1036539" y="756396"/>
                </a:cubicBezTo>
                <a:cubicBezTo>
                  <a:pt x="1037344" y="755382"/>
                  <a:pt x="1039491" y="754938"/>
                  <a:pt x="1040967" y="755318"/>
                </a:cubicBezTo>
                <a:close/>
                <a:moveTo>
                  <a:pt x="778692" y="754973"/>
                </a:moveTo>
                <a:cubicBezTo>
                  <a:pt x="782081" y="754659"/>
                  <a:pt x="787708" y="757802"/>
                  <a:pt x="788453" y="760945"/>
                </a:cubicBezTo>
                <a:cubicBezTo>
                  <a:pt x="789199" y="762642"/>
                  <a:pt x="788114" y="765093"/>
                  <a:pt x="785810" y="765785"/>
                </a:cubicBezTo>
                <a:cubicBezTo>
                  <a:pt x="783979" y="766162"/>
                  <a:pt x="781336" y="766162"/>
                  <a:pt x="779099" y="766853"/>
                </a:cubicBezTo>
                <a:cubicBezTo>
                  <a:pt x="776794" y="766476"/>
                  <a:pt x="774964" y="766162"/>
                  <a:pt x="773473" y="764779"/>
                </a:cubicBezTo>
                <a:cubicBezTo>
                  <a:pt x="770829" y="761951"/>
                  <a:pt x="771574" y="757425"/>
                  <a:pt x="775303" y="756042"/>
                </a:cubicBezTo>
                <a:cubicBezTo>
                  <a:pt x="776048" y="755665"/>
                  <a:pt x="776794" y="755351"/>
                  <a:pt x="777608" y="755351"/>
                </a:cubicBezTo>
                <a:cubicBezTo>
                  <a:pt x="777946" y="755351"/>
                  <a:pt x="778353" y="754973"/>
                  <a:pt x="778692" y="754973"/>
                </a:cubicBezTo>
                <a:close/>
                <a:moveTo>
                  <a:pt x="985925" y="754599"/>
                </a:moveTo>
                <a:cubicBezTo>
                  <a:pt x="986826" y="754552"/>
                  <a:pt x="987761" y="754724"/>
                  <a:pt x="988474" y="755067"/>
                </a:cubicBezTo>
                <a:cubicBezTo>
                  <a:pt x="989290" y="755441"/>
                  <a:pt x="989970" y="756501"/>
                  <a:pt x="990718" y="756813"/>
                </a:cubicBezTo>
                <a:cubicBezTo>
                  <a:pt x="991125" y="757187"/>
                  <a:pt x="991125" y="757499"/>
                  <a:pt x="991125" y="757873"/>
                </a:cubicBezTo>
                <a:cubicBezTo>
                  <a:pt x="991125" y="759245"/>
                  <a:pt x="990378" y="760305"/>
                  <a:pt x="989630" y="761678"/>
                </a:cubicBezTo>
                <a:cubicBezTo>
                  <a:pt x="988474" y="762675"/>
                  <a:pt x="987319" y="762675"/>
                  <a:pt x="986571" y="762675"/>
                </a:cubicBezTo>
                <a:cubicBezTo>
                  <a:pt x="985483" y="762675"/>
                  <a:pt x="984736" y="762364"/>
                  <a:pt x="983988" y="761678"/>
                </a:cubicBezTo>
                <a:cubicBezTo>
                  <a:pt x="983580" y="760992"/>
                  <a:pt x="983240" y="760617"/>
                  <a:pt x="982832" y="759931"/>
                </a:cubicBezTo>
                <a:cubicBezTo>
                  <a:pt x="981677" y="758185"/>
                  <a:pt x="981677" y="756813"/>
                  <a:pt x="983580" y="755441"/>
                </a:cubicBezTo>
                <a:cubicBezTo>
                  <a:pt x="984158" y="754911"/>
                  <a:pt x="985025" y="754646"/>
                  <a:pt x="985925" y="754599"/>
                </a:cubicBezTo>
                <a:close/>
                <a:moveTo>
                  <a:pt x="1089511" y="754439"/>
                </a:moveTo>
                <a:cubicBezTo>
                  <a:pt x="1090158" y="754439"/>
                  <a:pt x="1090805" y="754616"/>
                  <a:pt x="1091535" y="754809"/>
                </a:cubicBezTo>
                <a:cubicBezTo>
                  <a:pt x="1092597" y="755131"/>
                  <a:pt x="1093726" y="756609"/>
                  <a:pt x="1093726" y="758023"/>
                </a:cubicBezTo>
                <a:cubicBezTo>
                  <a:pt x="1093726" y="759438"/>
                  <a:pt x="1092996" y="760145"/>
                  <a:pt x="1091867" y="760852"/>
                </a:cubicBezTo>
                <a:cubicBezTo>
                  <a:pt x="1091137" y="760852"/>
                  <a:pt x="1090407" y="761238"/>
                  <a:pt x="1089677" y="761559"/>
                </a:cubicBezTo>
                <a:cubicBezTo>
                  <a:pt x="1088614" y="760145"/>
                  <a:pt x="1087088" y="759438"/>
                  <a:pt x="1086756" y="757638"/>
                </a:cubicBezTo>
                <a:cubicBezTo>
                  <a:pt x="1086357" y="756609"/>
                  <a:pt x="1086756" y="755838"/>
                  <a:pt x="1087486" y="755131"/>
                </a:cubicBezTo>
                <a:cubicBezTo>
                  <a:pt x="1088216" y="754616"/>
                  <a:pt x="1088863" y="754439"/>
                  <a:pt x="1089511" y="754439"/>
                </a:cubicBezTo>
                <a:close/>
                <a:moveTo>
                  <a:pt x="1010507" y="754102"/>
                </a:moveTo>
                <a:cubicBezTo>
                  <a:pt x="1013158" y="754102"/>
                  <a:pt x="1015808" y="756185"/>
                  <a:pt x="1015808" y="758268"/>
                </a:cubicBezTo>
                <a:cubicBezTo>
                  <a:pt x="1015401" y="760035"/>
                  <a:pt x="1012750" y="762118"/>
                  <a:pt x="1010167" y="762118"/>
                </a:cubicBezTo>
                <a:cubicBezTo>
                  <a:pt x="1008263" y="762118"/>
                  <a:pt x="1006360" y="760035"/>
                  <a:pt x="1006360" y="758268"/>
                </a:cubicBezTo>
                <a:cubicBezTo>
                  <a:pt x="1006360" y="756185"/>
                  <a:pt x="1008263" y="754102"/>
                  <a:pt x="1010507" y="754102"/>
                </a:cubicBezTo>
                <a:close/>
                <a:moveTo>
                  <a:pt x="883654" y="754102"/>
                </a:moveTo>
                <a:cubicBezTo>
                  <a:pt x="884737" y="754418"/>
                  <a:pt x="885887" y="754796"/>
                  <a:pt x="887037" y="755112"/>
                </a:cubicBezTo>
                <a:cubicBezTo>
                  <a:pt x="889608" y="756565"/>
                  <a:pt x="890014" y="760037"/>
                  <a:pt x="887375" y="761805"/>
                </a:cubicBezTo>
                <a:cubicBezTo>
                  <a:pt x="885143" y="763195"/>
                  <a:pt x="882504" y="763510"/>
                  <a:pt x="879866" y="763510"/>
                </a:cubicBezTo>
                <a:cubicBezTo>
                  <a:pt x="878107" y="763510"/>
                  <a:pt x="876551" y="762121"/>
                  <a:pt x="876213" y="760732"/>
                </a:cubicBezTo>
                <a:cubicBezTo>
                  <a:pt x="875807" y="758648"/>
                  <a:pt x="876213" y="757259"/>
                  <a:pt x="878107" y="755807"/>
                </a:cubicBezTo>
                <a:cubicBezTo>
                  <a:pt x="879528" y="755112"/>
                  <a:pt x="881354" y="754102"/>
                  <a:pt x="883654" y="754102"/>
                </a:cubicBezTo>
                <a:close/>
                <a:moveTo>
                  <a:pt x="1064485" y="753952"/>
                </a:moveTo>
                <a:cubicBezTo>
                  <a:pt x="1066775" y="754638"/>
                  <a:pt x="1067852" y="755324"/>
                  <a:pt x="1067852" y="757382"/>
                </a:cubicBezTo>
                <a:cubicBezTo>
                  <a:pt x="1067852" y="759129"/>
                  <a:pt x="1066775" y="760501"/>
                  <a:pt x="1064890" y="761187"/>
                </a:cubicBezTo>
                <a:cubicBezTo>
                  <a:pt x="1063408" y="761561"/>
                  <a:pt x="1061859" y="760501"/>
                  <a:pt x="1061119" y="759129"/>
                </a:cubicBezTo>
                <a:cubicBezTo>
                  <a:pt x="1061119" y="758069"/>
                  <a:pt x="1061119" y="757071"/>
                  <a:pt x="1060782" y="756697"/>
                </a:cubicBezTo>
                <a:cubicBezTo>
                  <a:pt x="1060782" y="754264"/>
                  <a:pt x="1062264" y="753266"/>
                  <a:pt x="1064485" y="753952"/>
                </a:cubicBezTo>
                <a:close/>
                <a:moveTo>
                  <a:pt x="1157657" y="753836"/>
                </a:moveTo>
                <a:cubicBezTo>
                  <a:pt x="1158453" y="754145"/>
                  <a:pt x="1159113" y="754763"/>
                  <a:pt x="1159486" y="755461"/>
                </a:cubicBezTo>
                <a:cubicBezTo>
                  <a:pt x="1160230" y="756539"/>
                  <a:pt x="1160230" y="757554"/>
                  <a:pt x="1160637" y="758632"/>
                </a:cubicBezTo>
                <a:cubicBezTo>
                  <a:pt x="1159486" y="759329"/>
                  <a:pt x="1159147" y="759646"/>
                  <a:pt x="1158334" y="760027"/>
                </a:cubicBezTo>
                <a:cubicBezTo>
                  <a:pt x="1157251" y="760724"/>
                  <a:pt x="1155761" y="760407"/>
                  <a:pt x="1155016" y="759329"/>
                </a:cubicBezTo>
                <a:cubicBezTo>
                  <a:pt x="1154203" y="758251"/>
                  <a:pt x="1153864" y="756856"/>
                  <a:pt x="1153864" y="755461"/>
                </a:cubicBezTo>
                <a:cubicBezTo>
                  <a:pt x="1153864" y="754763"/>
                  <a:pt x="1154609" y="754383"/>
                  <a:pt x="1155016" y="754066"/>
                </a:cubicBezTo>
                <a:cubicBezTo>
                  <a:pt x="1155930" y="753527"/>
                  <a:pt x="1156861" y="753527"/>
                  <a:pt x="1157657" y="753836"/>
                </a:cubicBezTo>
                <a:close/>
                <a:moveTo>
                  <a:pt x="579627" y="753719"/>
                </a:moveTo>
                <a:cubicBezTo>
                  <a:pt x="580654" y="753318"/>
                  <a:pt x="581969" y="753575"/>
                  <a:pt x="584025" y="753735"/>
                </a:cubicBezTo>
                <a:cubicBezTo>
                  <a:pt x="585170" y="754826"/>
                  <a:pt x="586249" y="755852"/>
                  <a:pt x="586990" y="757327"/>
                </a:cubicBezTo>
                <a:cubicBezTo>
                  <a:pt x="586653" y="758353"/>
                  <a:pt x="585912" y="759443"/>
                  <a:pt x="585170" y="759764"/>
                </a:cubicBezTo>
                <a:cubicBezTo>
                  <a:pt x="582878" y="761559"/>
                  <a:pt x="580654" y="761239"/>
                  <a:pt x="578767" y="759058"/>
                </a:cubicBezTo>
                <a:cubicBezTo>
                  <a:pt x="578025" y="759058"/>
                  <a:pt x="577283" y="758353"/>
                  <a:pt x="576946" y="757647"/>
                </a:cubicBezTo>
                <a:cubicBezTo>
                  <a:pt x="577857" y="755178"/>
                  <a:pt x="578598" y="754120"/>
                  <a:pt x="579627" y="753719"/>
                </a:cubicBezTo>
                <a:close/>
                <a:moveTo>
                  <a:pt x="632346" y="753583"/>
                </a:moveTo>
                <a:cubicBezTo>
                  <a:pt x="634997" y="753266"/>
                  <a:pt x="636901" y="754280"/>
                  <a:pt x="638396" y="756435"/>
                </a:cubicBezTo>
                <a:cubicBezTo>
                  <a:pt x="638736" y="756752"/>
                  <a:pt x="638736" y="757132"/>
                  <a:pt x="638736" y="757829"/>
                </a:cubicBezTo>
                <a:cubicBezTo>
                  <a:pt x="638736" y="758526"/>
                  <a:pt x="638736" y="759540"/>
                  <a:pt x="638736" y="760617"/>
                </a:cubicBezTo>
                <a:cubicBezTo>
                  <a:pt x="638736" y="762709"/>
                  <a:pt x="637988" y="764483"/>
                  <a:pt x="635745" y="765180"/>
                </a:cubicBezTo>
                <a:cubicBezTo>
                  <a:pt x="633842" y="765877"/>
                  <a:pt x="631938" y="766574"/>
                  <a:pt x="630103" y="766574"/>
                </a:cubicBezTo>
                <a:cubicBezTo>
                  <a:pt x="627044" y="766574"/>
                  <a:pt x="625208" y="765561"/>
                  <a:pt x="623713" y="763089"/>
                </a:cubicBezTo>
                <a:cubicBezTo>
                  <a:pt x="622150" y="760617"/>
                  <a:pt x="622897" y="758526"/>
                  <a:pt x="624461" y="756435"/>
                </a:cubicBezTo>
                <a:cubicBezTo>
                  <a:pt x="625208" y="755358"/>
                  <a:pt x="626704" y="754660"/>
                  <a:pt x="628199" y="754280"/>
                </a:cubicBezTo>
                <a:cubicBezTo>
                  <a:pt x="629355" y="753963"/>
                  <a:pt x="630851" y="753963"/>
                  <a:pt x="632346" y="753583"/>
                </a:cubicBezTo>
                <a:close/>
                <a:moveTo>
                  <a:pt x="1111989" y="753577"/>
                </a:moveTo>
                <a:cubicBezTo>
                  <a:pt x="1113504" y="753950"/>
                  <a:pt x="1114675" y="754634"/>
                  <a:pt x="1115088" y="755629"/>
                </a:cubicBezTo>
                <a:cubicBezTo>
                  <a:pt x="1115433" y="757059"/>
                  <a:pt x="1115433" y="758054"/>
                  <a:pt x="1114262" y="759111"/>
                </a:cubicBezTo>
                <a:cubicBezTo>
                  <a:pt x="1112747" y="760168"/>
                  <a:pt x="1110887" y="759795"/>
                  <a:pt x="1110061" y="758427"/>
                </a:cubicBezTo>
                <a:cubicBezTo>
                  <a:pt x="1109303" y="757743"/>
                  <a:pt x="1108959" y="756686"/>
                  <a:pt x="1108959" y="756002"/>
                </a:cubicBezTo>
                <a:cubicBezTo>
                  <a:pt x="1109303" y="755629"/>
                  <a:pt x="1109303" y="755318"/>
                  <a:pt x="1109303" y="754945"/>
                </a:cubicBezTo>
                <a:cubicBezTo>
                  <a:pt x="1110061" y="753950"/>
                  <a:pt x="1110887" y="753266"/>
                  <a:pt x="1111989" y="753577"/>
                </a:cubicBezTo>
                <a:close/>
                <a:moveTo>
                  <a:pt x="1133997" y="753545"/>
                </a:moveTo>
                <a:cubicBezTo>
                  <a:pt x="1134397" y="753545"/>
                  <a:pt x="1135129" y="753545"/>
                  <a:pt x="1135462" y="753545"/>
                </a:cubicBezTo>
                <a:cubicBezTo>
                  <a:pt x="1135861" y="753545"/>
                  <a:pt x="1136594" y="753545"/>
                  <a:pt x="1137726" y="753545"/>
                </a:cubicBezTo>
                <a:cubicBezTo>
                  <a:pt x="1138058" y="754607"/>
                  <a:pt x="1138791" y="755294"/>
                  <a:pt x="1138791" y="756357"/>
                </a:cubicBezTo>
                <a:cubicBezTo>
                  <a:pt x="1139523" y="758044"/>
                  <a:pt x="1138058" y="760168"/>
                  <a:pt x="1135861" y="760168"/>
                </a:cubicBezTo>
                <a:cubicBezTo>
                  <a:pt x="1135462" y="760168"/>
                  <a:pt x="1134730" y="759793"/>
                  <a:pt x="1134397" y="759418"/>
                </a:cubicBezTo>
                <a:cubicBezTo>
                  <a:pt x="1133664" y="758731"/>
                  <a:pt x="1132532" y="757731"/>
                  <a:pt x="1131800" y="757044"/>
                </a:cubicBezTo>
                <a:cubicBezTo>
                  <a:pt x="1130668" y="755982"/>
                  <a:pt x="1131068" y="754607"/>
                  <a:pt x="1132532" y="753920"/>
                </a:cubicBezTo>
                <a:cubicBezTo>
                  <a:pt x="1132932" y="753545"/>
                  <a:pt x="1133265" y="753545"/>
                  <a:pt x="1133997" y="753545"/>
                </a:cubicBezTo>
                <a:close/>
                <a:moveTo>
                  <a:pt x="546429" y="753545"/>
                </a:moveTo>
                <a:cubicBezTo>
                  <a:pt x="548662" y="753545"/>
                  <a:pt x="550218" y="754605"/>
                  <a:pt x="550962" y="756663"/>
                </a:cubicBezTo>
                <a:cubicBezTo>
                  <a:pt x="551301" y="758409"/>
                  <a:pt x="550962" y="759407"/>
                  <a:pt x="549474" y="760468"/>
                </a:cubicBezTo>
                <a:cubicBezTo>
                  <a:pt x="549068" y="760842"/>
                  <a:pt x="548324" y="760842"/>
                  <a:pt x="547580" y="761154"/>
                </a:cubicBezTo>
                <a:cubicBezTo>
                  <a:pt x="544941" y="761840"/>
                  <a:pt x="544196" y="761528"/>
                  <a:pt x="542707" y="759095"/>
                </a:cubicBezTo>
                <a:cubicBezTo>
                  <a:pt x="541963" y="758035"/>
                  <a:pt x="541556" y="757037"/>
                  <a:pt x="542707" y="755603"/>
                </a:cubicBezTo>
                <a:cubicBezTo>
                  <a:pt x="543790" y="753919"/>
                  <a:pt x="544196" y="753545"/>
                  <a:pt x="546429" y="753545"/>
                </a:cubicBezTo>
                <a:close/>
                <a:moveTo>
                  <a:pt x="509606" y="753362"/>
                </a:moveTo>
                <a:cubicBezTo>
                  <a:pt x="512217" y="752988"/>
                  <a:pt x="514427" y="754734"/>
                  <a:pt x="514427" y="756792"/>
                </a:cubicBezTo>
                <a:cubicBezTo>
                  <a:pt x="514427" y="758850"/>
                  <a:pt x="513289" y="759536"/>
                  <a:pt x="511816" y="760596"/>
                </a:cubicBezTo>
                <a:cubicBezTo>
                  <a:pt x="510744" y="761282"/>
                  <a:pt x="509271" y="761282"/>
                  <a:pt x="508133" y="760596"/>
                </a:cubicBezTo>
                <a:cubicBezTo>
                  <a:pt x="507731" y="760285"/>
                  <a:pt x="507396" y="759910"/>
                  <a:pt x="506994" y="759910"/>
                </a:cubicBezTo>
                <a:cubicBezTo>
                  <a:pt x="505923" y="759224"/>
                  <a:pt x="504382" y="758227"/>
                  <a:pt x="505186" y="756480"/>
                </a:cubicBezTo>
                <a:cubicBezTo>
                  <a:pt x="505923" y="754796"/>
                  <a:pt x="507396" y="753362"/>
                  <a:pt x="509606" y="753362"/>
                </a:cubicBezTo>
                <a:close/>
                <a:moveTo>
                  <a:pt x="290671" y="753361"/>
                </a:moveTo>
                <a:cubicBezTo>
                  <a:pt x="292131" y="752988"/>
                  <a:pt x="293591" y="753361"/>
                  <a:pt x="294388" y="754729"/>
                </a:cubicBezTo>
                <a:cubicBezTo>
                  <a:pt x="294721" y="755040"/>
                  <a:pt x="294721" y="755413"/>
                  <a:pt x="295120" y="755724"/>
                </a:cubicBezTo>
                <a:cubicBezTo>
                  <a:pt x="295849" y="757465"/>
                  <a:pt x="295451" y="758833"/>
                  <a:pt x="293591" y="759517"/>
                </a:cubicBezTo>
                <a:cubicBezTo>
                  <a:pt x="292529" y="759517"/>
                  <a:pt x="291799" y="759890"/>
                  <a:pt x="291401" y="759890"/>
                </a:cubicBezTo>
                <a:cubicBezTo>
                  <a:pt x="289941" y="759890"/>
                  <a:pt x="289211" y="759517"/>
                  <a:pt x="288813" y="758522"/>
                </a:cubicBezTo>
                <a:cubicBezTo>
                  <a:pt x="288481" y="757838"/>
                  <a:pt x="288481" y="757154"/>
                  <a:pt x="288481" y="756097"/>
                </a:cubicBezTo>
                <a:cubicBezTo>
                  <a:pt x="288481" y="754729"/>
                  <a:pt x="289211" y="753672"/>
                  <a:pt x="290671" y="753361"/>
                </a:cubicBezTo>
                <a:close/>
                <a:moveTo>
                  <a:pt x="315020" y="753299"/>
                </a:moveTo>
                <a:cubicBezTo>
                  <a:pt x="316122" y="752988"/>
                  <a:pt x="317362" y="753299"/>
                  <a:pt x="318119" y="754295"/>
                </a:cubicBezTo>
                <a:cubicBezTo>
                  <a:pt x="319221" y="755664"/>
                  <a:pt x="319634" y="757095"/>
                  <a:pt x="319221" y="758464"/>
                </a:cubicBezTo>
                <a:cubicBezTo>
                  <a:pt x="318464" y="758464"/>
                  <a:pt x="317706" y="758776"/>
                  <a:pt x="316604" y="758776"/>
                </a:cubicBezTo>
                <a:cubicBezTo>
                  <a:pt x="314676" y="758776"/>
                  <a:pt x="313506" y="757406"/>
                  <a:pt x="313162" y="755664"/>
                </a:cubicBezTo>
                <a:cubicBezTo>
                  <a:pt x="313162" y="754668"/>
                  <a:pt x="313850" y="753672"/>
                  <a:pt x="315020" y="753299"/>
                </a:cubicBezTo>
                <a:close/>
                <a:moveTo>
                  <a:pt x="700763" y="753266"/>
                </a:moveTo>
                <a:cubicBezTo>
                  <a:pt x="702249" y="753266"/>
                  <a:pt x="703802" y="753266"/>
                  <a:pt x="705287" y="753955"/>
                </a:cubicBezTo>
                <a:cubicBezTo>
                  <a:pt x="708259" y="754644"/>
                  <a:pt x="709407" y="757085"/>
                  <a:pt x="710488" y="759151"/>
                </a:cubicBezTo>
                <a:cubicBezTo>
                  <a:pt x="711298" y="760904"/>
                  <a:pt x="709745" y="762969"/>
                  <a:pt x="707179" y="763658"/>
                </a:cubicBezTo>
                <a:cubicBezTo>
                  <a:pt x="705287" y="764347"/>
                  <a:pt x="703802" y="764347"/>
                  <a:pt x="702249" y="764347"/>
                </a:cubicBezTo>
                <a:cubicBezTo>
                  <a:pt x="700763" y="763971"/>
                  <a:pt x="699682" y="763971"/>
                  <a:pt x="698534" y="763658"/>
                </a:cubicBezTo>
                <a:cubicBezTo>
                  <a:pt x="695900" y="762969"/>
                  <a:pt x="694415" y="760904"/>
                  <a:pt x="694820" y="758086"/>
                </a:cubicBezTo>
                <a:cubicBezTo>
                  <a:pt x="695158" y="755645"/>
                  <a:pt x="697791" y="753266"/>
                  <a:pt x="700763" y="753266"/>
                </a:cubicBezTo>
                <a:close/>
                <a:moveTo>
                  <a:pt x="561622" y="753266"/>
                </a:moveTo>
                <a:cubicBezTo>
                  <a:pt x="563529" y="753588"/>
                  <a:pt x="565435" y="753588"/>
                  <a:pt x="567342" y="753973"/>
                </a:cubicBezTo>
                <a:cubicBezTo>
                  <a:pt x="568840" y="754295"/>
                  <a:pt x="569588" y="755002"/>
                  <a:pt x="569928" y="756095"/>
                </a:cubicBezTo>
                <a:cubicBezTo>
                  <a:pt x="570336" y="757509"/>
                  <a:pt x="569588" y="758923"/>
                  <a:pt x="568091" y="759631"/>
                </a:cubicBezTo>
                <a:cubicBezTo>
                  <a:pt x="566184" y="760402"/>
                  <a:pt x="564686" y="760723"/>
                  <a:pt x="563529" y="760723"/>
                </a:cubicBezTo>
                <a:cubicBezTo>
                  <a:pt x="561282" y="760723"/>
                  <a:pt x="559784" y="759631"/>
                  <a:pt x="558285" y="758216"/>
                </a:cubicBezTo>
                <a:cubicBezTo>
                  <a:pt x="556721" y="756802"/>
                  <a:pt x="557468" y="753973"/>
                  <a:pt x="559784" y="753588"/>
                </a:cubicBezTo>
                <a:cubicBezTo>
                  <a:pt x="560533" y="753588"/>
                  <a:pt x="560873" y="753266"/>
                  <a:pt x="561622" y="753266"/>
                </a:cubicBezTo>
                <a:close/>
                <a:moveTo>
                  <a:pt x="337162" y="753266"/>
                </a:moveTo>
                <a:cubicBezTo>
                  <a:pt x="337917" y="753266"/>
                  <a:pt x="339084" y="753582"/>
                  <a:pt x="339839" y="753960"/>
                </a:cubicBezTo>
                <a:cubicBezTo>
                  <a:pt x="340251" y="754654"/>
                  <a:pt x="340594" y="754969"/>
                  <a:pt x="340594" y="755348"/>
                </a:cubicBezTo>
                <a:cubicBezTo>
                  <a:pt x="341349" y="757114"/>
                  <a:pt x="340594" y="758817"/>
                  <a:pt x="338741" y="759511"/>
                </a:cubicBezTo>
                <a:cubicBezTo>
                  <a:pt x="338329" y="759889"/>
                  <a:pt x="337574" y="759889"/>
                  <a:pt x="336819" y="759511"/>
                </a:cubicBezTo>
                <a:cubicBezTo>
                  <a:pt x="334143" y="758817"/>
                  <a:pt x="333388" y="755348"/>
                  <a:pt x="335653" y="753582"/>
                </a:cubicBezTo>
                <a:cubicBezTo>
                  <a:pt x="336064" y="753266"/>
                  <a:pt x="336407" y="753266"/>
                  <a:pt x="337162" y="753266"/>
                </a:cubicBezTo>
                <a:close/>
                <a:moveTo>
                  <a:pt x="269363" y="753020"/>
                </a:moveTo>
                <a:cubicBezTo>
                  <a:pt x="270094" y="752709"/>
                  <a:pt x="270824" y="752709"/>
                  <a:pt x="271952" y="753020"/>
                </a:cubicBezTo>
                <a:cubicBezTo>
                  <a:pt x="273081" y="753704"/>
                  <a:pt x="273811" y="755072"/>
                  <a:pt x="274143" y="756129"/>
                </a:cubicBezTo>
                <a:cubicBezTo>
                  <a:pt x="274143" y="757497"/>
                  <a:pt x="273081" y="758927"/>
                  <a:pt x="271952" y="759238"/>
                </a:cubicBezTo>
                <a:cubicBezTo>
                  <a:pt x="270824" y="759611"/>
                  <a:pt x="269762" y="759238"/>
                  <a:pt x="268633" y="758554"/>
                </a:cubicBezTo>
                <a:cubicBezTo>
                  <a:pt x="266775" y="756813"/>
                  <a:pt x="267173" y="754388"/>
                  <a:pt x="269363" y="753020"/>
                </a:cubicBezTo>
                <a:close/>
                <a:moveTo>
                  <a:pt x="933284" y="752988"/>
                </a:moveTo>
                <a:cubicBezTo>
                  <a:pt x="934372" y="753369"/>
                  <a:pt x="935528" y="753687"/>
                  <a:pt x="936685" y="754069"/>
                </a:cubicBezTo>
                <a:cubicBezTo>
                  <a:pt x="938929" y="755086"/>
                  <a:pt x="939677" y="757248"/>
                  <a:pt x="938929" y="759664"/>
                </a:cubicBezTo>
                <a:cubicBezTo>
                  <a:pt x="938181" y="761445"/>
                  <a:pt x="937025" y="762526"/>
                  <a:pt x="935188" y="762844"/>
                </a:cubicBezTo>
                <a:cubicBezTo>
                  <a:pt x="934032" y="763225"/>
                  <a:pt x="932876" y="763225"/>
                  <a:pt x="931788" y="763543"/>
                </a:cubicBezTo>
                <a:cubicBezTo>
                  <a:pt x="928387" y="764624"/>
                  <a:pt x="924578" y="760046"/>
                  <a:pt x="926075" y="756866"/>
                </a:cubicBezTo>
                <a:cubicBezTo>
                  <a:pt x="926483" y="756167"/>
                  <a:pt x="926891" y="755467"/>
                  <a:pt x="927639" y="755086"/>
                </a:cubicBezTo>
                <a:cubicBezTo>
                  <a:pt x="929135" y="754069"/>
                  <a:pt x="931380" y="753369"/>
                  <a:pt x="933284" y="752988"/>
                </a:cubicBezTo>
                <a:close/>
                <a:moveTo>
                  <a:pt x="908573" y="752988"/>
                </a:moveTo>
                <a:cubicBezTo>
                  <a:pt x="910444" y="753364"/>
                  <a:pt x="912248" y="754054"/>
                  <a:pt x="913786" y="755434"/>
                </a:cubicBezTo>
                <a:cubicBezTo>
                  <a:pt x="915590" y="756814"/>
                  <a:pt x="915590" y="758884"/>
                  <a:pt x="913786" y="759950"/>
                </a:cubicBezTo>
                <a:cubicBezTo>
                  <a:pt x="912650" y="760640"/>
                  <a:pt x="911513" y="761330"/>
                  <a:pt x="910444" y="761706"/>
                </a:cubicBezTo>
                <a:cubicBezTo>
                  <a:pt x="908573" y="762396"/>
                  <a:pt x="906702" y="761706"/>
                  <a:pt x="905632" y="760326"/>
                </a:cubicBezTo>
                <a:cubicBezTo>
                  <a:pt x="904095" y="758884"/>
                  <a:pt x="903761" y="757190"/>
                  <a:pt x="904897" y="755434"/>
                </a:cubicBezTo>
                <a:cubicBezTo>
                  <a:pt x="905232" y="754744"/>
                  <a:pt x="905967" y="753678"/>
                  <a:pt x="906702" y="753678"/>
                </a:cubicBezTo>
                <a:cubicBezTo>
                  <a:pt x="907103" y="753678"/>
                  <a:pt x="907838" y="753364"/>
                  <a:pt x="908573" y="752988"/>
                </a:cubicBezTo>
                <a:close/>
                <a:moveTo>
                  <a:pt x="440187" y="752849"/>
                </a:moveTo>
                <a:cubicBezTo>
                  <a:pt x="440969" y="753107"/>
                  <a:pt x="441618" y="753718"/>
                  <a:pt x="442184" y="754594"/>
                </a:cubicBezTo>
                <a:cubicBezTo>
                  <a:pt x="442917" y="754907"/>
                  <a:pt x="443250" y="755596"/>
                  <a:pt x="443649" y="756348"/>
                </a:cubicBezTo>
                <a:cubicBezTo>
                  <a:pt x="442917" y="757037"/>
                  <a:pt x="442517" y="757726"/>
                  <a:pt x="441785" y="758414"/>
                </a:cubicBezTo>
                <a:cubicBezTo>
                  <a:pt x="439588" y="760168"/>
                  <a:pt x="437724" y="759103"/>
                  <a:pt x="436259" y="757726"/>
                </a:cubicBezTo>
                <a:cubicBezTo>
                  <a:pt x="434794" y="755596"/>
                  <a:pt x="435194" y="754219"/>
                  <a:pt x="437391" y="753217"/>
                </a:cubicBezTo>
                <a:cubicBezTo>
                  <a:pt x="438489" y="752684"/>
                  <a:pt x="439405" y="752590"/>
                  <a:pt x="440187" y="752849"/>
                </a:cubicBezTo>
                <a:close/>
                <a:moveTo>
                  <a:pt x="607544" y="752709"/>
                </a:moveTo>
                <a:cubicBezTo>
                  <a:pt x="610940" y="753404"/>
                  <a:pt x="614266" y="753720"/>
                  <a:pt x="616168" y="756562"/>
                </a:cubicBezTo>
                <a:cubicBezTo>
                  <a:pt x="616915" y="757573"/>
                  <a:pt x="617323" y="758647"/>
                  <a:pt x="616576" y="759657"/>
                </a:cubicBezTo>
                <a:cubicBezTo>
                  <a:pt x="615829" y="761426"/>
                  <a:pt x="614674" y="762815"/>
                  <a:pt x="612026" y="762815"/>
                </a:cubicBezTo>
                <a:cubicBezTo>
                  <a:pt x="610531" y="762815"/>
                  <a:pt x="609377" y="763195"/>
                  <a:pt x="607883" y="763510"/>
                </a:cubicBezTo>
                <a:cubicBezTo>
                  <a:pt x="606390" y="763195"/>
                  <a:pt x="604895" y="762815"/>
                  <a:pt x="603401" y="762121"/>
                </a:cubicBezTo>
                <a:cubicBezTo>
                  <a:pt x="601906" y="761805"/>
                  <a:pt x="600751" y="761110"/>
                  <a:pt x="599596" y="760415"/>
                </a:cubicBezTo>
                <a:cubicBezTo>
                  <a:pt x="598102" y="759657"/>
                  <a:pt x="597763" y="757952"/>
                  <a:pt x="599257" y="756878"/>
                </a:cubicBezTo>
                <a:cubicBezTo>
                  <a:pt x="601091" y="755804"/>
                  <a:pt x="602246" y="753720"/>
                  <a:pt x="604895" y="753720"/>
                </a:cubicBezTo>
                <a:cubicBezTo>
                  <a:pt x="605235" y="753720"/>
                  <a:pt x="605983" y="753025"/>
                  <a:pt x="606390" y="753025"/>
                </a:cubicBezTo>
                <a:cubicBezTo>
                  <a:pt x="606797" y="753025"/>
                  <a:pt x="607136" y="752709"/>
                  <a:pt x="607544" y="752709"/>
                </a:cubicBezTo>
                <a:close/>
                <a:moveTo>
                  <a:pt x="526645" y="752152"/>
                </a:moveTo>
                <a:cubicBezTo>
                  <a:pt x="528453" y="752152"/>
                  <a:pt x="529994" y="752849"/>
                  <a:pt x="530730" y="754625"/>
                </a:cubicBezTo>
                <a:cubicBezTo>
                  <a:pt x="531132" y="754942"/>
                  <a:pt x="531534" y="755640"/>
                  <a:pt x="532270" y="756718"/>
                </a:cubicBezTo>
                <a:cubicBezTo>
                  <a:pt x="530730" y="758811"/>
                  <a:pt x="528922" y="759889"/>
                  <a:pt x="526645" y="759889"/>
                </a:cubicBezTo>
                <a:cubicBezTo>
                  <a:pt x="524837" y="759889"/>
                  <a:pt x="523699" y="759191"/>
                  <a:pt x="522963" y="757415"/>
                </a:cubicBezTo>
                <a:cubicBezTo>
                  <a:pt x="522561" y="756401"/>
                  <a:pt x="522561" y="755323"/>
                  <a:pt x="522226" y="754625"/>
                </a:cubicBezTo>
                <a:cubicBezTo>
                  <a:pt x="522963" y="752849"/>
                  <a:pt x="524770" y="752152"/>
                  <a:pt x="526645" y="752152"/>
                </a:cubicBezTo>
                <a:close/>
                <a:moveTo>
                  <a:pt x="461931" y="752152"/>
                </a:moveTo>
                <a:cubicBezTo>
                  <a:pt x="464163" y="752152"/>
                  <a:pt x="466059" y="753566"/>
                  <a:pt x="466803" y="755688"/>
                </a:cubicBezTo>
                <a:cubicBezTo>
                  <a:pt x="467142" y="756459"/>
                  <a:pt x="466803" y="757166"/>
                  <a:pt x="466059" y="757488"/>
                </a:cubicBezTo>
                <a:cubicBezTo>
                  <a:pt x="464908" y="758195"/>
                  <a:pt x="463757" y="758902"/>
                  <a:pt x="462675" y="759288"/>
                </a:cubicBezTo>
                <a:cubicBezTo>
                  <a:pt x="460782" y="759609"/>
                  <a:pt x="458886" y="758580"/>
                  <a:pt x="458141" y="757166"/>
                </a:cubicBezTo>
                <a:cubicBezTo>
                  <a:pt x="457396" y="755366"/>
                  <a:pt x="458546" y="753566"/>
                  <a:pt x="460782" y="752859"/>
                </a:cubicBezTo>
                <a:cubicBezTo>
                  <a:pt x="461525" y="752538"/>
                  <a:pt x="461931" y="752152"/>
                  <a:pt x="461931" y="752152"/>
                </a:cubicBezTo>
                <a:close/>
                <a:moveTo>
                  <a:pt x="348350" y="751873"/>
                </a:moveTo>
                <a:cubicBezTo>
                  <a:pt x="348691" y="751873"/>
                  <a:pt x="349100" y="751873"/>
                  <a:pt x="349440" y="752189"/>
                </a:cubicBezTo>
                <a:cubicBezTo>
                  <a:pt x="350599" y="752882"/>
                  <a:pt x="351757" y="752882"/>
                  <a:pt x="351757" y="754270"/>
                </a:cubicBezTo>
                <a:cubicBezTo>
                  <a:pt x="351757" y="756036"/>
                  <a:pt x="351757" y="757424"/>
                  <a:pt x="349849" y="758496"/>
                </a:cubicBezTo>
                <a:cubicBezTo>
                  <a:pt x="347600" y="758118"/>
                  <a:pt x="345283" y="757424"/>
                  <a:pt x="345692" y="753955"/>
                </a:cubicBezTo>
                <a:cubicBezTo>
                  <a:pt x="346442" y="753261"/>
                  <a:pt x="347600" y="752567"/>
                  <a:pt x="348350" y="751873"/>
                </a:cubicBezTo>
                <a:close/>
                <a:moveTo>
                  <a:pt x="752369" y="751844"/>
                </a:moveTo>
                <a:cubicBezTo>
                  <a:pt x="753408" y="751844"/>
                  <a:pt x="754481" y="752094"/>
                  <a:pt x="755508" y="752631"/>
                </a:cubicBezTo>
                <a:cubicBezTo>
                  <a:pt x="757327" y="753643"/>
                  <a:pt x="759213" y="754719"/>
                  <a:pt x="760358" y="756490"/>
                </a:cubicBezTo>
                <a:cubicBezTo>
                  <a:pt x="761840" y="758577"/>
                  <a:pt x="760358" y="761740"/>
                  <a:pt x="758472" y="762436"/>
                </a:cubicBezTo>
                <a:cubicBezTo>
                  <a:pt x="758068" y="762436"/>
                  <a:pt x="757731" y="762752"/>
                  <a:pt x="757327" y="762752"/>
                </a:cubicBezTo>
                <a:cubicBezTo>
                  <a:pt x="752140" y="764903"/>
                  <a:pt x="751400" y="764144"/>
                  <a:pt x="747628" y="761361"/>
                </a:cubicBezTo>
                <a:cubicBezTo>
                  <a:pt x="746146" y="760349"/>
                  <a:pt x="746146" y="759273"/>
                  <a:pt x="746146" y="757502"/>
                </a:cubicBezTo>
                <a:cubicBezTo>
                  <a:pt x="746449" y="754086"/>
                  <a:pt x="749253" y="751844"/>
                  <a:pt x="752369" y="751844"/>
                </a:cubicBezTo>
                <a:close/>
                <a:moveTo>
                  <a:pt x="678298" y="751448"/>
                </a:moveTo>
                <a:cubicBezTo>
                  <a:pt x="680944" y="751824"/>
                  <a:pt x="683521" y="752828"/>
                  <a:pt x="685081" y="754896"/>
                </a:cubicBezTo>
                <a:cubicBezTo>
                  <a:pt x="686912" y="757340"/>
                  <a:pt x="686166" y="759785"/>
                  <a:pt x="683928" y="761164"/>
                </a:cubicBezTo>
                <a:cubicBezTo>
                  <a:pt x="682436" y="762543"/>
                  <a:pt x="680130" y="763232"/>
                  <a:pt x="677552" y="762919"/>
                </a:cubicBezTo>
                <a:cubicBezTo>
                  <a:pt x="676806" y="762919"/>
                  <a:pt x="675992" y="762919"/>
                  <a:pt x="675246" y="762543"/>
                </a:cubicBezTo>
                <a:cubicBezTo>
                  <a:pt x="674161" y="762229"/>
                  <a:pt x="673415" y="761853"/>
                  <a:pt x="672669" y="760850"/>
                </a:cubicBezTo>
                <a:cubicBezTo>
                  <a:pt x="671923" y="759095"/>
                  <a:pt x="671516" y="757716"/>
                  <a:pt x="671923" y="755961"/>
                </a:cubicBezTo>
                <a:cubicBezTo>
                  <a:pt x="672262" y="753517"/>
                  <a:pt x="675653" y="750759"/>
                  <a:pt x="678298" y="751448"/>
                </a:cubicBezTo>
                <a:close/>
                <a:moveTo>
                  <a:pt x="1177320" y="751448"/>
                </a:moveTo>
                <a:lnTo>
                  <a:pt x="1180740" y="751448"/>
                </a:lnTo>
                <a:lnTo>
                  <a:pt x="1180740" y="758377"/>
                </a:lnTo>
                <a:lnTo>
                  <a:pt x="1180704" y="758399"/>
                </a:lnTo>
                <a:cubicBezTo>
                  <a:pt x="1179215" y="758086"/>
                  <a:pt x="1177726" y="757710"/>
                  <a:pt x="1176981" y="755957"/>
                </a:cubicBezTo>
                <a:cubicBezTo>
                  <a:pt x="1176981" y="755581"/>
                  <a:pt x="1176575" y="755268"/>
                  <a:pt x="1176575" y="754892"/>
                </a:cubicBezTo>
                <a:cubicBezTo>
                  <a:pt x="1176169" y="753515"/>
                  <a:pt x="1176169" y="752513"/>
                  <a:pt x="1177320" y="751448"/>
                </a:cubicBezTo>
                <a:close/>
                <a:moveTo>
                  <a:pt x="379746" y="751316"/>
                </a:moveTo>
                <a:cubicBezTo>
                  <a:pt x="381235" y="751316"/>
                  <a:pt x="382792" y="752400"/>
                  <a:pt x="383537" y="753802"/>
                </a:cubicBezTo>
                <a:cubicBezTo>
                  <a:pt x="383875" y="755204"/>
                  <a:pt x="383537" y="756671"/>
                  <a:pt x="382386" y="757690"/>
                </a:cubicBezTo>
                <a:cubicBezTo>
                  <a:pt x="381641" y="758392"/>
                  <a:pt x="379746" y="758774"/>
                  <a:pt x="378256" y="758073"/>
                </a:cubicBezTo>
                <a:cubicBezTo>
                  <a:pt x="377918" y="757690"/>
                  <a:pt x="377512" y="757372"/>
                  <a:pt x="377106" y="756989"/>
                </a:cubicBezTo>
                <a:cubicBezTo>
                  <a:pt x="376767" y="756288"/>
                  <a:pt x="376361" y="755587"/>
                  <a:pt x="376361" y="755204"/>
                </a:cubicBezTo>
                <a:cubicBezTo>
                  <a:pt x="375616" y="752782"/>
                  <a:pt x="377106" y="751316"/>
                  <a:pt x="379746" y="751316"/>
                </a:cubicBezTo>
                <a:close/>
                <a:moveTo>
                  <a:pt x="959419" y="751204"/>
                </a:moveTo>
                <a:cubicBezTo>
                  <a:pt x="960348" y="751025"/>
                  <a:pt x="961371" y="751103"/>
                  <a:pt x="962326" y="751446"/>
                </a:cubicBezTo>
                <a:cubicBezTo>
                  <a:pt x="962735" y="751821"/>
                  <a:pt x="963485" y="752134"/>
                  <a:pt x="963826" y="752134"/>
                </a:cubicBezTo>
                <a:cubicBezTo>
                  <a:pt x="965735" y="752822"/>
                  <a:pt x="966144" y="754197"/>
                  <a:pt x="966144" y="755259"/>
                </a:cubicBezTo>
                <a:cubicBezTo>
                  <a:pt x="966144" y="757697"/>
                  <a:pt x="965326" y="758697"/>
                  <a:pt x="963076" y="759384"/>
                </a:cubicBezTo>
                <a:cubicBezTo>
                  <a:pt x="962326" y="759759"/>
                  <a:pt x="961576" y="759759"/>
                  <a:pt x="960416" y="760134"/>
                </a:cubicBezTo>
                <a:cubicBezTo>
                  <a:pt x="958575" y="760447"/>
                  <a:pt x="957075" y="759759"/>
                  <a:pt x="956257" y="758009"/>
                </a:cubicBezTo>
                <a:cubicBezTo>
                  <a:pt x="955507" y="756634"/>
                  <a:pt x="955984" y="753947"/>
                  <a:pt x="957075" y="752509"/>
                </a:cubicBezTo>
                <a:cubicBezTo>
                  <a:pt x="957655" y="751821"/>
                  <a:pt x="958490" y="751384"/>
                  <a:pt x="959419" y="751204"/>
                </a:cubicBezTo>
                <a:close/>
                <a:moveTo>
                  <a:pt x="365208" y="751080"/>
                </a:moveTo>
                <a:cubicBezTo>
                  <a:pt x="366718" y="751466"/>
                  <a:pt x="367061" y="752945"/>
                  <a:pt x="367473" y="753973"/>
                </a:cubicBezTo>
                <a:cubicBezTo>
                  <a:pt x="367816" y="755066"/>
                  <a:pt x="367473" y="756095"/>
                  <a:pt x="366374" y="757188"/>
                </a:cubicBezTo>
                <a:cubicBezTo>
                  <a:pt x="365208" y="757895"/>
                  <a:pt x="364041" y="758216"/>
                  <a:pt x="362943" y="757509"/>
                </a:cubicBezTo>
                <a:cubicBezTo>
                  <a:pt x="361022" y="756802"/>
                  <a:pt x="361022" y="756802"/>
                  <a:pt x="359855" y="754295"/>
                </a:cubicBezTo>
                <a:cubicBezTo>
                  <a:pt x="360267" y="753588"/>
                  <a:pt x="360678" y="752881"/>
                  <a:pt x="361433" y="752173"/>
                </a:cubicBezTo>
                <a:cubicBezTo>
                  <a:pt x="362188" y="750759"/>
                  <a:pt x="363698" y="751080"/>
                  <a:pt x="365208" y="751080"/>
                </a:cubicBezTo>
                <a:close/>
                <a:moveTo>
                  <a:pt x="728003" y="751077"/>
                </a:moveTo>
                <a:cubicBezTo>
                  <a:pt x="729149" y="751458"/>
                  <a:pt x="730227" y="751840"/>
                  <a:pt x="731373" y="752157"/>
                </a:cubicBezTo>
                <a:cubicBezTo>
                  <a:pt x="734338" y="753238"/>
                  <a:pt x="735484" y="755653"/>
                  <a:pt x="736225" y="758132"/>
                </a:cubicBezTo>
                <a:cubicBezTo>
                  <a:pt x="736562" y="759212"/>
                  <a:pt x="735820" y="760611"/>
                  <a:pt x="735079" y="761310"/>
                </a:cubicBezTo>
                <a:cubicBezTo>
                  <a:pt x="733597" y="762708"/>
                  <a:pt x="731373" y="763789"/>
                  <a:pt x="728744" y="763407"/>
                </a:cubicBezTo>
                <a:cubicBezTo>
                  <a:pt x="726520" y="762708"/>
                  <a:pt x="723487" y="762708"/>
                  <a:pt x="720941" y="760992"/>
                </a:cubicBezTo>
                <a:cubicBezTo>
                  <a:pt x="717909" y="758513"/>
                  <a:pt x="717909" y="755335"/>
                  <a:pt x="720941" y="752856"/>
                </a:cubicBezTo>
                <a:cubicBezTo>
                  <a:pt x="723165" y="751077"/>
                  <a:pt x="725374" y="750759"/>
                  <a:pt x="728003" y="751077"/>
                </a:cubicBezTo>
                <a:close/>
                <a:moveTo>
                  <a:pt x="486268" y="750896"/>
                </a:moveTo>
                <a:cubicBezTo>
                  <a:pt x="488879" y="750202"/>
                  <a:pt x="491827" y="753675"/>
                  <a:pt x="491090" y="755443"/>
                </a:cubicBezTo>
                <a:cubicBezTo>
                  <a:pt x="490688" y="756516"/>
                  <a:pt x="490353" y="757211"/>
                  <a:pt x="489951" y="758221"/>
                </a:cubicBezTo>
                <a:cubicBezTo>
                  <a:pt x="488879" y="758600"/>
                  <a:pt x="488142" y="758916"/>
                  <a:pt x="487004" y="759294"/>
                </a:cubicBezTo>
                <a:cubicBezTo>
                  <a:pt x="485130" y="759610"/>
                  <a:pt x="483322" y="758600"/>
                  <a:pt x="482920" y="756832"/>
                </a:cubicBezTo>
                <a:cubicBezTo>
                  <a:pt x="481782" y="754054"/>
                  <a:pt x="483322" y="751591"/>
                  <a:pt x="486268" y="750896"/>
                </a:cubicBezTo>
                <a:close/>
                <a:moveTo>
                  <a:pt x="396852" y="749786"/>
                </a:moveTo>
                <a:cubicBezTo>
                  <a:pt x="397570" y="749699"/>
                  <a:pt x="398340" y="749873"/>
                  <a:pt x="399093" y="750381"/>
                </a:cubicBezTo>
                <a:cubicBezTo>
                  <a:pt x="399914" y="751079"/>
                  <a:pt x="400666" y="752156"/>
                  <a:pt x="401419" y="753235"/>
                </a:cubicBezTo>
                <a:cubicBezTo>
                  <a:pt x="400666" y="754249"/>
                  <a:pt x="400256" y="754947"/>
                  <a:pt x="399503" y="755644"/>
                </a:cubicBezTo>
                <a:cubicBezTo>
                  <a:pt x="398340" y="756722"/>
                  <a:pt x="397588" y="757103"/>
                  <a:pt x="396493" y="756025"/>
                </a:cubicBezTo>
                <a:cubicBezTo>
                  <a:pt x="395740" y="755327"/>
                  <a:pt x="394919" y="754630"/>
                  <a:pt x="394577" y="753932"/>
                </a:cubicBezTo>
                <a:cubicBezTo>
                  <a:pt x="393824" y="752854"/>
                  <a:pt x="393756" y="751839"/>
                  <a:pt x="394919" y="750761"/>
                </a:cubicBezTo>
                <a:cubicBezTo>
                  <a:pt x="395466" y="750222"/>
                  <a:pt x="396134" y="749873"/>
                  <a:pt x="396852" y="749786"/>
                </a:cubicBezTo>
                <a:close/>
                <a:moveTo>
                  <a:pt x="414435" y="749366"/>
                </a:moveTo>
                <a:cubicBezTo>
                  <a:pt x="415190" y="749682"/>
                  <a:pt x="415945" y="749682"/>
                  <a:pt x="416700" y="750060"/>
                </a:cubicBezTo>
                <a:cubicBezTo>
                  <a:pt x="418621" y="750754"/>
                  <a:pt x="418965" y="753214"/>
                  <a:pt x="418210" y="754601"/>
                </a:cubicBezTo>
                <a:cubicBezTo>
                  <a:pt x="417455" y="755610"/>
                  <a:pt x="415190" y="755989"/>
                  <a:pt x="414024" y="755610"/>
                </a:cubicBezTo>
                <a:cubicBezTo>
                  <a:pt x="412514" y="754917"/>
                  <a:pt x="411759" y="753529"/>
                  <a:pt x="411004" y="752141"/>
                </a:cubicBezTo>
                <a:cubicBezTo>
                  <a:pt x="411004" y="751826"/>
                  <a:pt x="411004" y="751069"/>
                  <a:pt x="411759" y="750754"/>
                </a:cubicBezTo>
                <a:cubicBezTo>
                  <a:pt x="412514" y="750375"/>
                  <a:pt x="413269" y="750060"/>
                  <a:pt x="414435" y="749366"/>
                </a:cubicBezTo>
                <a:close/>
                <a:moveTo>
                  <a:pt x="459729" y="720705"/>
                </a:moveTo>
                <a:cubicBezTo>
                  <a:pt x="460142" y="720705"/>
                  <a:pt x="460899" y="721078"/>
                  <a:pt x="461310" y="721078"/>
                </a:cubicBezTo>
                <a:cubicBezTo>
                  <a:pt x="464325" y="721762"/>
                  <a:pt x="465080" y="723130"/>
                  <a:pt x="463912" y="725555"/>
                </a:cubicBezTo>
                <a:cubicBezTo>
                  <a:pt x="463159" y="726550"/>
                  <a:pt x="462406" y="727297"/>
                  <a:pt x="461310" y="727297"/>
                </a:cubicBezTo>
                <a:cubicBezTo>
                  <a:pt x="460899" y="727297"/>
                  <a:pt x="460485" y="727297"/>
                  <a:pt x="460485" y="726923"/>
                </a:cubicBezTo>
                <a:cubicBezTo>
                  <a:pt x="458632" y="725866"/>
                  <a:pt x="457877" y="724498"/>
                  <a:pt x="457463" y="722820"/>
                </a:cubicBezTo>
                <a:cubicBezTo>
                  <a:pt x="457119" y="721762"/>
                  <a:pt x="458632" y="720394"/>
                  <a:pt x="459729" y="720705"/>
                </a:cubicBezTo>
                <a:close/>
                <a:moveTo>
                  <a:pt x="501434" y="720607"/>
                </a:moveTo>
                <a:cubicBezTo>
                  <a:pt x="502185" y="720829"/>
                  <a:pt x="502845" y="721352"/>
                  <a:pt x="503590" y="722209"/>
                </a:cubicBezTo>
                <a:cubicBezTo>
                  <a:pt x="504334" y="723286"/>
                  <a:pt x="504334" y="725062"/>
                  <a:pt x="503590" y="726457"/>
                </a:cubicBezTo>
                <a:cubicBezTo>
                  <a:pt x="503184" y="726774"/>
                  <a:pt x="502439" y="727535"/>
                  <a:pt x="502101" y="727852"/>
                </a:cubicBezTo>
                <a:cubicBezTo>
                  <a:pt x="499799" y="727535"/>
                  <a:pt x="497972" y="726774"/>
                  <a:pt x="496821" y="725062"/>
                </a:cubicBezTo>
                <a:cubicBezTo>
                  <a:pt x="496077" y="723667"/>
                  <a:pt x="496077" y="722589"/>
                  <a:pt x="497566" y="721511"/>
                </a:cubicBezTo>
                <a:cubicBezTo>
                  <a:pt x="497972" y="721194"/>
                  <a:pt x="498310" y="721194"/>
                  <a:pt x="498716" y="720813"/>
                </a:cubicBezTo>
                <a:cubicBezTo>
                  <a:pt x="499832" y="720465"/>
                  <a:pt x="500679" y="720385"/>
                  <a:pt x="501434" y="720607"/>
                </a:cubicBezTo>
                <a:close/>
                <a:moveTo>
                  <a:pt x="718839" y="720391"/>
                </a:moveTo>
                <a:cubicBezTo>
                  <a:pt x="721898" y="719001"/>
                  <a:pt x="725260" y="721085"/>
                  <a:pt x="724853" y="723863"/>
                </a:cubicBezTo>
                <a:cubicBezTo>
                  <a:pt x="724853" y="724937"/>
                  <a:pt x="724377" y="725947"/>
                  <a:pt x="723697" y="726642"/>
                </a:cubicBezTo>
                <a:cubicBezTo>
                  <a:pt x="722578" y="727715"/>
                  <a:pt x="721490" y="728410"/>
                  <a:pt x="719995" y="728094"/>
                </a:cubicBezTo>
                <a:cubicBezTo>
                  <a:pt x="719587" y="728094"/>
                  <a:pt x="718839" y="727715"/>
                  <a:pt x="718092" y="727715"/>
                </a:cubicBezTo>
                <a:cubicBezTo>
                  <a:pt x="717344" y="726642"/>
                  <a:pt x="716596" y="725253"/>
                  <a:pt x="715848" y="724242"/>
                </a:cubicBezTo>
                <a:cubicBezTo>
                  <a:pt x="716256" y="722474"/>
                  <a:pt x="717344" y="721085"/>
                  <a:pt x="718839" y="720391"/>
                </a:cubicBezTo>
                <a:close/>
                <a:moveTo>
                  <a:pt x="477993" y="719387"/>
                </a:moveTo>
                <a:cubicBezTo>
                  <a:pt x="478792" y="719259"/>
                  <a:pt x="479637" y="719355"/>
                  <a:pt x="480584" y="719709"/>
                </a:cubicBezTo>
                <a:cubicBezTo>
                  <a:pt x="482817" y="720030"/>
                  <a:pt x="483223" y="721830"/>
                  <a:pt x="483223" y="723244"/>
                </a:cubicBezTo>
                <a:cubicBezTo>
                  <a:pt x="483223" y="724337"/>
                  <a:pt x="482073" y="725752"/>
                  <a:pt x="480922" y="726073"/>
                </a:cubicBezTo>
                <a:cubicBezTo>
                  <a:pt x="479839" y="726459"/>
                  <a:pt x="478690" y="726073"/>
                  <a:pt x="477942" y="725366"/>
                </a:cubicBezTo>
                <a:cubicBezTo>
                  <a:pt x="477195" y="724659"/>
                  <a:pt x="476452" y="723952"/>
                  <a:pt x="475708" y="723244"/>
                </a:cubicBezTo>
                <a:cubicBezTo>
                  <a:pt x="474963" y="722537"/>
                  <a:pt x="474963" y="721123"/>
                  <a:pt x="475708" y="720416"/>
                </a:cubicBezTo>
                <a:cubicBezTo>
                  <a:pt x="476452" y="719869"/>
                  <a:pt x="477195" y="719516"/>
                  <a:pt x="477993" y="719387"/>
                </a:cubicBezTo>
                <a:close/>
                <a:moveTo>
                  <a:pt x="441534" y="719280"/>
                </a:moveTo>
                <a:cubicBezTo>
                  <a:pt x="443339" y="719661"/>
                  <a:pt x="444475" y="720359"/>
                  <a:pt x="445211" y="721374"/>
                </a:cubicBezTo>
                <a:cubicBezTo>
                  <a:pt x="446347" y="723150"/>
                  <a:pt x="445612" y="724926"/>
                  <a:pt x="443339" y="725243"/>
                </a:cubicBezTo>
                <a:cubicBezTo>
                  <a:pt x="442269" y="725624"/>
                  <a:pt x="441133" y="725243"/>
                  <a:pt x="440063" y="724545"/>
                </a:cubicBezTo>
                <a:cubicBezTo>
                  <a:pt x="438927" y="723530"/>
                  <a:pt x="437790" y="722833"/>
                  <a:pt x="438526" y="720676"/>
                </a:cubicBezTo>
                <a:cubicBezTo>
                  <a:pt x="439662" y="720676"/>
                  <a:pt x="440799" y="719978"/>
                  <a:pt x="441534" y="719280"/>
                </a:cubicBezTo>
                <a:close/>
                <a:moveTo>
                  <a:pt x="517021" y="719058"/>
                </a:moveTo>
                <a:cubicBezTo>
                  <a:pt x="518241" y="719537"/>
                  <a:pt x="519278" y="720496"/>
                  <a:pt x="519653" y="721722"/>
                </a:cubicBezTo>
                <a:cubicBezTo>
                  <a:pt x="520060" y="722790"/>
                  <a:pt x="520060" y="723796"/>
                  <a:pt x="520403" y="725870"/>
                </a:cubicBezTo>
                <a:cubicBezTo>
                  <a:pt x="520403" y="726562"/>
                  <a:pt x="520060" y="727630"/>
                  <a:pt x="518904" y="728699"/>
                </a:cubicBezTo>
                <a:cubicBezTo>
                  <a:pt x="518156" y="729390"/>
                  <a:pt x="517411" y="730082"/>
                  <a:pt x="515918" y="729390"/>
                </a:cubicBezTo>
                <a:cubicBezTo>
                  <a:pt x="514426" y="729013"/>
                  <a:pt x="512525" y="728699"/>
                  <a:pt x="511779" y="726939"/>
                </a:cubicBezTo>
                <a:cubicBezTo>
                  <a:pt x="511372" y="726562"/>
                  <a:pt x="510625" y="726247"/>
                  <a:pt x="510286" y="726247"/>
                </a:cubicBezTo>
                <a:cubicBezTo>
                  <a:pt x="509540" y="725870"/>
                  <a:pt x="508387" y="725870"/>
                  <a:pt x="507640" y="725179"/>
                </a:cubicBezTo>
                <a:cubicBezTo>
                  <a:pt x="506486" y="724864"/>
                  <a:pt x="506486" y="723796"/>
                  <a:pt x="507233" y="722790"/>
                </a:cubicBezTo>
                <a:cubicBezTo>
                  <a:pt x="507640" y="722413"/>
                  <a:pt x="507640" y="722036"/>
                  <a:pt x="507979" y="722036"/>
                </a:cubicBezTo>
                <a:cubicBezTo>
                  <a:pt x="510286" y="721722"/>
                  <a:pt x="511779" y="720653"/>
                  <a:pt x="513272" y="719270"/>
                </a:cubicBezTo>
                <a:cubicBezTo>
                  <a:pt x="514392" y="718579"/>
                  <a:pt x="515800" y="718579"/>
                  <a:pt x="517021" y="719058"/>
                </a:cubicBezTo>
                <a:close/>
                <a:moveTo>
                  <a:pt x="738902" y="718934"/>
                </a:moveTo>
                <a:cubicBezTo>
                  <a:pt x="741108" y="718166"/>
                  <a:pt x="743716" y="719253"/>
                  <a:pt x="744785" y="721044"/>
                </a:cubicBezTo>
                <a:cubicBezTo>
                  <a:pt x="744785" y="721748"/>
                  <a:pt x="744785" y="722452"/>
                  <a:pt x="745186" y="723155"/>
                </a:cubicBezTo>
                <a:cubicBezTo>
                  <a:pt x="744785" y="723859"/>
                  <a:pt x="744785" y="724563"/>
                  <a:pt x="744451" y="724947"/>
                </a:cubicBezTo>
                <a:cubicBezTo>
                  <a:pt x="743315" y="726354"/>
                  <a:pt x="741844" y="726738"/>
                  <a:pt x="740373" y="726354"/>
                </a:cubicBezTo>
                <a:cubicBezTo>
                  <a:pt x="738902" y="726034"/>
                  <a:pt x="737766" y="725266"/>
                  <a:pt x="737365" y="723859"/>
                </a:cubicBezTo>
                <a:cubicBezTo>
                  <a:pt x="737365" y="723539"/>
                  <a:pt x="737365" y="723539"/>
                  <a:pt x="737365" y="723155"/>
                </a:cubicBezTo>
                <a:cubicBezTo>
                  <a:pt x="736629" y="720661"/>
                  <a:pt x="737365" y="719253"/>
                  <a:pt x="738902" y="718934"/>
                </a:cubicBezTo>
                <a:close/>
                <a:moveTo>
                  <a:pt x="700093" y="718723"/>
                </a:moveTo>
                <a:cubicBezTo>
                  <a:pt x="703139" y="718723"/>
                  <a:pt x="704966" y="720479"/>
                  <a:pt x="705372" y="723239"/>
                </a:cubicBezTo>
                <a:cubicBezTo>
                  <a:pt x="705372" y="725999"/>
                  <a:pt x="703477" y="728132"/>
                  <a:pt x="700499" y="728132"/>
                </a:cubicBezTo>
                <a:cubicBezTo>
                  <a:pt x="697859" y="728132"/>
                  <a:pt x="695626" y="725999"/>
                  <a:pt x="695626" y="723239"/>
                </a:cubicBezTo>
                <a:cubicBezTo>
                  <a:pt x="695626" y="720479"/>
                  <a:pt x="697115" y="718723"/>
                  <a:pt x="700093" y="718723"/>
                </a:cubicBezTo>
                <a:close/>
                <a:moveTo>
                  <a:pt x="375537" y="718723"/>
                </a:moveTo>
                <a:cubicBezTo>
                  <a:pt x="377014" y="718723"/>
                  <a:pt x="378559" y="719409"/>
                  <a:pt x="379297" y="720781"/>
                </a:cubicBezTo>
                <a:cubicBezTo>
                  <a:pt x="379297" y="721841"/>
                  <a:pt x="379633" y="722527"/>
                  <a:pt x="380036" y="723213"/>
                </a:cubicBezTo>
                <a:cubicBezTo>
                  <a:pt x="380036" y="724960"/>
                  <a:pt x="379297" y="725958"/>
                  <a:pt x="378156" y="726332"/>
                </a:cubicBezTo>
                <a:cubicBezTo>
                  <a:pt x="376679" y="727018"/>
                  <a:pt x="375537" y="727018"/>
                  <a:pt x="374060" y="725958"/>
                </a:cubicBezTo>
                <a:cubicBezTo>
                  <a:pt x="372583" y="724960"/>
                  <a:pt x="371777" y="723588"/>
                  <a:pt x="372180" y="721841"/>
                </a:cubicBezTo>
                <a:cubicBezTo>
                  <a:pt x="372516" y="720095"/>
                  <a:pt x="373724" y="718723"/>
                  <a:pt x="375537" y="718723"/>
                </a:cubicBezTo>
                <a:close/>
                <a:moveTo>
                  <a:pt x="761404" y="718628"/>
                </a:moveTo>
                <a:cubicBezTo>
                  <a:pt x="762345" y="718724"/>
                  <a:pt x="763286" y="719090"/>
                  <a:pt x="764227" y="719632"/>
                </a:cubicBezTo>
                <a:cubicBezTo>
                  <a:pt x="764967" y="719951"/>
                  <a:pt x="765706" y="721034"/>
                  <a:pt x="765706" y="722436"/>
                </a:cubicBezTo>
                <a:cubicBezTo>
                  <a:pt x="765706" y="724221"/>
                  <a:pt x="763824" y="725624"/>
                  <a:pt x="761606" y="725624"/>
                </a:cubicBezTo>
                <a:cubicBezTo>
                  <a:pt x="759724" y="725624"/>
                  <a:pt x="758514" y="724540"/>
                  <a:pt x="757505" y="723520"/>
                </a:cubicBezTo>
                <a:cubicBezTo>
                  <a:pt x="755959" y="722054"/>
                  <a:pt x="756766" y="720333"/>
                  <a:pt x="758581" y="719249"/>
                </a:cubicBezTo>
                <a:cubicBezTo>
                  <a:pt x="759522" y="718708"/>
                  <a:pt x="760463" y="718532"/>
                  <a:pt x="761404" y="718628"/>
                </a:cubicBezTo>
                <a:close/>
                <a:moveTo>
                  <a:pt x="422592" y="718228"/>
                </a:moveTo>
                <a:cubicBezTo>
                  <a:pt x="423142" y="718315"/>
                  <a:pt x="423692" y="718585"/>
                  <a:pt x="424259" y="718965"/>
                </a:cubicBezTo>
                <a:cubicBezTo>
                  <a:pt x="424993" y="719663"/>
                  <a:pt x="426127" y="720360"/>
                  <a:pt x="426127" y="721375"/>
                </a:cubicBezTo>
                <a:cubicBezTo>
                  <a:pt x="426127" y="722834"/>
                  <a:pt x="424593" y="724926"/>
                  <a:pt x="423526" y="725624"/>
                </a:cubicBezTo>
                <a:cubicBezTo>
                  <a:pt x="423125" y="725624"/>
                  <a:pt x="423125" y="725624"/>
                  <a:pt x="422792" y="725624"/>
                </a:cubicBezTo>
                <a:cubicBezTo>
                  <a:pt x="421258" y="725243"/>
                  <a:pt x="419057" y="722834"/>
                  <a:pt x="419057" y="721375"/>
                </a:cubicBezTo>
                <a:cubicBezTo>
                  <a:pt x="419057" y="720360"/>
                  <a:pt x="419457" y="719282"/>
                  <a:pt x="420924" y="718585"/>
                </a:cubicBezTo>
                <a:cubicBezTo>
                  <a:pt x="421491" y="718236"/>
                  <a:pt x="422041" y="718141"/>
                  <a:pt x="422592" y="718228"/>
                </a:cubicBezTo>
                <a:close/>
                <a:moveTo>
                  <a:pt x="846128" y="718143"/>
                </a:moveTo>
                <a:cubicBezTo>
                  <a:pt x="847235" y="718103"/>
                  <a:pt x="848334" y="718371"/>
                  <a:pt x="849432" y="719413"/>
                </a:cubicBezTo>
                <a:cubicBezTo>
                  <a:pt x="850165" y="721180"/>
                  <a:pt x="850165" y="722569"/>
                  <a:pt x="848700" y="723957"/>
                </a:cubicBezTo>
                <a:cubicBezTo>
                  <a:pt x="847635" y="725030"/>
                  <a:pt x="846503" y="725346"/>
                  <a:pt x="845038" y="724336"/>
                </a:cubicBezTo>
                <a:cubicBezTo>
                  <a:pt x="844306" y="723957"/>
                  <a:pt x="843574" y="723263"/>
                  <a:pt x="842442" y="722947"/>
                </a:cubicBezTo>
                <a:cubicBezTo>
                  <a:pt x="841709" y="722569"/>
                  <a:pt x="841310" y="721874"/>
                  <a:pt x="841310" y="720801"/>
                </a:cubicBezTo>
                <a:cubicBezTo>
                  <a:pt x="841310" y="719791"/>
                  <a:pt x="842042" y="719097"/>
                  <a:pt x="842774" y="718719"/>
                </a:cubicBezTo>
                <a:cubicBezTo>
                  <a:pt x="843906" y="718529"/>
                  <a:pt x="845022" y="718182"/>
                  <a:pt x="846128" y="718143"/>
                </a:cubicBezTo>
                <a:close/>
                <a:moveTo>
                  <a:pt x="531498" y="718019"/>
                </a:moveTo>
                <a:cubicBezTo>
                  <a:pt x="535521" y="717330"/>
                  <a:pt x="537061" y="718332"/>
                  <a:pt x="538538" y="722526"/>
                </a:cubicBezTo>
                <a:cubicBezTo>
                  <a:pt x="537397" y="723903"/>
                  <a:pt x="536658" y="725280"/>
                  <a:pt x="535521" y="726345"/>
                </a:cubicBezTo>
                <a:cubicBezTo>
                  <a:pt x="534044" y="728097"/>
                  <a:pt x="531832" y="728411"/>
                  <a:pt x="529956" y="727033"/>
                </a:cubicBezTo>
                <a:cubicBezTo>
                  <a:pt x="527743" y="725656"/>
                  <a:pt x="527006" y="722526"/>
                  <a:pt x="527743" y="720460"/>
                </a:cubicBezTo>
                <a:cubicBezTo>
                  <a:pt x="528145" y="719396"/>
                  <a:pt x="528882" y="718707"/>
                  <a:pt x="529956" y="718332"/>
                </a:cubicBezTo>
                <a:cubicBezTo>
                  <a:pt x="530357" y="718332"/>
                  <a:pt x="531094" y="718019"/>
                  <a:pt x="531498" y="718019"/>
                </a:cubicBezTo>
                <a:close/>
                <a:moveTo>
                  <a:pt x="398911" y="717991"/>
                </a:moveTo>
                <a:cubicBezTo>
                  <a:pt x="402295" y="717609"/>
                  <a:pt x="404122" y="720792"/>
                  <a:pt x="403039" y="723276"/>
                </a:cubicBezTo>
                <a:cubicBezTo>
                  <a:pt x="402295" y="725377"/>
                  <a:pt x="400806" y="726459"/>
                  <a:pt x="398911" y="726077"/>
                </a:cubicBezTo>
                <a:cubicBezTo>
                  <a:pt x="396677" y="725759"/>
                  <a:pt x="395121" y="724358"/>
                  <a:pt x="394783" y="722193"/>
                </a:cubicBezTo>
                <a:cubicBezTo>
                  <a:pt x="394376" y="719774"/>
                  <a:pt x="395933" y="717991"/>
                  <a:pt x="398911" y="717991"/>
                </a:cubicBezTo>
                <a:close/>
                <a:moveTo>
                  <a:pt x="886708" y="717645"/>
                </a:moveTo>
                <a:cubicBezTo>
                  <a:pt x="888506" y="717330"/>
                  <a:pt x="889637" y="718024"/>
                  <a:pt x="890370" y="719412"/>
                </a:cubicBezTo>
                <a:cubicBezTo>
                  <a:pt x="890703" y="719790"/>
                  <a:pt x="891102" y="720484"/>
                  <a:pt x="891102" y="720799"/>
                </a:cubicBezTo>
                <a:cubicBezTo>
                  <a:pt x="891102" y="721493"/>
                  <a:pt x="891502" y="722250"/>
                  <a:pt x="891102" y="722944"/>
                </a:cubicBezTo>
                <a:cubicBezTo>
                  <a:pt x="890703" y="723700"/>
                  <a:pt x="889637" y="723953"/>
                  <a:pt x="888506" y="723953"/>
                </a:cubicBezTo>
                <a:cubicBezTo>
                  <a:pt x="887773" y="723637"/>
                  <a:pt x="887041" y="723637"/>
                  <a:pt x="885909" y="723259"/>
                </a:cubicBezTo>
                <a:cubicBezTo>
                  <a:pt x="885909" y="722565"/>
                  <a:pt x="885177" y="722187"/>
                  <a:pt x="884444" y="722187"/>
                </a:cubicBezTo>
                <a:cubicBezTo>
                  <a:pt x="882647" y="719096"/>
                  <a:pt x="882980" y="718024"/>
                  <a:pt x="886708" y="717645"/>
                </a:cubicBezTo>
                <a:close/>
                <a:moveTo>
                  <a:pt x="648552" y="717623"/>
                </a:moveTo>
                <a:cubicBezTo>
                  <a:pt x="649398" y="717584"/>
                  <a:pt x="650244" y="717679"/>
                  <a:pt x="650988" y="718027"/>
                </a:cubicBezTo>
                <a:cubicBezTo>
                  <a:pt x="653626" y="718724"/>
                  <a:pt x="654776" y="720119"/>
                  <a:pt x="655114" y="723288"/>
                </a:cubicBezTo>
                <a:cubicBezTo>
                  <a:pt x="655114" y="723985"/>
                  <a:pt x="655114" y="724365"/>
                  <a:pt x="654776" y="725062"/>
                </a:cubicBezTo>
                <a:cubicBezTo>
                  <a:pt x="653626" y="727851"/>
                  <a:pt x="650244" y="729245"/>
                  <a:pt x="647267" y="728548"/>
                </a:cubicBezTo>
                <a:cubicBezTo>
                  <a:pt x="646861" y="728548"/>
                  <a:pt x="646116" y="728231"/>
                  <a:pt x="645778" y="728231"/>
                </a:cubicBezTo>
                <a:cubicBezTo>
                  <a:pt x="643479" y="726774"/>
                  <a:pt x="642396" y="725760"/>
                  <a:pt x="642396" y="722971"/>
                </a:cubicBezTo>
                <a:cubicBezTo>
                  <a:pt x="642396" y="719802"/>
                  <a:pt x="643141" y="718724"/>
                  <a:pt x="646116" y="718027"/>
                </a:cubicBezTo>
                <a:cubicBezTo>
                  <a:pt x="646861" y="717837"/>
                  <a:pt x="647707" y="717663"/>
                  <a:pt x="648552" y="717623"/>
                </a:cubicBezTo>
                <a:close/>
                <a:moveTo>
                  <a:pt x="623913" y="717223"/>
                </a:moveTo>
                <a:cubicBezTo>
                  <a:pt x="625473" y="717096"/>
                  <a:pt x="627084" y="717540"/>
                  <a:pt x="628779" y="718586"/>
                </a:cubicBezTo>
                <a:cubicBezTo>
                  <a:pt x="629118" y="718966"/>
                  <a:pt x="629525" y="718966"/>
                  <a:pt x="629864" y="718966"/>
                </a:cubicBezTo>
                <a:cubicBezTo>
                  <a:pt x="634000" y="721375"/>
                  <a:pt x="633255" y="724543"/>
                  <a:pt x="630610" y="727015"/>
                </a:cubicBezTo>
                <a:cubicBezTo>
                  <a:pt x="629864" y="727712"/>
                  <a:pt x="627219" y="728410"/>
                  <a:pt x="624982" y="728410"/>
                </a:cubicBezTo>
                <a:cubicBezTo>
                  <a:pt x="624642" y="728410"/>
                  <a:pt x="623490" y="728093"/>
                  <a:pt x="622337" y="727712"/>
                </a:cubicBezTo>
                <a:cubicBezTo>
                  <a:pt x="621591" y="727396"/>
                  <a:pt x="620845" y="726635"/>
                  <a:pt x="619760" y="726318"/>
                </a:cubicBezTo>
                <a:cubicBezTo>
                  <a:pt x="617454" y="724924"/>
                  <a:pt x="617116" y="721058"/>
                  <a:pt x="619353" y="719283"/>
                </a:cubicBezTo>
                <a:cubicBezTo>
                  <a:pt x="620845" y="718047"/>
                  <a:pt x="622354" y="717350"/>
                  <a:pt x="623913" y="717223"/>
                </a:cubicBezTo>
                <a:close/>
                <a:moveTo>
                  <a:pt x="780655" y="716999"/>
                </a:moveTo>
                <a:cubicBezTo>
                  <a:pt x="781662" y="717173"/>
                  <a:pt x="782578" y="717694"/>
                  <a:pt x="783310" y="718577"/>
                </a:cubicBezTo>
                <a:cubicBezTo>
                  <a:pt x="784442" y="718956"/>
                  <a:pt x="784442" y="719966"/>
                  <a:pt x="784442" y="719966"/>
                </a:cubicBezTo>
                <a:cubicBezTo>
                  <a:pt x="784442" y="722048"/>
                  <a:pt x="784042" y="722806"/>
                  <a:pt x="782578" y="723500"/>
                </a:cubicBezTo>
                <a:cubicBezTo>
                  <a:pt x="781113" y="724194"/>
                  <a:pt x="779981" y="724510"/>
                  <a:pt x="778516" y="723500"/>
                </a:cubicBezTo>
                <a:cubicBezTo>
                  <a:pt x="777784" y="722806"/>
                  <a:pt x="777451" y="722427"/>
                  <a:pt x="776652" y="721733"/>
                </a:cubicBezTo>
                <a:cubicBezTo>
                  <a:pt x="775587" y="720344"/>
                  <a:pt x="775920" y="718198"/>
                  <a:pt x="777451" y="717504"/>
                </a:cubicBezTo>
                <a:cubicBezTo>
                  <a:pt x="778550" y="716999"/>
                  <a:pt x="779648" y="716826"/>
                  <a:pt x="780655" y="716999"/>
                </a:cubicBezTo>
                <a:close/>
                <a:moveTo>
                  <a:pt x="288554" y="716808"/>
                </a:moveTo>
                <a:cubicBezTo>
                  <a:pt x="288890" y="716808"/>
                  <a:pt x="289629" y="716808"/>
                  <a:pt x="290032" y="716808"/>
                </a:cubicBezTo>
                <a:cubicBezTo>
                  <a:pt x="292251" y="716494"/>
                  <a:pt x="293393" y="717497"/>
                  <a:pt x="294134" y="719252"/>
                </a:cubicBezTo>
                <a:cubicBezTo>
                  <a:pt x="295280" y="722386"/>
                  <a:pt x="294539" y="724831"/>
                  <a:pt x="292654" y="727275"/>
                </a:cubicBezTo>
                <a:cubicBezTo>
                  <a:pt x="292251" y="727965"/>
                  <a:pt x="291175" y="728278"/>
                  <a:pt x="290436" y="728278"/>
                </a:cubicBezTo>
                <a:cubicBezTo>
                  <a:pt x="289293" y="728967"/>
                  <a:pt x="288554" y="728967"/>
                  <a:pt x="287411" y="728967"/>
                </a:cubicBezTo>
                <a:cubicBezTo>
                  <a:pt x="286672" y="727589"/>
                  <a:pt x="285866" y="726899"/>
                  <a:pt x="285530" y="725834"/>
                </a:cubicBezTo>
                <a:cubicBezTo>
                  <a:pt x="285126" y="724831"/>
                  <a:pt x="284454" y="724141"/>
                  <a:pt x="284050" y="722762"/>
                </a:cubicBezTo>
                <a:cubicBezTo>
                  <a:pt x="284790" y="721321"/>
                  <a:pt x="284790" y="719942"/>
                  <a:pt x="285530" y="718563"/>
                </a:cubicBezTo>
                <a:cubicBezTo>
                  <a:pt x="286336" y="717497"/>
                  <a:pt x="287075" y="716808"/>
                  <a:pt x="288554" y="716808"/>
                </a:cubicBezTo>
                <a:close/>
                <a:moveTo>
                  <a:pt x="951295" y="716773"/>
                </a:moveTo>
                <a:cubicBezTo>
                  <a:pt x="953532" y="716773"/>
                  <a:pt x="955430" y="717854"/>
                  <a:pt x="956922" y="719253"/>
                </a:cubicBezTo>
                <a:cubicBezTo>
                  <a:pt x="958413" y="721033"/>
                  <a:pt x="958074" y="724531"/>
                  <a:pt x="956176" y="725612"/>
                </a:cubicBezTo>
                <a:cubicBezTo>
                  <a:pt x="952380" y="727011"/>
                  <a:pt x="949397" y="727710"/>
                  <a:pt x="946008" y="728409"/>
                </a:cubicBezTo>
                <a:cubicBezTo>
                  <a:pt x="944923" y="728091"/>
                  <a:pt x="943364" y="728091"/>
                  <a:pt x="942280" y="727710"/>
                </a:cubicBezTo>
                <a:cubicBezTo>
                  <a:pt x="940788" y="727392"/>
                  <a:pt x="940043" y="725612"/>
                  <a:pt x="941534" y="724531"/>
                </a:cubicBezTo>
                <a:cubicBezTo>
                  <a:pt x="942280" y="723831"/>
                  <a:pt x="942619" y="723132"/>
                  <a:pt x="943025" y="722432"/>
                </a:cubicBezTo>
                <a:cubicBezTo>
                  <a:pt x="943364" y="721733"/>
                  <a:pt x="944178" y="721033"/>
                  <a:pt x="944923" y="720334"/>
                </a:cubicBezTo>
                <a:cubicBezTo>
                  <a:pt x="946008" y="719634"/>
                  <a:pt x="946754" y="718935"/>
                  <a:pt x="947499" y="718172"/>
                </a:cubicBezTo>
                <a:cubicBezTo>
                  <a:pt x="948313" y="717154"/>
                  <a:pt x="949804" y="716773"/>
                  <a:pt x="951295" y="716773"/>
                </a:cubicBezTo>
                <a:close/>
                <a:moveTo>
                  <a:pt x="555182" y="716773"/>
                </a:moveTo>
                <a:cubicBezTo>
                  <a:pt x="556677" y="717156"/>
                  <a:pt x="557766" y="717858"/>
                  <a:pt x="558585" y="718177"/>
                </a:cubicBezTo>
                <a:cubicBezTo>
                  <a:pt x="558926" y="718560"/>
                  <a:pt x="558926" y="718942"/>
                  <a:pt x="559335" y="719261"/>
                </a:cubicBezTo>
                <a:cubicBezTo>
                  <a:pt x="560835" y="722835"/>
                  <a:pt x="559335" y="726344"/>
                  <a:pt x="555522" y="727748"/>
                </a:cubicBezTo>
                <a:cubicBezTo>
                  <a:pt x="554775" y="728131"/>
                  <a:pt x="554026" y="728131"/>
                  <a:pt x="553274" y="727748"/>
                </a:cubicBezTo>
                <a:cubicBezTo>
                  <a:pt x="550620" y="727046"/>
                  <a:pt x="549531" y="725642"/>
                  <a:pt x="549122" y="723154"/>
                </a:cubicBezTo>
                <a:cubicBezTo>
                  <a:pt x="548714" y="720665"/>
                  <a:pt x="549871" y="718942"/>
                  <a:pt x="552117" y="717858"/>
                </a:cubicBezTo>
                <a:cubicBezTo>
                  <a:pt x="553274" y="717156"/>
                  <a:pt x="554026" y="717156"/>
                  <a:pt x="555182" y="716773"/>
                </a:cubicBezTo>
                <a:close/>
                <a:moveTo>
                  <a:pt x="802551" y="716730"/>
                </a:moveTo>
                <a:cubicBezTo>
                  <a:pt x="803152" y="716559"/>
                  <a:pt x="803804" y="716559"/>
                  <a:pt x="804540" y="716902"/>
                </a:cubicBezTo>
                <a:cubicBezTo>
                  <a:pt x="806011" y="717588"/>
                  <a:pt x="806746" y="718648"/>
                  <a:pt x="806746" y="720706"/>
                </a:cubicBezTo>
                <a:cubicBezTo>
                  <a:pt x="806746" y="723139"/>
                  <a:pt x="803804" y="724511"/>
                  <a:pt x="801598" y="723139"/>
                </a:cubicBezTo>
                <a:cubicBezTo>
                  <a:pt x="800863" y="722827"/>
                  <a:pt x="800060" y="722141"/>
                  <a:pt x="799726" y="721766"/>
                </a:cubicBezTo>
                <a:cubicBezTo>
                  <a:pt x="798188" y="720457"/>
                  <a:pt x="798590" y="719022"/>
                  <a:pt x="800127" y="718274"/>
                </a:cubicBezTo>
                <a:cubicBezTo>
                  <a:pt x="800462" y="718274"/>
                  <a:pt x="800863" y="717962"/>
                  <a:pt x="800863" y="717588"/>
                </a:cubicBezTo>
                <a:cubicBezTo>
                  <a:pt x="801398" y="717245"/>
                  <a:pt x="801949" y="716902"/>
                  <a:pt x="802551" y="716730"/>
                </a:cubicBezTo>
                <a:close/>
                <a:moveTo>
                  <a:pt x="245324" y="716627"/>
                </a:moveTo>
                <a:cubicBezTo>
                  <a:pt x="248316" y="715937"/>
                  <a:pt x="250219" y="716941"/>
                  <a:pt x="251375" y="719764"/>
                </a:cubicBezTo>
                <a:cubicBezTo>
                  <a:pt x="251715" y="721145"/>
                  <a:pt x="252123" y="722525"/>
                  <a:pt x="252123" y="723905"/>
                </a:cubicBezTo>
                <a:cubicBezTo>
                  <a:pt x="252463" y="725976"/>
                  <a:pt x="251375" y="727419"/>
                  <a:pt x="249472" y="728423"/>
                </a:cubicBezTo>
                <a:cubicBezTo>
                  <a:pt x="247568" y="729113"/>
                  <a:pt x="245664" y="729803"/>
                  <a:pt x="243829" y="728799"/>
                </a:cubicBezTo>
                <a:cubicBezTo>
                  <a:pt x="243081" y="728423"/>
                  <a:pt x="241925" y="728109"/>
                  <a:pt x="241177" y="727733"/>
                </a:cubicBezTo>
                <a:cubicBezTo>
                  <a:pt x="238526" y="727043"/>
                  <a:pt x="237030" y="725286"/>
                  <a:pt x="236622" y="722902"/>
                </a:cubicBezTo>
                <a:cubicBezTo>
                  <a:pt x="235874" y="722525"/>
                  <a:pt x="235874" y="721835"/>
                  <a:pt x="235874" y="721145"/>
                </a:cubicBezTo>
                <a:cubicBezTo>
                  <a:pt x="238526" y="718321"/>
                  <a:pt x="241925" y="717631"/>
                  <a:pt x="245324" y="716627"/>
                </a:cubicBezTo>
                <a:close/>
                <a:moveTo>
                  <a:pt x="674660" y="716626"/>
                </a:moveTo>
                <a:cubicBezTo>
                  <a:pt x="677681" y="715937"/>
                  <a:pt x="680566" y="716939"/>
                  <a:pt x="682850" y="719067"/>
                </a:cubicBezTo>
                <a:cubicBezTo>
                  <a:pt x="684259" y="720445"/>
                  <a:pt x="684259" y="722510"/>
                  <a:pt x="682850" y="723888"/>
                </a:cubicBezTo>
                <a:cubicBezTo>
                  <a:pt x="681709" y="724952"/>
                  <a:pt x="680634" y="725640"/>
                  <a:pt x="679158" y="725953"/>
                </a:cubicBezTo>
                <a:cubicBezTo>
                  <a:pt x="677279" y="726642"/>
                  <a:pt x="675399" y="726642"/>
                  <a:pt x="672850" y="727018"/>
                </a:cubicBezTo>
                <a:cubicBezTo>
                  <a:pt x="671708" y="726642"/>
                  <a:pt x="670231" y="726329"/>
                  <a:pt x="668755" y="725953"/>
                </a:cubicBezTo>
                <a:cubicBezTo>
                  <a:pt x="667211" y="725640"/>
                  <a:pt x="666472" y="724576"/>
                  <a:pt x="665734" y="723199"/>
                </a:cubicBezTo>
                <a:cubicBezTo>
                  <a:pt x="664996" y="720757"/>
                  <a:pt x="666137" y="718003"/>
                  <a:pt x="669090" y="718003"/>
                </a:cubicBezTo>
                <a:cubicBezTo>
                  <a:pt x="670970" y="717627"/>
                  <a:pt x="672850" y="717315"/>
                  <a:pt x="674660" y="716626"/>
                </a:cubicBezTo>
                <a:close/>
                <a:moveTo>
                  <a:pt x="925883" y="716591"/>
                </a:moveTo>
                <a:cubicBezTo>
                  <a:pt x="928522" y="716216"/>
                  <a:pt x="930756" y="718653"/>
                  <a:pt x="930756" y="721091"/>
                </a:cubicBezTo>
                <a:cubicBezTo>
                  <a:pt x="930756" y="723528"/>
                  <a:pt x="927372" y="725903"/>
                  <a:pt x="925477" y="725903"/>
                </a:cubicBezTo>
                <a:cubicBezTo>
                  <a:pt x="923243" y="725591"/>
                  <a:pt x="921010" y="723528"/>
                  <a:pt x="921010" y="721091"/>
                </a:cubicBezTo>
                <a:cubicBezTo>
                  <a:pt x="921010" y="718653"/>
                  <a:pt x="923243" y="716591"/>
                  <a:pt x="925883" y="716591"/>
                </a:cubicBezTo>
                <a:close/>
                <a:moveTo>
                  <a:pt x="333673" y="716494"/>
                </a:moveTo>
                <a:cubicBezTo>
                  <a:pt x="337430" y="717185"/>
                  <a:pt x="338571" y="719634"/>
                  <a:pt x="340382" y="721707"/>
                </a:cubicBezTo>
                <a:cubicBezTo>
                  <a:pt x="340785" y="722021"/>
                  <a:pt x="340785" y="722774"/>
                  <a:pt x="340382" y="723465"/>
                </a:cubicBezTo>
                <a:cubicBezTo>
                  <a:pt x="340382" y="724156"/>
                  <a:pt x="340047" y="724470"/>
                  <a:pt x="339644" y="724847"/>
                </a:cubicBezTo>
                <a:cubicBezTo>
                  <a:pt x="338168" y="726542"/>
                  <a:pt x="334075" y="727296"/>
                  <a:pt x="331861" y="726542"/>
                </a:cubicBezTo>
                <a:cubicBezTo>
                  <a:pt x="329231" y="725538"/>
                  <a:pt x="327757" y="721330"/>
                  <a:pt x="329633" y="718944"/>
                </a:cubicBezTo>
                <a:cubicBezTo>
                  <a:pt x="329967" y="718190"/>
                  <a:pt x="330720" y="717876"/>
                  <a:pt x="331123" y="717499"/>
                </a:cubicBezTo>
                <a:cubicBezTo>
                  <a:pt x="331861" y="717185"/>
                  <a:pt x="332935" y="716808"/>
                  <a:pt x="333673" y="716494"/>
                </a:cubicBezTo>
                <a:close/>
                <a:moveTo>
                  <a:pt x="599062" y="716216"/>
                </a:moveTo>
                <a:cubicBezTo>
                  <a:pt x="599401" y="716216"/>
                  <a:pt x="600147" y="716216"/>
                  <a:pt x="600553" y="716216"/>
                </a:cubicBezTo>
                <a:cubicBezTo>
                  <a:pt x="602455" y="716909"/>
                  <a:pt x="604696" y="717288"/>
                  <a:pt x="606594" y="718675"/>
                </a:cubicBezTo>
                <a:cubicBezTo>
                  <a:pt x="608084" y="720062"/>
                  <a:pt x="608422" y="721449"/>
                  <a:pt x="607339" y="723214"/>
                </a:cubicBezTo>
                <a:cubicBezTo>
                  <a:pt x="606188" y="724979"/>
                  <a:pt x="604696" y="725988"/>
                  <a:pt x="602794" y="727060"/>
                </a:cubicBezTo>
                <a:cubicBezTo>
                  <a:pt x="601708" y="727438"/>
                  <a:pt x="600553" y="727438"/>
                  <a:pt x="599806" y="727753"/>
                </a:cubicBezTo>
                <a:cubicBezTo>
                  <a:pt x="597909" y="728131"/>
                  <a:pt x="596418" y="727060"/>
                  <a:pt x="594926" y="725988"/>
                </a:cubicBezTo>
                <a:cubicBezTo>
                  <a:pt x="593027" y="724979"/>
                  <a:pt x="593027" y="722899"/>
                  <a:pt x="593434" y="721133"/>
                </a:cubicBezTo>
                <a:cubicBezTo>
                  <a:pt x="594180" y="718296"/>
                  <a:pt x="595673" y="716594"/>
                  <a:pt x="599062" y="716216"/>
                </a:cubicBezTo>
                <a:close/>
                <a:moveTo>
                  <a:pt x="312534" y="716216"/>
                </a:moveTo>
                <a:cubicBezTo>
                  <a:pt x="314367" y="716216"/>
                  <a:pt x="315861" y="716913"/>
                  <a:pt x="317015" y="717991"/>
                </a:cubicBezTo>
                <a:cubicBezTo>
                  <a:pt x="318169" y="719068"/>
                  <a:pt x="318169" y="720082"/>
                  <a:pt x="317762" y="721160"/>
                </a:cubicBezTo>
                <a:cubicBezTo>
                  <a:pt x="318169" y="722935"/>
                  <a:pt x="317762" y="723949"/>
                  <a:pt x="316676" y="725027"/>
                </a:cubicBezTo>
                <a:cubicBezTo>
                  <a:pt x="315522" y="726041"/>
                  <a:pt x="314028" y="726738"/>
                  <a:pt x="312534" y="726738"/>
                </a:cubicBezTo>
                <a:cubicBezTo>
                  <a:pt x="309887" y="726738"/>
                  <a:pt x="307239" y="723949"/>
                  <a:pt x="307239" y="721160"/>
                </a:cubicBezTo>
                <a:cubicBezTo>
                  <a:pt x="307239" y="718688"/>
                  <a:pt x="310226" y="716216"/>
                  <a:pt x="312534" y="716216"/>
                </a:cubicBezTo>
                <a:close/>
                <a:moveTo>
                  <a:pt x="1003046" y="716086"/>
                </a:moveTo>
                <a:cubicBezTo>
                  <a:pt x="1004127" y="716124"/>
                  <a:pt x="1005180" y="716384"/>
                  <a:pt x="1006120" y="716904"/>
                </a:cubicBezTo>
                <a:cubicBezTo>
                  <a:pt x="1007933" y="717598"/>
                  <a:pt x="1008672" y="719049"/>
                  <a:pt x="1008672" y="720437"/>
                </a:cubicBezTo>
                <a:cubicBezTo>
                  <a:pt x="1008672" y="723212"/>
                  <a:pt x="1006859" y="725987"/>
                  <a:pt x="1004240" y="727059"/>
                </a:cubicBezTo>
                <a:cubicBezTo>
                  <a:pt x="1000882" y="728131"/>
                  <a:pt x="997525" y="727438"/>
                  <a:pt x="995644" y="725293"/>
                </a:cubicBezTo>
                <a:cubicBezTo>
                  <a:pt x="994570" y="723906"/>
                  <a:pt x="994167" y="722518"/>
                  <a:pt x="994906" y="720752"/>
                </a:cubicBezTo>
                <a:cubicBezTo>
                  <a:pt x="996316" y="717866"/>
                  <a:pt x="999804" y="715974"/>
                  <a:pt x="1003046" y="716086"/>
                </a:cubicBezTo>
                <a:close/>
                <a:moveTo>
                  <a:pt x="350960" y="716080"/>
                </a:moveTo>
                <a:cubicBezTo>
                  <a:pt x="352828" y="715380"/>
                  <a:pt x="354696" y="716461"/>
                  <a:pt x="356164" y="717478"/>
                </a:cubicBezTo>
                <a:cubicBezTo>
                  <a:pt x="357298" y="718178"/>
                  <a:pt x="358032" y="719641"/>
                  <a:pt x="358032" y="721039"/>
                </a:cubicBezTo>
                <a:cubicBezTo>
                  <a:pt x="357632" y="722820"/>
                  <a:pt x="356898" y="724219"/>
                  <a:pt x="355764" y="725236"/>
                </a:cubicBezTo>
                <a:cubicBezTo>
                  <a:pt x="353962" y="727017"/>
                  <a:pt x="349493" y="725936"/>
                  <a:pt x="348759" y="723837"/>
                </a:cubicBezTo>
                <a:cubicBezTo>
                  <a:pt x="348025" y="723138"/>
                  <a:pt x="348025" y="721739"/>
                  <a:pt x="347691" y="720658"/>
                </a:cubicBezTo>
                <a:cubicBezTo>
                  <a:pt x="347691" y="720340"/>
                  <a:pt x="348025" y="719641"/>
                  <a:pt x="348025" y="719259"/>
                </a:cubicBezTo>
                <a:cubicBezTo>
                  <a:pt x="348759" y="718559"/>
                  <a:pt x="349493" y="717860"/>
                  <a:pt x="350226" y="716779"/>
                </a:cubicBezTo>
                <a:cubicBezTo>
                  <a:pt x="350627" y="716461"/>
                  <a:pt x="350960" y="716461"/>
                  <a:pt x="350960" y="716080"/>
                </a:cubicBezTo>
                <a:close/>
                <a:moveTo>
                  <a:pt x="1023252" y="716074"/>
                </a:moveTo>
                <a:cubicBezTo>
                  <a:pt x="1025082" y="716452"/>
                  <a:pt x="1026574" y="716452"/>
                  <a:pt x="1028473" y="716767"/>
                </a:cubicBezTo>
                <a:cubicBezTo>
                  <a:pt x="1031863" y="717461"/>
                  <a:pt x="1033355" y="719226"/>
                  <a:pt x="1033355" y="722000"/>
                </a:cubicBezTo>
                <a:cubicBezTo>
                  <a:pt x="1033355" y="723765"/>
                  <a:pt x="1032609" y="725152"/>
                  <a:pt x="1030710" y="725846"/>
                </a:cubicBezTo>
                <a:cubicBezTo>
                  <a:pt x="1028879" y="726539"/>
                  <a:pt x="1026981" y="726917"/>
                  <a:pt x="1025082" y="727296"/>
                </a:cubicBezTo>
                <a:cubicBezTo>
                  <a:pt x="1024743" y="727296"/>
                  <a:pt x="1024337" y="727296"/>
                  <a:pt x="1023998" y="727296"/>
                </a:cubicBezTo>
                <a:cubicBezTo>
                  <a:pt x="1020607" y="725846"/>
                  <a:pt x="1017217" y="724459"/>
                  <a:pt x="1016810" y="720613"/>
                </a:cubicBezTo>
                <a:cubicBezTo>
                  <a:pt x="1016810" y="719919"/>
                  <a:pt x="1016810" y="719919"/>
                  <a:pt x="1016471" y="719226"/>
                </a:cubicBezTo>
                <a:cubicBezTo>
                  <a:pt x="1017963" y="716767"/>
                  <a:pt x="1020201" y="715380"/>
                  <a:pt x="1023252" y="716074"/>
                </a:cubicBezTo>
                <a:close/>
                <a:moveTo>
                  <a:pt x="908215" y="716064"/>
                </a:moveTo>
                <a:cubicBezTo>
                  <a:pt x="910703" y="715905"/>
                  <a:pt x="913502" y="717599"/>
                  <a:pt x="913805" y="719715"/>
                </a:cubicBezTo>
                <a:cubicBezTo>
                  <a:pt x="913805" y="722475"/>
                  <a:pt x="912258" y="724232"/>
                  <a:pt x="908962" y="723855"/>
                </a:cubicBezTo>
                <a:cubicBezTo>
                  <a:pt x="907818" y="723855"/>
                  <a:pt x="906675" y="723542"/>
                  <a:pt x="905935" y="722852"/>
                </a:cubicBezTo>
                <a:cubicBezTo>
                  <a:pt x="904859" y="722475"/>
                  <a:pt x="904052" y="721409"/>
                  <a:pt x="902572" y="720405"/>
                </a:cubicBezTo>
                <a:cubicBezTo>
                  <a:pt x="904052" y="719025"/>
                  <a:pt x="904859" y="717959"/>
                  <a:pt x="905935" y="716893"/>
                </a:cubicBezTo>
                <a:cubicBezTo>
                  <a:pt x="906591" y="716375"/>
                  <a:pt x="907386" y="716117"/>
                  <a:pt x="908215" y="716064"/>
                </a:cubicBezTo>
                <a:close/>
                <a:moveTo>
                  <a:pt x="269266" y="716008"/>
                </a:moveTo>
                <a:cubicBezTo>
                  <a:pt x="270225" y="715966"/>
                  <a:pt x="271199" y="716143"/>
                  <a:pt x="272122" y="716583"/>
                </a:cubicBezTo>
                <a:cubicBezTo>
                  <a:pt x="275078" y="717589"/>
                  <a:pt x="276555" y="720732"/>
                  <a:pt x="274742" y="723560"/>
                </a:cubicBezTo>
                <a:cubicBezTo>
                  <a:pt x="274742" y="723875"/>
                  <a:pt x="274339" y="723875"/>
                  <a:pt x="274339" y="724252"/>
                </a:cubicBezTo>
                <a:cubicBezTo>
                  <a:pt x="273600" y="725257"/>
                  <a:pt x="269503" y="727017"/>
                  <a:pt x="267623" y="727017"/>
                </a:cubicBezTo>
                <a:cubicBezTo>
                  <a:pt x="264668" y="726640"/>
                  <a:pt x="262048" y="725257"/>
                  <a:pt x="262787" y="721109"/>
                </a:cubicBezTo>
                <a:cubicBezTo>
                  <a:pt x="263643" y="718233"/>
                  <a:pt x="266388" y="716135"/>
                  <a:pt x="269266" y="716008"/>
                </a:cubicBezTo>
                <a:close/>
                <a:moveTo>
                  <a:pt x="979144" y="715937"/>
                </a:moveTo>
                <a:cubicBezTo>
                  <a:pt x="981367" y="716251"/>
                  <a:pt x="983253" y="717320"/>
                  <a:pt x="984330" y="719080"/>
                </a:cubicBezTo>
                <a:cubicBezTo>
                  <a:pt x="985476" y="720463"/>
                  <a:pt x="985476" y="722160"/>
                  <a:pt x="983994" y="723606"/>
                </a:cubicBezTo>
                <a:cubicBezTo>
                  <a:pt x="982108" y="725303"/>
                  <a:pt x="979885" y="726686"/>
                  <a:pt x="977595" y="727440"/>
                </a:cubicBezTo>
                <a:cubicBezTo>
                  <a:pt x="975372" y="728132"/>
                  <a:pt x="971667" y="726686"/>
                  <a:pt x="970522" y="724612"/>
                </a:cubicBezTo>
                <a:cubicBezTo>
                  <a:pt x="970186" y="723606"/>
                  <a:pt x="970186" y="722160"/>
                  <a:pt x="969781" y="721154"/>
                </a:cubicBezTo>
                <a:cubicBezTo>
                  <a:pt x="970186" y="718703"/>
                  <a:pt x="970926" y="718012"/>
                  <a:pt x="973149" y="716943"/>
                </a:cubicBezTo>
                <a:cubicBezTo>
                  <a:pt x="975035" y="716251"/>
                  <a:pt x="977258" y="715937"/>
                  <a:pt x="979144" y="715937"/>
                </a:cubicBezTo>
                <a:close/>
                <a:moveTo>
                  <a:pt x="866510" y="715788"/>
                </a:moveTo>
                <a:cubicBezTo>
                  <a:pt x="868744" y="715101"/>
                  <a:pt x="870978" y="716099"/>
                  <a:pt x="871723" y="718157"/>
                </a:cubicBezTo>
                <a:cubicBezTo>
                  <a:pt x="872129" y="719592"/>
                  <a:pt x="872129" y="720590"/>
                  <a:pt x="872468" y="721650"/>
                </a:cubicBezTo>
                <a:cubicBezTo>
                  <a:pt x="871385" y="721962"/>
                  <a:pt x="870640" y="722336"/>
                  <a:pt x="869895" y="722710"/>
                </a:cubicBezTo>
                <a:cubicBezTo>
                  <a:pt x="868338" y="723396"/>
                  <a:pt x="866849" y="723022"/>
                  <a:pt x="865766" y="721962"/>
                </a:cubicBezTo>
                <a:cubicBezTo>
                  <a:pt x="864615" y="720964"/>
                  <a:pt x="864209" y="719904"/>
                  <a:pt x="864615" y="718157"/>
                </a:cubicBezTo>
                <a:cubicBezTo>
                  <a:pt x="865021" y="717160"/>
                  <a:pt x="865360" y="716473"/>
                  <a:pt x="866510" y="715788"/>
                </a:cubicBezTo>
                <a:close/>
                <a:moveTo>
                  <a:pt x="823776" y="715380"/>
                </a:moveTo>
                <a:cubicBezTo>
                  <a:pt x="824512" y="716078"/>
                  <a:pt x="825651" y="717156"/>
                  <a:pt x="826387" y="717853"/>
                </a:cubicBezTo>
                <a:cubicBezTo>
                  <a:pt x="827860" y="719629"/>
                  <a:pt x="826387" y="722419"/>
                  <a:pt x="824111" y="722800"/>
                </a:cubicBezTo>
                <a:cubicBezTo>
                  <a:pt x="823776" y="722800"/>
                  <a:pt x="823374" y="723117"/>
                  <a:pt x="823039" y="722800"/>
                </a:cubicBezTo>
                <a:cubicBezTo>
                  <a:pt x="821901" y="721341"/>
                  <a:pt x="819289" y="721341"/>
                  <a:pt x="817816" y="719629"/>
                </a:cubicBezTo>
                <a:cubicBezTo>
                  <a:pt x="819691" y="716078"/>
                  <a:pt x="819691" y="716078"/>
                  <a:pt x="823776" y="715380"/>
                </a:cubicBezTo>
                <a:close/>
                <a:moveTo>
                  <a:pt x="1046699" y="715236"/>
                </a:moveTo>
                <a:cubicBezTo>
                  <a:pt x="1047353" y="715188"/>
                  <a:pt x="1047999" y="715363"/>
                  <a:pt x="1048746" y="715903"/>
                </a:cubicBezTo>
                <a:cubicBezTo>
                  <a:pt x="1050309" y="716920"/>
                  <a:pt x="1052143" y="717301"/>
                  <a:pt x="1053706" y="718000"/>
                </a:cubicBezTo>
                <a:cubicBezTo>
                  <a:pt x="1057443" y="720096"/>
                  <a:pt x="1057035" y="725370"/>
                  <a:pt x="1052551" y="727149"/>
                </a:cubicBezTo>
                <a:cubicBezTo>
                  <a:pt x="1051056" y="727848"/>
                  <a:pt x="1049562" y="728229"/>
                  <a:pt x="1047999" y="728928"/>
                </a:cubicBezTo>
                <a:cubicBezTo>
                  <a:pt x="1046504" y="729245"/>
                  <a:pt x="1044602" y="728928"/>
                  <a:pt x="1043515" y="728547"/>
                </a:cubicBezTo>
                <a:cubicBezTo>
                  <a:pt x="1041272" y="727530"/>
                  <a:pt x="1039710" y="725052"/>
                  <a:pt x="1039710" y="722574"/>
                </a:cubicBezTo>
                <a:cubicBezTo>
                  <a:pt x="1039370" y="720478"/>
                  <a:pt x="1040525" y="718699"/>
                  <a:pt x="1042360" y="717618"/>
                </a:cubicBezTo>
                <a:cubicBezTo>
                  <a:pt x="1043107" y="717301"/>
                  <a:pt x="1043854" y="716602"/>
                  <a:pt x="1044602" y="715903"/>
                </a:cubicBezTo>
                <a:cubicBezTo>
                  <a:pt x="1045383" y="715554"/>
                  <a:pt x="1046046" y="715284"/>
                  <a:pt x="1046699" y="715236"/>
                </a:cubicBezTo>
                <a:close/>
                <a:moveTo>
                  <a:pt x="1178364" y="714823"/>
                </a:moveTo>
                <a:lnTo>
                  <a:pt x="1180740" y="715620"/>
                </a:lnTo>
                <a:lnTo>
                  <a:pt x="1180740" y="724439"/>
                </a:lnTo>
                <a:lnTo>
                  <a:pt x="1174238" y="725265"/>
                </a:lnTo>
                <a:cubicBezTo>
                  <a:pt x="1172344" y="723881"/>
                  <a:pt x="1172005" y="722497"/>
                  <a:pt x="1172005" y="720421"/>
                </a:cubicBezTo>
                <a:cubicBezTo>
                  <a:pt x="1172005" y="718660"/>
                  <a:pt x="1172344" y="717591"/>
                  <a:pt x="1174238" y="716899"/>
                </a:cubicBezTo>
                <a:cubicBezTo>
                  <a:pt x="1174576" y="716899"/>
                  <a:pt x="1174576" y="716584"/>
                  <a:pt x="1174982" y="716584"/>
                </a:cubicBezTo>
                <a:cubicBezTo>
                  <a:pt x="1175726" y="715515"/>
                  <a:pt x="1176876" y="715200"/>
                  <a:pt x="1178364" y="714823"/>
                </a:cubicBezTo>
                <a:close/>
                <a:moveTo>
                  <a:pt x="1155020" y="714823"/>
                </a:moveTo>
                <a:cubicBezTo>
                  <a:pt x="1157263" y="714823"/>
                  <a:pt x="1159166" y="715895"/>
                  <a:pt x="1161002" y="717283"/>
                </a:cubicBezTo>
                <a:cubicBezTo>
                  <a:pt x="1163313" y="719049"/>
                  <a:pt x="1163313" y="721130"/>
                  <a:pt x="1161410" y="723590"/>
                </a:cubicBezTo>
                <a:cubicBezTo>
                  <a:pt x="1160662" y="724599"/>
                  <a:pt x="1159506" y="725672"/>
                  <a:pt x="1158351" y="725987"/>
                </a:cubicBezTo>
                <a:cubicBezTo>
                  <a:pt x="1154612" y="727753"/>
                  <a:pt x="1150874" y="728131"/>
                  <a:pt x="1148562" y="724284"/>
                </a:cubicBezTo>
                <a:cubicBezTo>
                  <a:pt x="1148222" y="723906"/>
                  <a:pt x="1148222" y="723590"/>
                  <a:pt x="1147815" y="722896"/>
                </a:cubicBezTo>
                <a:cubicBezTo>
                  <a:pt x="1146727" y="720437"/>
                  <a:pt x="1147067" y="718292"/>
                  <a:pt x="1149310" y="716211"/>
                </a:cubicBezTo>
                <a:cubicBezTo>
                  <a:pt x="1149718" y="715895"/>
                  <a:pt x="1150466" y="715517"/>
                  <a:pt x="1151214" y="715201"/>
                </a:cubicBezTo>
                <a:cubicBezTo>
                  <a:pt x="1152369" y="715201"/>
                  <a:pt x="1153864" y="715201"/>
                  <a:pt x="1155020" y="714823"/>
                </a:cubicBezTo>
                <a:close/>
                <a:moveTo>
                  <a:pt x="215686" y="714823"/>
                </a:moveTo>
                <a:cubicBezTo>
                  <a:pt x="218307" y="714823"/>
                  <a:pt x="220927" y="714823"/>
                  <a:pt x="223481" y="716608"/>
                </a:cubicBezTo>
                <a:cubicBezTo>
                  <a:pt x="226840" y="719094"/>
                  <a:pt x="226840" y="722218"/>
                  <a:pt x="224220" y="724386"/>
                </a:cubicBezTo>
                <a:cubicBezTo>
                  <a:pt x="223145" y="725406"/>
                  <a:pt x="221666" y="726107"/>
                  <a:pt x="220188" y="726809"/>
                </a:cubicBezTo>
                <a:cubicBezTo>
                  <a:pt x="219046" y="727191"/>
                  <a:pt x="217904" y="727191"/>
                  <a:pt x="217165" y="727574"/>
                </a:cubicBezTo>
                <a:cubicBezTo>
                  <a:pt x="215283" y="725788"/>
                  <a:pt x="213066" y="723685"/>
                  <a:pt x="211252" y="721899"/>
                </a:cubicBezTo>
                <a:cubicBezTo>
                  <a:pt x="210848" y="721517"/>
                  <a:pt x="210848" y="721517"/>
                  <a:pt x="210848" y="721198"/>
                </a:cubicBezTo>
                <a:cubicBezTo>
                  <a:pt x="210848" y="720497"/>
                  <a:pt x="211588" y="719413"/>
                  <a:pt x="211588" y="718329"/>
                </a:cubicBezTo>
                <a:cubicBezTo>
                  <a:pt x="211991" y="716226"/>
                  <a:pt x="213469" y="714823"/>
                  <a:pt x="215686" y="714823"/>
                </a:cubicBezTo>
                <a:close/>
                <a:moveTo>
                  <a:pt x="1105109" y="714376"/>
                </a:moveTo>
                <a:cubicBezTo>
                  <a:pt x="1106798" y="714598"/>
                  <a:pt x="1108479" y="715139"/>
                  <a:pt x="1110143" y="715870"/>
                </a:cubicBezTo>
                <a:cubicBezTo>
                  <a:pt x="1113947" y="717268"/>
                  <a:pt x="1113947" y="721844"/>
                  <a:pt x="1110551" y="723942"/>
                </a:cubicBezTo>
                <a:cubicBezTo>
                  <a:pt x="1108310" y="725721"/>
                  <a:pt x="1106000" y="726738"/>
                  <a:pt x="1103420" y="726738"/>
                </a:cubicBezTo>
                <a:cubicBezTo>
                  <a:pt x="1101926" y="726738"/>
                  <a:pt x="1100771" y="726420"/>
                  <a:pt x="1099616" y="725721"/>
                </a:cubicBezTo>
                <a:cubicBezTo>
                  <a:pt x="1098869" y="725340"/>
                  <a:pt x="1098122" y="724641"/>
                  <a:pt x="1097375" y="723942"/>
                </a:cubicBezTo>
                <a:cubicBezTo>
                  <a:pt x="1094387" y="721463"/>
                  <a:pt x="1094726" y="717268"/>
                  <a:pt x="1098122" y="715488"/>
                </a:cubicBezTo>
                <a:cubicBezTo>
                  <a:pt x="1098530" y="715171"/>
                  <a:pt x="1099277" y="715171"/>
                  <a:pt x="1100024" y="714789"/>
                </a:cubicBezTo>
                <a:cubicBezTo>
                  <a:pt x="1101722" y="714249"/>
                  <a:pt x="1103420" y="714154"/>
                  <a:pt x="1105109" y="714376"/>
                </a:cubicBezTo>
                <a:close/>
                <a:moveTo>
                  <a:pt x="1129728" y="714163"/>
                </a:moveTo>
                <a:cubicBezTo>
                  <a:pt x="1130792" y="714069"/>
                  <a:pt x="1131898" y="714241"/>
                  <a:pt x="1133005" y="714774"/>
                </a:cubicBezTo>
                <a:cubicBezTo>
                  <a:pt x="1135217" y="716529"/>
                  <a:pt x="1135954" y="718222"/>
                  <a:pt x="1135954" y="720353"/>
                </a:cubicBezTo>
                <a:cubicBezTo>
                  <a:pt x="1135954" y="725555"/>
                  <a:pt x="1129653" y="728689"/>
                  <a:pt x="1125966" y="727310"/>
                </a:cubicBezTo>
                <a:cubicBezTo>
                  <a:pt x="1125229" y="726934"/>
                  <a:pt x="1124827" y="726934"/>
                  <a:pt x="1124089" y="726558"/>
                </a:cubicBezTo>
                <a:cubicBezTo>
                  <a:pt x="1120738" y="725555"/>
                  <a:pt x="1119665" y="722797"/>
                  <a:pt x="1121475" y="719977"/>
                </a:cubicBezTo>
                <a:cubicBezTo>
                  <a:pt x="1122950" y="718222"/>
                  <a:pt x="1124491" y="716153"/>
                  <a:pt x="1126704" y="715150"/>
                </a:cubicBezTo>
                <a:cubicBezTo>
                  <a:pt x="1127642" y="714618"/>
                  <a:pt x="1128664" y="714257"/>
                  <a:pt x="1129728" y="714163"/>
                </a:cubicBezTo>
                <a:close/>
                <a:moveTo>
                  <a:pt x="579057" y="713709"/>
                </a:moveTo>
                <a:cubicBezTo>
                  <a:pt x="581374" y="714092"/>
                  <a:pt x="583209" y="714793"/>
                  <a:pt x="584778" y="716899"/>
                </a:cubicBezTo>
                <a:cubicBezTo>
                  <a:pt x="585527" y="718303"/>
                  <a:pt x="585527" y="719770"/>
                  <a:pt x="584778" y="720791"/>
                </a:cubicBezTo>
                <a:cubicBezTo>
                  <a:pt x="584369" y="721493"/>
                  <a:pt x="583618" y="722578"/>
                  <a:pt x="582869" y="722961"/>
                </a:cubicBezTo>
                <a:cubicBezTo>
                  <a:pt x="581374" y="723982"/>
                  <a:pt x="579875" y="725066"/>
                  <a:pt x="578307" y="724364"/>
                </a:cubicBezTo>
                <a:cubicBezTo>
                  <a:pt x="576467" y="723663"/>
                  <a:pt x="574151" y="722578"/>
                  <a:pt x="573810" y="720089"/>
                </a:cubicBezTo>
                <a:cubicBezTo>
                  <a:pt x="573400" y="718303"/>
                  <a:pt x="574151" y="716580"/>
                  <a:pt x="575308" y="714793"/>
                </a:cubicBezTo>
                <a:cubicBezTo>
                  <a:pt x="576058" y="713709"/>
                  <a:pt x="577557" y="714092"/>
                  <a:pt x="579057" y="713709"/>
                </a:cubicBezTo>
                <a:close/>
                <a:moveTo>
                  <a:pt x="1071866" y="712693"/>
                </a:moveTo>
                <a:cubicBezTo>
                  <a:pt x="1072611" y="712316"/>
                  <a:pt x="1073762" y="712316"/>
                  <a:pt x="1074845" y="712693"/>
                </a:cubicBezTo>
                <a:cubicBezTo>
                  <a:pt x="1077146" y="713700"/>
                  <a:pt x="1078703" y="715461"/>
                  <a:pt x="1079786" y="717537"/>
                </a:cubicBezTo>
                <a:cubicBezTo>
                  <a:pt x="1080937" y="719675"/>
                  <a:pt x="1079380" y="722821"/>
                  <a:pt x="1077146" y="724205"/>
                </a:cubicBezTo>
                <a:cubicBezTo>
                  <a:pt x="1075251" y="725588"/>
                  <a:pt x="1073762" y="725903"/>
                  <a:pt x="1071122" y="725903"/>
                </a:cubicBezTo>
                <a:cubicBezTo>
                  <a:pt x="1070377" y="725903"/>
                  <a:pt x="1068888" y="725588"/>
                  <a:pt x="1067737" y="725211"/>
                </a:cubicBezTo>
                <a:cubicBezTo>
                  <a:pt x="1065504" y="724519"/>
                  <a:pt x="1062864" y="721059"/>
                  <a:pt x="1063608" y="718606"/>
                </a:cubicBezTo>
                <a:cubicBezTo>
                  <a:pt x="1064014" y="716845"/>
                  <a:pt x="1065504" y="715461"/>
                  <a:pt x="1066993" y="714769"/>
                </a:cubicBezTo>
                <a:cubicBezTo>
                  <a:pt x="1068888" y="714077"/>
                  <a:pt x="1070377" y="713700"/>
                  <a:pt x="1071866" y="712693"/>
                </a:cubicBezTo>
                <a:close/>
                <a:moveTo>
                  <a:pt x="1110778" y="687277"/>
                </a:moveTo>
                <a:cubicBezTo>
                  <a:pt x="1111848" y="686965"/>
                  <a:pt x="1113318" y="687277"/>
                  <a:pt x="1114054" y="688338"/>
                </a:cubicBezTo>
                <a:cubicBezTo>
                  <a:pt x="1114455" y="689024"/>
                  <a:pt x="1114856" y="689710"/>
                  <a:pt x="1115190" y="690084"/>
                </a:cubicBezTo>
                <a:cubicBezTo>
                  <a:pt x="1116327" y="691082"/>
                  <a:pt x="1115926" y="692142"/>
                  <a:pt x="1115591" y="693140"/>
                </a:cubicBezTo>
                <a:cubicBezTo>
                  <a:pt x="1114856" y="694200"/>
                  <a:pt x="1112984" y="695260"/>
                  <a:pt x="1111513" y="695260"/>
                </a:cubicBezTo>
                <a:cubicBezTo>
                  <a:pt x="1111112" y="695260"/>
                  <a:pt x="1110778" y="694886"/>
                  <a:pt x="1109976" y="694574"/>
                </a:cubicBezTo>
                <a:cubicBezTo>
                  <a:pt x="1108171" y="693514"/>
                  <a:pt x="1107769" y="692142"/>
                  <a:pt x="1107769" y="690396"/>
                </a:cubicBezTo>
                <a:cubicBezTo>
                  <a:pt x="1107769" y="688649"/>
                  <a:pt x="1109240" y="687963"/>
                  <a:pt x="1110778" y="687277"/>
                </a:cubicBezTo>
                <a:close/>
                <a:moveTo>
                  <a:pt x="882044" y="686731"/>
                </a:moveTo>
                <a:cubicBezTo>
                  <a:pt x="883025" y="686771"/>
                  <a:pt x="883955" y="686944"/>
                  <a:pt x="884699" y="687480"/>
                </a:cubicBezTo>
                <a:cubicBezTo>
                  <a:pt x="886593" y="688489"/>
                  <a:pt x="887337" y="689561"/>
                  <a:pt x="887337" y="691641"/>
                </a:cubicBezTo>
                <a:cubicBezTo>
                  <a:pt x="886999" y="695487"/>
                  <a:pt x="883211" y="698324"/>
                  <a:pt x="879490" y="697252"/>
                </a:cubicBezTo>
                <a:cubicBezTo>
                  <a:pt x="875770" y="696559"/>
                  <a:pt x="872793" y="693406"/>
                  <a:pt x="872049" y="689939"/>
                </a:cubicBezTo>
                <a:cubicBezTo>
                  <a:pt x="871643" y="688489"/>
                  <a:pt x="873537" y="686787"/>
                  <a:pt x="875432" y="686787"/>
                </a:cubicBezTo>
                <a:cubicBezTo>
                  <a:pt x="876514" y="686787"/>
                  <a:pt x="877664" y="686787"/>
                  <a:pt x="879084" y="686787"/>
                </a:cubicBezTo>
                <a:cubicBezTo>
                  <a:pt x="880032" y="686787"/>
                  <a:pt x="881063" y="686692"/>
                  <a:pt x="882044" y="686731"/>
                </a:cubicBezTo>
                <a:close/>
                <a:moveTo>
                  <a:pt x="1125958" y="685940"/>
                </a:moveTo>
                <a:cubicBezTo>
                  <a:pt x="1127174" y="686208"/>
                  <a:pt x="1128380" y="686743"/>
                  <a:pt x="1128917" y="687436"/>
                </a:cubicBezTo>
                <a:cubicBezTo>
                  <a:pt x="1131196" y="690209"/>
                  <a:pt x="1130056" y="694431"/>
                  <a:pt x="1127442" y="695439"/>
                </a:cubicBezTo>
                <a:cubicBezTo>
                  <a:pt x="1126704" y="695817"/>
                  <a:pt x="1125967" y="695817"/>
                  <a:pt x="1125229" y="695817"/>
                </a:cubicBezTo>
                <a:cubicBezTo>
                  <a:pt x="1124090" y="695817"/>
                  <a:pt x="1123352" y="695817"/>
                  <a:pt x="1121877" y="695817"/>
                </a:cubicBezTo>
                <a:cubicBezTo>
                  <a:pt x="1121140" y="694053"/>
                  <a:pt x="1120402" y="692288"/>
                  <a:pt x="1119665" y="690587"/>
                </a:cubicBezTo>
                <a:cubicBezTo>
                  <a:pt x="1119665" y="690209"/>
                  <a:pt x="1119665" y="689516"/>
                  <a:pt x="1120000" y="688823"/>
                </a:cubicBezTo>
                <a:cubicBezTo>
                  <a:pt x="1120738" y="687436"/>
                  <a:pt x="1121877" y="686743"/>
                  <a:pt x="1122950" y="686050"/>
                </a:cubicBezTo>
                <a:cubicBezTo>
                  <a:pt x="1123520" y="685672"/>
                  <a:pt x="1124743" y="685672"/>
                  <a:pt x="1125958" y="685940"/>
                </a:cubicBezTo>
                <a:close/>
                <a:moveTo>
                  <a:pt x="904350" y="685707"/>
                </a:moveTo>
                <a:cubicBezTo>
                  <a:pt x="905284" y="685660"/>
                  <a:pt x="906226" y="685834"/>
                  <a:pt x="907169" y="686375"/>
                </a:cubicBezTo>
                <a:cubicBezTo>
                  <a:pt x="909053" y="687456"/>
                  <a:pt x="910534" y="688855"/>
                  <a:pt x="910130" y="691335"/>
                </a:cubicBezTo>
                <a:cubicBezTo>
                  <a:pt x="909794" y="693815"/>
                  <a:pt x="908246" y="695214"/>
                  <a:pt x="906025" y="696231"/>
                </a:cubicBezTo>
                <a:cubicBezTo>
                  <a:pt x="903804" y="696931"/>
                  <a:pt x="901919" y="696613"/>
                  <a:pt x="900438" y="695214"/>
                </a:cubicBezTo>
                <a:cubicBezTo>
                  <a:pt x="899698" y="694514"/>
                  <a:pt x="898958" y="693815"/>
                  <a:pt x="898217" y="693052"/>
                </a:cubicBezTo>
                <a:cubicBezTo>
                  <a:pt x="898217" y="692352"/>
                  <a:pt x="898217" y="692034"/>
                  <a:pt x="898217" y="691653"/>
                </a:cubicBezTo>
                <a:cubicBezTo>
                  <a:pt x="897814" y="688473"/>
                  <a:pt x="898554" y="687456"/>
                  <a:pt x="901583" y="686375"/>
                </a:cubicBezTo>
                <a:cubicBezTo>
                  <a:pt x="902491" y="686025"/>
                  <a:pt x="903417" y="685755"/>
                  <a:pt x="904350" y="685707"/>
                </a:cubicBezTo>
                <a:close/>
                <a:moveTo>
                  <a:pt x="239670" y="685671"/>
                </a:moveTo>
                <a:cubicBezTo>
                  <a:pt x="241159" y="685671"/>
                  <a:pt x="242648" y="686048"/>
                  <a:pt x="244136" y="686048"/>
                </a:cubicBezTo>
                <a:cubicBezTo>
                  <a:pt x="244542" y="687052"/>
                  <a:pt x="245287" y="687743"/>
                  <a:pt x="245625" y="688811"/>
                </a:cubicBezTo>
                <a:cubicBezTo>
                  <a:pt x="246776" y="691260"/>
                  <a:pt x="245287" y="694400"/>
                  <a:pt x="242309" y="695405"/>
                </a:cubicBezTo>
                <a:cubicBezTo>
                  <a:pt x="240753" y="696095"/>
                  <a:pt x="239264" y="695782"/>
                  <a:pt x="237775" y="694400"/>
                </a:cubicBezTo>
                <a:cubicBezTo>
                  <a:pt x="236286" y="692642"/>
                  <a:pt x="235542" y="689125"/>
                  <a:pt x="236625" y="687052"/>
                </a:cubicBezTo>
                <a:cubicBezTo>
                  <a:pt x="237369" y="686048"/>
                  <a:pt x="238181" y="685294"/>
                  <a:pt x="239670" y="685671"/>
                </a:cubicBezTo>
                <a:close/>
                <a:moveTo>
                  <a:pt x="1019103" y="685435"/>
                </a:moveTo>
                <a:cubicBezTo>
                  <a:pt x="1020584" y="684737"/>
                  <a:pt x="1022066" y="684737"/>
                  <a:pt x="1023210" y="685435"/>
                </a:cubicBezTo>
                <a:cubicBezTo>
                  <a:pt x="1024692" y="686196"/>
                  <a:pt x="1025028" y="687592"/>
                  <a:pt x="1025028" y="688607"/>
                </a:cubicBezTo>
                <a:cubicBezTo>
                  <a:pt x="1025028" y="690066"/>
                  <a:pt x="1024288" y="691081"/>
                  <a:pt x="1022402" y="691081"/>
                </a:cubicBezTo>
                <a:cubicBezTo>
                  <a:pt x="1019844" y="691081"/>
                  <a:pt x="1017958" y="689304"/>
                  <a:pt x="1017958" y="687592"/>
                </a:cubicBezTo>
                <a:cubicBezTo>
                  <a:pt x="1017958" y="686513"/>
                  <a:pt x="1018362" y="686196"/>
                  <a:pt x="1019103" y="685435"/>
                </a:cubicBezTo>
                <a:close/>
                <a:moveTo>
                  <a:pt x="926198" y="685015"/>
                </a:moveTo>
                <a:cubicBezTo>
                  <a:pt x="929251" y="685329"/>
                  <a:pt x="931491" y="686774"/>
                  <a:pt x="932983" y="689160"/>
                </a:cubicBezTo>
                <a:cubicBezTo>
                  <a:pt x="933730" y="690919"/>
                  <a:pt x="933730" y="691986"/>
                  <a:pt x="932237" y="692991"/>
                </a:cubicBezTo>
                <a:cubicBezTo>
                  <a:pt x="930337" y="694749"/>
                  <a:pt x="928098" y="695817"/>
                  <a:pt x="925452" y="695817"/>
                </a:cubicBezTo>
                <a:cubicBezTo>
                  <a:pt x="922874" y="695817"/>
                  <a:pt x="919820" y="692677"/>
                  <a:pt x="920227" y="690228"/>
                </a:cubicBezTo>
                <a:cubicBezTo>
                  <a:pt x="920227" y="688846"/>
                  <a:pt x="920566" y="687465"/>
                  <a:pt x="922127" y="686397"/>
                </a:cubicBezTo>
                <a:cubicBezTo>
                  <a:pt x="923213" y="685329"/>
                  <a:pt x="924705" y="685015"/>
                  <a:pt x="926198" y="685015"/>
                </a:cubicBezTo>
                <a:close/>
                <a:moveTo>
                  <a:pt x="219264" y="685015"/>
                </a:moveTo>
                <a:cubicBezTo>
                  <a:pt x="221590" y="685015"/>
                  <a:pt x="222342" y="685713"/>
                  <a:pt x="222684" y="687807"/>
                </a:cubicBezTo>
                <a:cubicBezTo>
                  <a:pt x="222684" y="688885"/>
                  <a:pt x="222684" y="688885"/>
                  <a:pt x="221932" y="690979"/>
                </a:cubicBezTo>
                <a:cubicBezTo>
                  <a:pt x="221179" y="690979"/>
                  <a:pt x="220085" y="691359"/>
                  <a:pt x="219264" y="690979"/>
                </a:cubicBezTo>
                <a:cubicBezTo>
                  <a:pt x="218170" y="690661"/>
                  <a:pt x="217417" y="689583"/>
                  <a:pt x="216665" y="688505"/>
                </a:cubicBezTo>
                <a:cubicBezTo>
                  <a:pt x="215912" y="687807"/>
                  <a:pt x="216254" y="686792"/>
                  <a:pt x="217007" y="686094"/>
                </a:cubicBezTo>
                <a:cubicBezTo>
                  <a:pt x="217417" y="685333"/>
                  <a:pt x="218170" y="685015"/>
                  <a:pt x="219264" y="685015"/>
                </a:cubicBezTo>
                <a:close/>
                <a:moveTo>
                  <a:pt x="303331" y="684969"/>
                </a:moveTo>
                <a:cubicBezTo>
                  <a:pt x="304437" y="685055"/>
                  <a:pt x="305543" y="685495"/>
                  <a:pt x="306649" y="686218"/>
                </a:cubicBezTo>
                <a:cubicBezTo>
                  <a:pt x="308526" y="687224"/>
                  <a:pt x="308928" y="688607"/>
                  <a:pt x="308928" y="690744"/>
                </a:cubicBezTo>
                <a:cubicBezTo>
                  <a:pt x="308928" y="691058"/>
                  <a:pt x="308928" y="691750"/>
                  <a:pt x="308526" y="692127"/>
                </a:cubicBezTo>
                <a:cubicBezTo>
                  <a:pt x="307788" y="695270"/>
                  <a:pt x="304437" y="696653"/>
                  <a:pt x="301085" y="695270"/>
                </a:cubicBezTo>
                <a:cubicBezTo>
                  <a:pt x="300348" y="694893"/>
                  <a:pt x="300012" y="694578"/>
                  <a:pt x="299274" y="694201"/>
                </a:cubicBezTo>
                <a:cubicBezTo>
                  <a:pt x="298135" y="693133"/>
                  <a:pt x="297398" y="692441"/>
                  <a:pt x="297733" y="691435"/>
                </a:cubicBezTo>
                <a:cubicBezTo>
                  <a:pt x="297733" y="690367"/>
                  <a:pt x="298135" y="689675"/>
                  <a:pt x="298135" y="688607"/>
                </a:cubicBezTo>
                <a:cubicBezTo>
                  <a:pt x="298135" y="687601"/>
                  <a:pt x="298873" y="686533"/>
                  <a:pt x="300012" y="685841"/>
                </a:cubicBezTo>
                <a:cubicBezTo>
                  <a:pt x="301118" y="685150"/>
                  <a:pt x="302224" y="684882"/>
                  <a:pt x="303331" y="684969"/>
                </a:cubicBezTo>
                <a:close/>
                <a:moveTo>
                  <a:pt x="1177591" y="684856"/>
                </a:moveTo>
                <a:lnTo>
                  <a:pt x="1180740" y="686646"/>
                </a:lnTo>
                <a:lnTo>
                  <a:pt x="1180740" y="695395"/>
                </a:lnTo>
                <a:lnTo>
                  <a:pt x="1174809" y="695395"/>
                </a:lnTo>
                <a:cubicBezTo>
                  <a:pt x="1171823" y="694314"/>
                  <a:pt x="1169923" y="690118"/>
                  <a:pt x="1170670" y="687638"/>
                </a:cubicBezTo>
                <a:cubicBezTo>
                  <a:pt x="1171077" y="686239"/>
                  <a:pt x="1172230" y="685476"/>
                  <a:pt x="1173723" y="685158"/>
                </a:cubicBezTo>
                <a:cubicBezTo>
                  <a:pt x="1175012" y="684808"/>
                  <a:pt x="1176318" y="684633"/>
                  <a:pt x="1177591" y="684856"/>
                </a:cubicBezTo>
                <a:close/>
                <a:moveTo>
                  <a:pt x="1050063" y="684775"/>
                </a:moveTo>
                <a:cubicBezTo>
                  <a:pt x="1050063" y="684775"/>
                  <a:pt x="1050793" y="684775"/>
                  <a:pt x="1051523" y="685156"/>
                </a:cubicBezTo>
                <a:cubicBezTo>
                  <a:pt x="1051855" y="685473"/>
                  <a:pt x="1052254" y="685854"/>
                  <a:pt x="1052585" y="686235"/>
                </a:cubicBezTo>
                <a:cubicBezTo>
                  <a:pt x="1052585" y="686235"/>
                  <a:pt x="1052585" y="686552"/>
                  <a:pt x="1052585" y="686932"/>
                </a:cubicBezTo>
                <a:cubicBezTo>
                  <a:pt x="1052585" y="687947"/>
                  <a:pt x="1052984" y="689343"/>
                  <a:pt x="1051855" y="690104"/>
                </a:cubicBezTo>
                <a:cubicBezTo>
                  <a:pt x="1050793" y="690802"/>
                  <a:pt x="1049333" y="690422"/>
                  <a:pt x="1048204" y="689724"/>
                </a:cubicBezTo>
                <a:cubicBezTo>
                  <a:pt x="1047474" y="689343"/>
                  <a:pt x="1047076" y="689026"/>
                  <a:pt x="1046345" y="688645"/>
                </a:cubicBezTo>
                <a:cubicBezTo>
                  <a:pt x="1045615" y="687947"/>
                  <a:pt x="1045615" y="686932"/>
                  <a:pt x="1046345" y="685854"/>
                </a:cubicBezTo>
                <a:cubicBezTo>
                  <a:pt x="1047474" y="685473"/>
                  <a:pt x="1048204" y="684458"/>
                  <a:pt x="1050063" y="684775"/>
                </a:cubicBezTo>
                <a:close/>
                <a:moveTo>
                  <a:pt x="205962" y="684770"/>
                </a:moveTo>
                <a:cubicBezTo>
                  <a:pt x="207472" y="684458"/>
                  <a:pt x="208638" y="685144"/>
                  <a:pt x="209393" y="686205"/>
                </a:cubicBezTo>
                <a:cubicBezTo>
                  <a:pt x="209736" y="686891"/>
                  <a:pt x="210148" y="687577"/>
                  <a:pt x="210148" y="688263"/>
                </a:cubicBezTo>
                <a:cubicBezTo>
                  <a:pt x="210491" y="689261"/>
                  <a:pt x="210148" y="690321"/>
                  <a:pt x="209393" y="691007"/>
                </a:cubicBezTo>
                <a:cubicBezTo>
                  <a:pt x="208226" y="692067"/>
                  <a:pt x="206717" y="692753"/>
                  <a:pt x="204795" y="692067"/>
                </a:cubicBezTo>
                <a:cubicBezTo>
                  <a:pt x="203285" y="691693"/>
                  <a:pt x="202530" y="690695"/>
                  <a:pt x="202530" y="688574"/>
                </a:cubicBezTo>
                <a:cubicBezTo>
                  <a:pt x="202530" y="688263"/>
                  <a:pt x="202530" y="687577"/>
                  <a:pt x="202942" y="687202"/>
                </a:cubicBezTo>
                <a:cubicBezTo>
                  <a:pt x="203285" y="685830"/>
                  <a:pt x="204452" y="685144"/>
                  <a:pt x="205962" y="684770"/>
                </a:cubicBezTo>
                <a:close/>
                <a:moveTo>
                  <a:pt x="1095897" y="684737"/>
                </a:moveTo>
                <a:cubicBezTo>
                  <a:pt x="1097407" y="684737"/>
                  <a:pt x="1098916" y="686167"/>
                  <a:pt x="1099328" y="687846"/>
                </a:cubicBezTo>
                <a:cubicBezTo>
                  <a:pt x="1099671" y="690271"/>
                  <a:pt x="1097818" y="691639"/>
                  <a:pt x="1095485" y="690955"/>
                </a:cubicBezTo>
                <a:cubicBezTo>
                  <a:pt x="1092808" y="690271"/>
                  <a:pt x="1091710" y="688530"/>
                  <a:pt x="1091710" y="686478"/>
                </a:cubicBezTo>
                <a:cubicBezTo>
                  <a:pt x="1092808" y="685110"/>
                  <a:pt x="1094387" y="685110"/>
                  <a:pt x="1095897" y="684737"/>
                </a:cubicBezTo>
                <a:close/>
                <a:moveTo>
                  <a:pt x="261232" y="684737"/>
                </a:moveTo>
                <a:cubicBezTo>
                  <a:pt x="261977" y="684737"/>
                  <a:pt x="262383" y="685115"/>
                  <a:pt x="263127" y="685115"/>
                </a:cubicBezTo>
                <a:cubicBezTo>
                  <a:pt x="266105" y="686186"/>
                  <a:pt x="267593" y="688266"/>
                  <a:pt x="266849" y="691038"/>
                </a:cubicBezTo>
                <a:cubicBezTo>
                  <a:pt x="266105" y="693495"/>
                  <a:pt x="263127" y="695260"/>
                  <a:pt x="260488" y="694882"/>
                </a:cubicBezTo>
                <a:cubicBezTo>
                  <a:pt x="259405" y="694882"/>
                  <a:pt x="258593" y="694189"/>
                  <a:pt x="258255" y="693495"/>
                </a:cubicBezTo>
                <a:cubicBezTo>
                  <a:pt x="257849" y="692802"/>
                  <a:pt x="257510" y="691731"/>
                  <a:pt x="257104" y="691038"/>
                </a:cubicBezTo>
                <a:cubicBezTo>
                  <a:pt x="256360" y="687887"/>
                  <a:pt x="256766" y="687194"/>
                  <a:pt x="259743" y="685430"/>
                </a:cubicBezTo>
                <a:cubicBezTo>
                  <a:pt x="260150" y="685115"/>
                  <a:pt x="260894" y="684737"/>
                  <a:pt x="261232" y="684737"/>
                </a:cubicBezTo>
                <a:close/>
                <a:moveTo>
                  <a:pt x="371177" y="684623"/>
                </a:moveTo>
                <a:cubicBezTo>
                  <a:pt x="371911" y="684998"/>
                  <a:pt x="372645" y="685310"/>
                  <a:pt x="372979" y="685685"/>
                </a:cubicBezTo>
                <a:cubicBezTo>
                  <a:pt x="374847" y="686748"/>
                  <a:pt x="375247" y="687748"/>
                  <a:pt x="374847" y="689498"/>
                </a:cubicBezTo>
                <a:cubicBezTo>
                  <a:pt x="374847" y="690560"/>
                  <a:pt x="374513" y="691560"/>
                  <a:pt x="374113" y="692248"/>
                </a:cubicBezTo>
                <a:cubicBezTo>
                  <a:pt x="372979" y="692623"/>
                  <a:pt x="371911" y="692935"/>
                  <a:pt x="370777" y="692935"/>
                </a:cubicBezTo>
                <a:cubicBezTo>
                  <a:pt x="367441" y="693310"/>
                  <a:pt x="364905" y="690560"/>
                  <a:pt x="365239" y="687748"/>
                </a:cubicBezTo>
                <a:cubicBezTo>
                  <a:pt x="365639" y="685310"/>
                  <a:pt x="368909" y="683623"/>
                  <a:pt x="371177" y="684623"/>
                </a:cubicBezTo>
                <a:close/>
                <a:moveTo>
                  <a:pt x="523930" y="684458"/>
                </a:moveTo>
                <a:cubicBezTo>
                  <a:pt x="525013" y="684458"/>
                  <a:pt x="526164" y="684769"/>
                  <a:pt x="527315" y="685826"/>
                </a:cubicBezTo>
                <a:cubicBezTo>
                  <a:pt x="528398" y="686883"/>
                  <a:pt x="528398" y="687878"/>
                  <a:pt x="528060" y="689246"/>
                </a:cubicBezTo>
                <a:cubicBezTo>
                  <a:pt x="527654" y="690676"/>
                  <a:pt x="526503" y="691361"/>
                  <a:pt x="525013" y="691361"/>
                </a:cubicBezTo>
                <a:cubicBezTo>
                  <a:pt x="524268" y="691361"/>
                  <a:pt x="523186" y="691361"/>
                  <a:pt x="522779" y="690676"/>
                </a:cubicBezTo>
                <a:cubicBezTo>
                  <a:pt x="522035" y="689992"/>
                  <a:pt x="521629" y="688935"/>
                  <a:pt x="520884" y="688251"/>
                </a:cubicBezTo>
                <a:cubicBezTo>
                  <a:pt x="520140" y="686199"/>
                  <a:pt x="521290" y="684458"/>
                  <a:pt x="523930" y="684458"/>
                </a:cubicBezTo>
                <a:close/>
                <a:moveTo>
                  <a:pt x="1008594" y="684433"/>
                </a:moveTo>
                <a:cubicBezTo>
                  <a:pt x="1009792" y="684558"/>
                  <a:pt x="1010907" y="685338"/>
                  <a:pt x="1011473" y="686741"/>
                </a:cubicBezTo>
                <a:cubicBezTo>
                  <a:pt x="1011806" y="688113"/>
                  <a:pt x="1012206" y="688799"/>
                  <a:pt x="1012539" y="689485"/>
                </a:cubicBezTo>
                <a:cubicBezTo>
                  <a:pt x="1011074" y="691231"/>
                  <a:pt x="1009210" y="691917"/>
                  <a:pt x="1007412" y="690857"/>
                </a:cubicBezTo>
                <a:cubicBezTo>
                  <a:pt x="1007013" y="690857"/>
                  <a:pt x="1007013" y="690857"/>
                  <a:pt x="1006680" y="690545"/>
                </a:cubicBezTo>
                <a:cubicBezTo>
                  <a:pt x="1004083" y="689485"/>
                  <a:pt x="1003684" y="688113"/>
                  <a:pt x="1005215" y="686055"/>
                </a:cubicBezTo>
                <a:cubicBezTo>
                  <a:pt x="1006114" y="684839"/>
                  <a:pt x="1007395" y="684309"/>
                  <a:pt x="1008594" y="684433"/>
                </a:cubicBezTo>
                <a:close/>
                <a:moveTo>
                  <a:pt x="390175" y="684400"/>
                </a:moveTo>
                <a:cubicBezTo>
                  <a:pt x="391096" y="684266"/>
                  <a:pt x="392016" y="684440"/>
                  <a:pt x="392753" y="684979"/>
                </a:cubicBezTo>
                <a:cubicBezTo>
                  <a:pt x="393489" y="685296"/>
                  <a:pt x="394628" y="686374"/>
                  <a:pt x="395766" y="687452"/>
                </a:cubicBezTo>
                <a:cubicBezTo>
                  <a:pt x="395766" y="690622"/>
                  <a:pt x="394628" y="692333"/>
                  <a:pt x="392016" y="692714"/>
                </a:cubicBezTo>
                <a:cubicBezTo>
                  <a:pt x="391682" y="692714"/>
                  <a:pt x="391280" y="693031"/>
                  <a:pt x="390878" y="693031"/>
                </a:cubicBezTo>
                <a:cubicBezTo>
                  <a:pt x="388333" y="692714"/>
                  <a:pt x="387597" y="690622"/>
                  <a:pt x="386459" y="688846"/>
                </a:cubicBezTo>
                <a:cubicBezTo>
                  <a:pt x="385722" y="687768"/>
                  <a:pt x="386459" y="686374"/>
                  <a:pt x="387597" y="685676"/>
                </a:cubicBezTo>
                <a:cubicBezTo>
                  <a:pt x="388333" y="684979"/>
                  <a:pt x="389254" y="684535"/>
                  <a:pt x="390175" y="684400"/>
                </a:cubicBezTo>
                <a:close/>
                <a:moveTo>
                  <a:pt x="1141447" y="684341"/>
                </a:moveTo>
                <a:cubicBezTo>
                  <a:pt x="1142708" y="684435"/>
                  <a:pt x="1143835" y="684969"/>
                  <a:pt x="1144776" y="686036"/>
                </a:cubicBezTo>
                <a:cubicBezTo>
                  <a:pt x="1146660" y="688423"/>
                  <a:pt x="1146660" y="689867"/>
                  <a:pt x="1145113" y="692254"/>
                </a:cubicBezTo>
                <a:cubicBezTo>
                  <a:pt x="1143296" y="694703"/>
                  <a:pt x="1140270" y="694703"/>
                  <a:pt x="1138050" y="692630"/>
                </a:cubicBezTo>
                <a:cubicBezTo>
                  <a:pt x="1136166" y="690872"/>
                  <a:pt x="1135426" y="689113"/>
                  <a:pt x="1135830" y="687732"/>
                </a:cubicBezTo>
                <a:cubicBezTo>
                  <a:pt x="1135830" y="686350"/>
                  <a:pt x="1136166" y="685660"/>
                  <a:pt x="1137310" y="685283"/>
                </a:cubicBezTo>
                <a:cubicBezTo>
                  <a:pt x="1138790" y="684592"/>
                  <a:pt x="1140186" y="684247"/>
                  <a:pt x="1141447" y="684341"/>
                </a:cubicBezTo>
                <a:close/>
                <a:moveTo>
                  <a:pt x="279701" y="683932"/>
                </a:moveTo>
                <a:cubicBezTo>
                  <a:pt x="280895" y="683495"/>
                  <a:pt x="282365" y="683765"/>
                  <a:pt x="284772" y="684464"/>
                </a:cubicBezTo>
                <a:cubicBezTo>
                  <a:pt x="285507" y="685164"/>
                  <a:pt x="286309" y="686245"/>
                  <a:pt x="287044" y="686944"/>
                </a:cubicBezTo>
                <a:cubicBezTo>
                  <a:pt x="288113" y="688343"/>
                  <a:pt x="288113" y="689742"/>
                  <a:pt x="287378" y="691141"/>
                </a:cubicBezTo>
                <a:cubicBezTo>
                  <a:pt x="286643" y="692222"/>
                  <a:pt x="285908" y="693240"/>
                  <a:pt x="285173" y="694702"/>
                </a:cubicBezTo>
                <a:cubicBezTo>
                  <a:pt x="283301" y="694702"/>
                  <a:pt x="281830" y="694702"/>
                  <a:pt x="280695" y="694321"/>
                </a:cubicBezTo>
                <a:cubicBezTo>
                  <a:pt x="278491" y="694003"/>
                  <a:pt x="277422" y="692922"/>
                  <a:pt x="277021" y="691141"/>
                </a:cubicBezTo>
                <a:cubicBezTo>
                  <a:pt x="276621" y="690124"/>
                  <a:pt x="276621" y="689043"/>
                  <a:pt x="276286" y="687644"/>
                </a:cubicBezTo>
                <a:cubicBezTo>
                  <a:pt x="277589" y="685514"/>
                  <a:pt x="278507" y="684369"/>
                  <a:pt x="279701" y="683932"/>
                </a:cubicBezTo>
                <a:close/>
                <a:moveTo>
                  <a:pt x="546233" y="683836"/>
                </a:moveTo>
                <a:cubicBezTo>
                  <a:pt x="546936" y="683875"/>
                  <a:pt x="547596" y="684128"/>
                  <a:pt x="548171" y="684632"/>
                </a:cubicBezTo>
                <a:cubicBezTo>
                  <a:pt x="549660" y="685327"/>
                  <a:pt x="550405" y="687094"/>
                  <a:pt x="550066" y="688482"/>
                </a:cubicBezTo>
                <a:cubicBezTo>
                  <a:pt x="549660" y="689934"/>
                  <a:pt x="548171" y="691322"/>
                  <a:pt x="546276" y="691638"/>
                </a:cubicBezTo>
                <a:lnTo>
                  <a:pt x="545937" y="691638"/>
                </a:lnTo>
                <a:cubicBezTo>
                  <a:pt x="544448" y="691638"/>
                  <a:pt x="542146" y="689555"/>
                  <a:pt x="542146" y="688167"/>
                </a:cubicBezTo>
                <a:cubicBezTo>
                  <a:pt x="542146" y="687788"/>
                  <a:pt x="542146" y="687788"/>
                  <a:pt x="542146" y="687473"/>
                </a:cubicBezTo>
                <a:cubicBezTo>
                  <a:pt x="542146" y="686084"/>
                  <a:pt x="542891" y="685011"/>
                  <a:pt x="544042" y="684317"/>
                </a:cubicBezTo>
                <a:cubicBezTo>
                  <a:pt x="544787" y="683970"/>
                  <a:pt x="545531" y="683796"/>
                  <a:pt x="546233" y="683836"/>
                </a:cubicBezTo>
                <a:close/>
                <a:moveTo>
                  <a:pt x="951650" y="683726"/>
                </a:moveTo>
                <a:cubicBezTo>
                  <a:pt x="952056" y="683726"/>
                  <a:pt x="952394" y="684044"/>
                  <a:pt x="952800" y="684426"/>
                </a:cubicBezTo>
                <a:cubicBezTo>
                  <a:pt x="953951" y="685125"/>
                  <a:pt x="954695" y="686207"/>
                  <a:pt x="955439" y="686907"/>
                </a:cubicBezTo>
                <a:cubicBezTo>
                  <a:pt x="953951" y="691488"/>
                  <a:pt x="953951" y="691488"/>
                  <a:pt x="949417" y="692888"/>
                </a:cubicBezTo>
                <a:cubicBezTo>
                  <a:pt x="947185" y="693588"/>
                  <a:pt x="945290" y="692888"/>
                  <a:pt x="944208" y="691106"/>
                </a:cubicBezTo>
                <a:cubicBezTo>
                  <a:pt x="943802" y="690406"/>
                  <a:pt x="943463" y="689388"/>
                  <a:pt x="943057" y="688307"/>
                </a:cubicBezTo>
                <a:cubicBezTo>
                  <a:pt x="942719" y="687289"/>
                  <a:pt x="943057" y="686525"/>
                  <a:pt x="943802" y="685825"/>
                </a:cubicBezTo>
                <a:cubicBezTo>
                  <a:pt x="946034" y="684044"/>
                  <a:pt x="948673" y="683344"/>
                  <a:pt x="951650" y="683726"/>
                </a:cubicBezTo>
                <a:close/>
                <a:moveTo>
                  <a:pt x="326172" y="683721"/>
                </a:moveTo>
                <a:cubicBezTo>
                  <a:pt x="328742" y="684035"/>
                  <a:pt x="329892" y="685416"/>
                  <a:pt x="330297" y="688556"/>
                </a:cubicBezTo>
                <a:cubicBezTo>
                  <a:pt x="330640" y="689624"/>
                  <a:pt x="329892" y="690692"/>
                  <a:pt x="329148" y="691696"/>
                </a:cubicBezTo>
                <a:cubicBezTo>
                  <a:pt x="327254" y="693455"/>
                  <a:pt x="325427" y="694146"/>
                  <a:pt x="322788" y="694146"/>
                </a:cubicBezTo>
                <a:cubicBezTo>
                  <a:pt x="321638" y="694146"/>
                  <a:pt x="320488" y="693832"/>
                  <a:pt x="319405" y="692764"/>
                </a:cubicBezTo>
                <a:cubicBezTo>
                  <a:pt x="316429" y="689247"/>
                  <a:pt x="316429" y="687866"/>
                  <a:pt x="320149" y="685102"/>
                </a:cubicBezTo>
                <a:cubicBezTo>
                  <a:pt x="322044" y="683721"/>
                  <a:pt x="323870" y="683344"/>
                  <a:pt x="326172" y="683721"/>
                </a:cubicBezTo>
                <a:close/>
                <a:moveTo>
                  <a:pt x="189600" y="683377"/>
                </a:moveTo>
                <a:cubicBezTo>
                  <a:pt x="191834" y="683065"/>
                  <a:pt x="194135" y="685124"/>
                  <a:pt x="194135" y="687868"/>
                </a:cubicBezTo>
                <a:cubicBezTo>
                  <a:pt x="194135" y="689614"/>
                  <a:pt x="192240" y="691360"/>
                  <a:pt x="190006" y="691360"/>
                </a:cubicBezTo>
                <a:cubicBezTo>
                  <a:pt x="187366" y="691360"/>
                  <a:pt x="185876" y="690300"/>
                  <a:pt x="185876" y="687182"/>
                </a:cubicBezTo>
                <a:cubicBezTo>
                  <a:pt x="185876" y="685124"/>
                  <a:pt x="187366" y="683377"/>
                  <a:pt x="189600" y="683377"/>
                </a:cubicBezTo>
                <a:close/>
                <a:moveTo>
                  <a:pt x="1036460" y="683344"/>
                </a:moveTo>
                <a:cubicBezTo>
                  <a:pt x="1037934" y="684401"/>
                  <a:pt x="1039006" y="685769"/>
                  <a:pt x="1038269" y="687821"/>
                </a:cubicBezTo>
                <a:cubicBezTo>
                  <a:pt x="1037532" y="689935"/>
                  <a:pt x="1036059" y="690246"/>
                  <a:pt x="1034585" y="689189"/>
                </a:cubicBezTo>
                <a:cubicBezTo>
                  <a:pt x="1034183" y="689189"/>
                  <a:pt x="1034183" y="688878"/>
                  <a:pt x="1033848" y="688878"/>
                </a:cubicBezTo>
                <a:cubicBezTo>
                  <a:pt x="1031638" y="687510"/>
                  <a:pt x="1031638" y="687137"/>
                  <a:pt x="1033112" y="684028"/>
                </a:cubicBezTo>
                <a:cubicBezTo>
                  <a:pt x="1034183" y="683717"/>
                  <a:pt x="1035322" y="683717"/>
                  <a:pt x="1036460" y="683344"/>
                </a:cubicBezTo>
                <a:close/>
                <a:moveTo>
                  <a:pt x="346095" y="683344"/>
                </a:moveTo>
                <a:cubicBezTo>
                  <a:pt x="346498" y="683722"/>
                  <a:pt x="347236" y="683722"/>
                  <a:pt x="348378" y="683722"/>
                </a:cubicBezTo>
                <a:cubicBezTo>
                  <a:pt x="348713" y="683722"/>
                  <a:pt x="349116" y="683722"/>
                  <a:pt x="349452" y="683722"/>
                </a:cubicBezTo>
                <a:cubicBezTo>
                  <a:pt x="350594" y="683722"/>
                  <a:pt x="351735" y="683344"/>
                  <a:pt x="352474" y="684416"/>
                </a:cubicBezTo>
                <a:cubicBezTo>
                  <a:pt x="353213" y="685424"/>
                  <a:pt x="353951" y="686875"/>
                  <a:pt x="354690" y="687883"/>
                </a:cubicBezTo>
                <a:cubicBezTo>
                  <a:pt x="355026" y="688262"/>
                  <a:pt x="354690" y="688955"/>
                  <a:pt x="354690" y="689270"/>
                </a:cubicBezTo>
                <a:cubicBezTo>
                  <a:pt x="353548" y="690720"/>
                  <a:pt x="352810" y="692423"/>
                  <a:pt x="351332" y="693116"/>
                </a:cubicBezTo>
                <a:cubicBezTo>
                  <a:pt x="350594" y="693494"/>
                  <a:pt x="349855" y="693873"/>
                  <a:pt x="349452" y="694188"/>
                </a:cubicBezTo>
                <a:cubicBezTo>
                  <a:pt x="347639" y="695260"/>
                  <a:pt x="346095" y="694881"/>
                  <a:pt x="344617" y="693873"/>
                </a:cubicBezTo>
                <a:cubicBezTo>
                  <a:pt x="341260" y="691036"/>
                  <a:pt x="340521" y="687190"/>
                  <a:pt x="344282" y="684037"/>
                </a:cubicBezTo>
                <a:cubicBezTo>
                  <a:pt x="344617" y="683722"/>
                  <a:pt x="345356" y="683722"/>
                  <a:pt x="346095" y="683344"/>
                </a:cubicBezTo>
                <a:close/>
                <a:moveTo>
                  <a:pt x="1077746" y="683065"/>
                </a:moveTo>
                <a:cubicBezTo>
                  <a:pt x="1079207" y="683763"/>
                  <a:pt x="1079937" y="684080"/>
                  <a:pt x="1081066" y="684778"/>
                </a:cubicBezTo>
                <a:cubicBezTo>
                  <a:pt x="1082128" y="685475"/>
                  <a:pt x="1082128" y="686553"/>
                  <a:pt x="1082128" y="687948"/>
                </a:cubicBezTo>
                <a:cubicBezTo>
                  <a:pt x="1081796" y="689026"/>
                  <a:pt x="1081066" y="690105"/>
                  <a:pt x="1079937" y="690422"/>
                </a:cubicBezTo>
                <a:cubicBezTo>
                  <a:pt x="1078477" y="690802"/>
                  <a:pt x="1077415" y="690422"/>
                  <a:pt x="1076286" y="689724"/>
                </a:cubicBezTo>
                <a:cubicBezTo>
                  <a:pt x="1075224" y="689026"/>
                  <a:pt x="1074759" y="687948"/>
                  <a:pt x="1075556" y="686934"/>
                </a:cubicBezTo>
                <a:cubicBezTo>
                  <a:pt x="1075556" y="685475"/>
                  <a:pt x="1076618" y="684461"/>
                  <a:pt x="1077746" y="683065"/>
                </a:cubicBezTo>
                <a:close/>
                <a:moveTo>
                  <a:pt x="1064485" y="683065"/>
                </a:moveTo>
                <a:cubicBezTo>
                  <a:pt x="1065630" y="683773"/>
                  <a:pt x="1066371" y="683773"/>
                  <a:pt x="1066775" y="684480"/>
                </a:cubicBezTo>
                <a:cubicBezTo>
                  <a:pt x="1067516" y="685187"/>
                  <a:pt x="1067516" y="686280"/>
                  <a:pt x="1067852" y="687308"/>
                </a:cubicBezTo>
                <a:cubicBezTo>
                  <a:pt x="1067852" y="689108"/>
                  <a:pt x="1066371" y="690523"/>
                  <a:pt x="1064485" y="690201"/>
                </a:cubicBezTo>
                <a:cubicBezTo>
                  <a:pt x="1063745" y="690201"/>
                  <a:pt x="1063004" y="689815"/>
                  <a:pt x="1062264" y="689430"/>
                </a:cubicBezTo>
                <a:cubicBezTo>
                  <a:pt x="1060782" y="688401"/>
                  <a:pt x="1060782" y="686601"/>
                  <a:pt x="1061859" y="685508"/>
                </a:cubicBezTo>
                <a:cubicBezTo>
                  <a:pt x="1062264" y="684480"/>
                  <a:pt x="1063408" y="684094"/>
                  <a:pt x="1064485" y="683065"/>
                </a:cubicBezTo>
                <a:close/>
                <a:moveTo>
                  <a:pt x="851158" y="682546"/>
                </a:moveTo>
                <a:cubicBezTo>
                  <a:pt x="852313" y="682927"/>
                  <a:pt x="853469" y="683244"/>
                  <a:pt x="854964" y="682927"/>
                </a:cubicBezTo>
                <a:cubicBezTo>
                  <a:pt x="855712" y="682927"/>
                  <a:pt x="856460" y="683244"/>
                  <a:pt x="857207" y="683624"/>
                </a:cubicBezTo>
                <a:cubicBezTo>
                  <a:pt x="857615" y="683624"/>
                  <a:pt x="857615" y="683941"/>
                  <a:pt x="857955" y="684321"/>
                </a:cubicBezTo>
                <a:cubicBezTo>
                  <a:pt x="860198" y="685335"/>
                  <a:pt x="861761" y="686792"/>
                  <a:pt x="860606" y="689200"/>
                </a:cubicBezTo>
                <a:cubicBezTo>
                  <a:pt x="861761" y="692052"/>
                  <a:pt x="859858" y="693446"/>
                  <a:pt x="857615" y="694523"/>
                </a:cubicBezTo>
                <a:cubicBezTo>
                  <a:pt x="855304" y="695537"/>
                  <a:pt x="853061" y="696931"/>
                  <a:pt x="850410" y="695537"/>
                </a:cubicBezTo>
                <a:cubicBezTo>
                  <a:pt x="849322" y="695220"/>
                  <a:pt x="848574" y="694523"/>
                  <a:pt x="847827" y="693826"/>
                </a:cubicBezTo>
                <a:cubicBezTo>
                  <a:pt x="847011" y="692368"/>
                  <a:pt x="846263" y="690974"/>
                  <a:pt x="845516" y="689960"/>
                </a:cubicBezTo>
                <a:cubicBezTo>
                  <a:pt x="845176" y="689200"/>
                  <a:pt x="845516" y="688503"/>
                  <a:pt x="845516" y="687806"/>
                </a:cubicBezTo>
                <a:cubicBezTo>
                  <a:pt x="845924" y="686095"/>
                  <a:pt x="847419" y="684638"/>
                  <a:pt x="848574" y="683244"/>
                </a:cubicBezTo>
                <a:cubicBezTo>
                  <a:pt x="849322" y="682546"/>
                  <a:pt x="850070" y="682230"/>
                  <a:pt x="851158" y="682546"/>
                </a:cubicBezTo>
                <a:close/>
                <a:moveTo>
                  <a:pt x="990472" y="682508"/>
                </a:moveTo>
                <a:cubicBezTo>
                  <a:pt x="993142" y="682508"/>
                  <a:pt x="994991" y="684992"/>
                  <a:pt x="994238" y="687475"/>
                </a:cubicBezTo>
                <a:cubicBezTo>
                  <a:pt x="993895" y="688175"/>
                  <a:pt x="993895" y="688876"/>
                  <a:pt x="993485" y="689576"/>
                </a:cubicBezTo>
                <a:cubicBezTo>
                  <a:pt x="992732" y="690977"/>
                  <a:pt x="991225" y="691359"/>
                  <a:pt x="989719" y="690659"/>
                </a:cubicBezTo>
                <a:cubicBezTo>
                  <a:pt x="988555" y="689958"/>
                  <a:pt x="987049" y="688876"/>
                  <a:pt x="986296" y="687793"/>
                </a:cubicBezTo>
                <a:cubicBezTo>
                  <a:pt x="985543" y="687093"/>
                  <a:pt x="985543" y="686392"/>
                  <a:pt x="985885" y="685692"/>
                </a:cubicBezTo>
                <a:cubicBezTo>
                  <a:pt x="986638" y="683591"/>
                  <a:pt x="988555" y="682508"/>
                  <a:pt x="990472" y="682508"/>
                </a:cubicBezTo>
                <a:close/>
                <a:moveTo>
                  <a:pt x="466171" y="682188"/>
                </a:moveTo>
                <a:cubicBezTo>
                  <a:pt x="467673" y="682883"/>
                  <a:pt x="468765" y="683198"/>
                  <a:pt x="469174" y="684965"/>
                </a:cubicBezTo>
                <a:cubicBezTo>
                  <a:pt x="469515" y="686733"/>
                  <a:pt x="468423" y="688815"/>
                  <a:pt x="466512" y="689131"/>
                </a:cubicBezTo>
                <a:cubicBezTo>
                  <a:pt x="466171" y="689131"/>
                  <a:pt x="465761" y="689131"/>
                  <a:pt x="465352" y="689131"/>
                </a:cubicBezTo>
                <a:cubicBezTo>
                  <a:pt x="463509" y="689131"/>
                  <a:pt x="461258" y="686733"/>
                  <a:pt x="461258" y="684965"/>
                </a:cubicBezTo>
                <a:cubicBezTo>
                  <a:pt x="461258" y="682504"/>
                  <a:pt x="463509" y="681115"/>
                  <a:pt x="466171" y="682188"/>
                </a:cubicBezTo>
                <a:close/>
                <a:moveTo>
                  <a:pt x="587060" y="681951"/>
                </a:moveTo>
                <a:cubicBezTo>
                  <a:pt x="589700" y="681951"/>
                  <a:pt x="590850" y="684044"/>
                  <a:pt x="590850" y="685820"/>
                </a:cubicBezTo>
                <a:cubicBezTo>
                  <a:pt x="590850" y="687912"/>
                  <a:pt x="588955" y="689688"/>
                  <a:pt x="586721" y="689688"/>
                </a:cubicBezTo>
                <a:cubicBezTo>
                  <a:pt x="584826" y="689688"/>
                  <a:pt x="582592" y="687215"/>
                  <a:pt x="582592" y="685122"/>
                </a:cubicBezTo>
                <a:cubicBezTo>
                  <a:pt x="582592" y="683346"/>
                  <a:pt x="584826" y="681951"/>
                  <a:pt x="587060" y="681951"/>
                </a:cubicBezTo>
                <a:close/>
                <a:moveTo>
                  <a:pt x="506757" y="681672"/>
                </a:moveTo>
                <a:cubicBezTo>
                  <a:pt x="509354" y="681672"/>
                  <a:pt x="511151" y="683782"/>
                  <a:pt x="511151" y="685892"/>
                </a:cubicBezTo>
                <a:cubicBezTo>
                  <a:pt x="511151" y="687299"/>
                  <a:pt x="510418" y="688705"/>
                  <a:pt x="508954" y="689089"/>
                </a:cubicBezTo>
                <a:cubicBezTo>
                  <a:pt x="507822" y="689409"/>
                  <a:pt x="506357" y="689089"/>
                  <a:pt x="505292" y="688002"/>
                </a:cubicBezTo>
                <a:cubicBezTo>
                  <a:pt x="504493" y="687299"/>
                  <a:pt x="503760" y="686596"/>
                  <a:pt x="503028" y="685509"/>
                </a:cubicBezTo>
                <a:cubicBezTo>
                  <a:pt x="502296" y="684486"/>
                  <a:pt x="502695" y="683399"/>
                  <a:pt x="503760" y="682695"/>
                </a:cubicBezTo>
                <a:cubicBezTo>
                  <a:pt x="504892" y="682376"/>
                  <a:pt x="505625" y="681672"/>
                  <a:pt x="506757" y="681672"/>
                </a:cubicBezTo>
                <a:close/>
                <a:moveTo>
                  <a:pt x="448829" y="681260"/>
                </a:moveTo>
                <a:cubicBezTo>
                  <a:pt x="450116" y="681347"/>
                  <a:pt x="451351" y="682064"/>
                  <a:pt x="452106" y="683148"/>
                </a:cubicBezTo>
                <a:cubicBezTo>
                  <a:pt x="452861" y="684550"/>
                  <a:pt x="452106" y="685570"/>
                  <a:pt x="451694" y="686654"/>
                </a:cubicBezTo>
                <a:cubicBezTo>
                  <a:pt x="451351" y="687737"/>
                  <a:pt x="450596" y="687737"/>
                  <a:pt x="449430" y="687737"/>
                </a:cubicBezTo>
                <a:cubicBezTo>
                  <a:pt x="447508" y="687737"/>
                  <a:pt x="445243" y="685570"/>
                  <a:pt x="444900" y="684168"/>
                </a:cubicBezTo>
                <a:cubicBezTo>
                  <a:pt x="444900" y="683849"/>
                  <a:pt x="444900" y="683467"/>
                  <a:pt x="445243" y="683148"/>
                </a:cubicBezTo>
                <a:cubicBezTo>
                  <a:pt x="446204" y="681714"/>
                  <a:pt x="447542" y="681172"/>
                  <a:pt x="448829" y="681260"/>
                </a:cubicBezTo>
                <a:close/>
                <a:moveTo>
                  <a:pt x="1158742" y="681252"/>
                </a:moveTo>
                <a:cubicBezTo>
                  <a:pt x="1160648" y="680873"/>
                  <a:pt x="1161397" y="681630"/>
                  <a:pt x="1162486" y="682640"/>
                </a:cubicBezTo>
                <a:cubicBezTo>
                  <a:pt x="1163643" y="684027"/>
                  <a:pt x="1164800" y="685415"/>
                  <a:pt x="1164800" y="687181"/>
                </a:cubicBezTo>
                <a:cubicBezTo>
                  <a:pt x="1164800" y="691028"/>
                  <a:pt x="1160240" y="693867"/>
                  <a:pt x="1156497" y="692101"/>
                </a:cubicBezTo>
                <a:cubicBezTo>
                  <a:pt x="1155340" y="691407"/>
                  <a:pt x="1153842" y="690713"/>
                  <a:pt x="1152685" y="689641"/>
                </a:cubicBezTo>
                <a:cubicBezTo>
                  <a:pt x="1152345" y="689262"/>
                  <a:pt x="1151937" y="688568"/>
                  <a:pt x="1151596" y="687875"/>
                </a:cubicBezTo>
                <a:cubicBezTo>
                  <a:pt x="1151188" y="685415"/>
                  <a:pt x="1151937" y="683712"/>
                  <a:pt x="1154183" y="682324"/>
                </a:cubicBezTo>
                <a:cubicBezTo>
                  <a:pt x="1155748" y="681946"/>
                  <a:pt x="1156837" y="680558"/>
                  <a:pt x="1158742" y="681252"/>
                </a:cubicBezTo>
                <a:close/>
                <a:moveTo>
                  <a:pt x="820433" y="681214"/>
                </a:moveTo>
                <a:cubicBezTo>
                  <a:pt x="821174" y="681214"/>
                  <a:pt x="822319" y="681214"/>
                  <a:pt x="823397" y="681214"/>
                </a:cubicBezTo>
                <a:cubicBezTo>
                  <a:pt x="823801" y="681214"/>
                  <a:pt x="824138" y="681214"/>
                  <a:pt x="824542" y="681214"/>
                </a:cubicBezTo>
                <a:cubicBezTo>
                  <a:pt x="826024" y="681214"/>
                  <a:pt x="827910" y="680837"/>
                  <a:pt x="828650" y="682597"/>
                </a:cubicBezTo>
                <a:cubicBezTo>
                  <a:pt x="829796" y="684357"/>
                  <a:pt x="830537" y="686117"/>
                  <a:pt x="829391" y="688505"/>
                </a:cubicBezTo>
                <a:cubicBezTo>
                  <a:pt x="827910" y="690957"/>
                  <a:pt x="824878" y="693031"/>
                  <a:pt x="822319" y="692717"/>
                </a:cubicBezTo>
                <a:cubicBezTo>
                  <a:pt x="818210" y="692026"/>
                  <a:pt x="816324" y="690266"/>
                  <a:pt x="815583" y="687123"/>
                </a:cubicBezTo>
                <a:cubicBezTo>
                  <a:pt x="814842" y="684357"/>
                  <a:pt x="817065" y="680837"/>
                  <a:pt x="820433" y="681214"/>
                </a:cubicBezTo>
                <a:close/>
                <a:moveTo>
                  <a:pt x="431279" y="681213"/>
                </a:moveTo>
                <a:cubicBezTo>
                  <a:pt x="433196" y="680837"/>
                  <a:pt x="435866" y="682590"/>
                  <a:pt x="435866" y="684344"/>
                </a:cubicBezTo>
                <a:cubicBezTo>
                  <a:pt x="436208" y="685346"/>
                  <a:pt x="435866" y="686097"/>
                  <a:pt x="435866" y="687475"/>
                </a:cubicBezTo>
                <a:cubicBezTo>
                  <a:pt x="433949" y="688853"/>
                  <a:pt x="432032" y="688540"/>
                  <a:pt x="430526" y="687475"/>
                </a:cubicBezTo>
                <a:cubicBezTo>
                  <a:pt x="429019" y="686473"/>
                  <a:pt x="427856" y="685346"/>
                  <a:pt x="426760" y="684344"/>
                </a:cubicBezTo>
                <a:cubicBezTo>
                  <a:pt x="427856" y="682590"/>
                  <a:pt x="429362" y="681901"/>
                  <a:pt x="431279" y="681213"/>
                </a:cubicBezTo>
                <a:close/>
                <a:moveTo>
                  <a:pt x="566281" y="681115"/>
                </a:moveTo>
                <a:cubicBezTo>
                  <a:pt x="567448" y="681501"/>
                  <a:pt x="568202" y="681822"/>
                  <a:pt x="568958" y="682208"/>
                </a:cubicBezTo>
                <a:cubicBezTo>
                  <a:pt x="570810" y="682915"/>
                  <a:pt x="571222" y="684330"/>
                  <a:pt x="571222" y="685744"/>
                </a:cubicBezTo>
                <a:cubicBezTo>
                  <a:pt x="571222" y="686130"/>
                  <a:pt x="570810" y="686837"/>
                  <a:pt x="570810" y="687158"/>
                </a:cubicBezTo>
                <a:cubicBezTo>
                  <a:pt x="570467" y="687865"/>
                  <a:pt x="569712" y="688251"/>
                  <a:pt x="568958" y="688573"/>
                </a:cubicBezTo>
                <a:cubicBezTo>
                  <a:pt x="566692" y="688573"/>
                  <a:pt x="565114" y="687865"/>
                  <a:pt x="564015" y="686130"/>
                </a:cubicBezTo>
                <a:cubicBezTo>
                  <a:pt x="563260" y="684651"/>
                  <a:pt x="563260" y="683623"/>
                  <a:pt x="564358" y="682530"/>
                </a:cubicBezTo>
                <a:cubicBezTo>
                  <a:pt x="565114" y="682208"/>
                  <a:pt x="565869" y="681822"/>
                  <a:pt x="566281" y="681115"/>
                </a:cubicBezTo>
                <a:close/>
                <a:moveTo>
                  <a:pt x="481502" y="680874"/>
                </a:moveTo>
                <a:cubicBezTo>
                  <a:pt x="482600" y="681253"/>
                  <a:pt x="483424" y="681631"/>
                  <a:pt x="484521" y="682325"/>
                </a:cubicBezTo>
                <a:cubicBezTo>
                  <a:pt x="484933" y="683020"/>
                  <a:pt x="485276" y="683714"/>
                  <a:pt x="485276" y="684029"/>
                </a:cubicBezTo>
                <a:cubicBezTo>
                  <a:pt x="485276" y="686491"/>
                  <a:pt x="484521" y="687564"/>
                  <a:pt x="482600" y="688258"/>
                </a:cubicBezTo>
                <a:cubicBezTo>
                  <a:pt x="481090" y="688574"/>
                  <a:pt x="479581" y="687880"/>
                  <a:pt x="478414" y="686491"/>
                </a:cubicBezTo>
                <a:cubicBezTo>
                  <a:pt x="477315" y="684724"/>
                  <a:pt x="477315" y="682641"/>
                  <a:pt x="478826" y="681631"/>
                </a:cubicBezTo>
                <a:cubicBezTo>
                  <a:pt x="479581" y="680874"/>
                  <a:pt x="480747" y="680558"/>
                  <a:pt x="481502" y="680874"/>
                </a:cubicBezTo>
                <a:close/>
                <a:moveTo>
                  <a:pt x="801858" y="680837"/>
                </a:moveTo>
                <a:cubicBezTo>
                  <a:pt x="802943" y="680837"/>
                  <a:pt x="804098" y="681215"/>
                  <a:pt x="804844" y="681909"/>
                </a:cubicBezTo>
                <a:cubicBezTo>
                  <a:pt x="805998" y="682980"/>
                  <a:pt x="806338" y="684367"/>
                  <a:pt x="806745" y="686133"/>
                </a:cubicBezTo>
                <a:cubicBezTo>
                  <a:pt x="806745" y="688213"/>
                  <a:pt x="806338" y="690294"/>
                  <a:pt x="804098" y="691365"/>
                </a:cubicBezTo>
                <a:cubicBezTo>
                  <a:pt x="802943" y="692059"/>
                  <a:pt x="801858" y="692752"/>
                  <a:pt x="800364" y="692752"/>
                </a:cubicBezTo>
                <a:cubicBezTo>
                  <a:pt x="799210" y="692374"/>
                  <a:pt x="798056" y="692059"/>
                  <a:pt x="797309" y="690987"/>
                </a:cubicBezTo>
                <a:cubicBezTo>
                  <a:pt x="796970" y="690672"/>
                  <a:pt x="796970" y="690294"/>
                  <a:pt x="796563" y="690294"/>
                </a:cubicBezTo>
                <a:cubicBezTo>
                  <a:pt x="795476" y="689222"/>
                  <a:pt x="794322" y="688213"/>
                  <a:pt x="794730" y="686448"/>
                </a:cubicBezTo>
                <a:cubicBezTo>
                  <a:pt x="795069" y="684683"/>
                  <a:pt x="795476" y="682980"/>
                  <a:pt x="797309" y="682287"/>
                </a:cubicBezTo>
                <a:cubicBezTo>
                  <a:pt x="797717" y="681909"/>
                  <a:pt x="798056" y="681593"/>
                  <a:pt x="798463" y="681215"/>
                </a:cubicBezTo>
                <a:cubicBezTo>
                  <a:pt x="799617" y="681215"/>
                  <a:pt x="800703" y="680837"/>
                  <a:pt x="801858" y="680837"/>
                </a:cubicBezTo>
                <a:close/>
                <a:moveTo>
                  <a:pt x="493613" y="680837"/>
                </a:moveTo>
                <a:cubicBezTo>
                  <a:pt x="497351" y="680837"/>
                  <a:pt x="499254" y="683279"/>
                  <a:pt x="498506" y="686097"/>
                </a:cubicBezTo>
                <a:cubicBezTo>
                  <a:pt x="497759" y="687788"/>
                  <a:pt x="495108" y="688853"/>
                  <a:pt x="493205" y="687788"/>
                </a:cubicBezTo>
                <a:cubicBezTo>
                  <a:pt x="491710" y="686786"/>
                  <a:pt x="490962" y="685346"/>
                  <a:pt x="490214" y="683968"/>
                </a:cubicBezTo>
                <a:cubicBezTo>
                  <a:pt x="489806" y="683279"/>
                  <a:pt x="490554" y="681901"/>
                  <a:pt x="491302" y="681588"/>
                </a:cubicBezTo>
                <a:cubicBezTo>
                  <a:pt x="492458" y="680837"/>
                  <a:pt x="493205" y="680837"/>
                  <a:pt x="493613" y="680837"/>
                </a:cubicBezTo>
                <a:close/>
                <a:moveTo>
                  <a:pt x="604458" y="680663"/>
                </a:moveTo>
                <a:cubicBezTo>
                  <a:pt x="607097" y="680982"/>
                  <a:pt x="608585" y="683151"/>
                  <a:pt x="608585" y="685576"/>
                </a:cubicBezTo>
                <a:cubicBezTo>
                  <a:pt x="608991" y="688064"/>
                  <a:pt x="606759" y="689468"/>
                  <a:pt x="604864" y="690935"/>
                </a:cubicBezTo>
                <a:cubicBezTo>
                  <a:pt x="603714" y="691637"/>
                  <a:pt x="602224" y="691255"/>
                  <a:pt x="601074" y="690553"/>
                </a:cubicBezTo>
                <a:cubicBezTo>
                  <a:pt x="600329" y="689851"/>
                  <a:pt x="599585" y="688766"/>
                  <a:pt x="598840" y="688064"/>
                </a:cubicBezTo>
                <a:cubicBezTo>
                  <a:pt x="597758" y="686660"/>
                  <a:pt x="597758" y="685257"/>
                  <a:pt x="598096" y="683470"/>
                </a:cubicBezTo>
                <a:cubicBezTo>
                  <a:pt x="598840" y="680982"/>
                  <a:pt x="601480" y="680280"/>
                  <a:pt x="604458" y="680663"/>
                </a:cubicBezTo>
                <a:close/>
                <a:moveTo>
                  <a:pt x="970172" y="680558"/>
                </a:moveTo>
                <a:cubicBezTo>
                  <a:pt x="971240" y="681640"/>
                  <a:pt x="971974" y="682340"/>
                  <a:pt x="972708" y="683358"/>
                </a:cubicBezTo>
                <a:cubicBezTo>
                  <a:pt x="974175" y="685139"/>
                  <a:pt x="974175" y="688320"/>
                  <a:pt x="972708" y="689338"/>
                </a:cubicBezTo>
                <a:cubicBezTo>
                  <a:pt x="970906" y="690802"/>
                  <a:pt x="967904" y="690802"/>
                  <a:pt x="966102" y="689020"/>
                </a:cubicBezTo>
                <a:cubicBezTo>
                  <a:pt x="963834" y="686921"/>
                  <a:pt x="963834" y="684758"/>
                  <a:pt x="966436" y="683040"/>
                </a:cubicBezTo>
                <a:cubicBezTo>
                  <a:pt x="967570" y="682340"/>
                  <a:pt x="968638" y="681640"/>
                  <a:pt x="970172" y="680558"/>
                </a:cubicBezTo>
                <a:close/>
                <a:moveTo>
                  <a:pt x="413093" y="680558"/>
                </a:moveTo>
                <a:cubicBezTo>
                  <a:pt x="413436" y="680558"/>
                  <a:pt x="414189" y="680558"/>
                  <a:pt x="414942" y="680875"/>
                </a:cubicBezTo>
                <a:cubicBezTo>
                  <a:pt x="417612" y="681953"/>
                  <a:pt x="418365" y="683729"/>
                  <a:pt x="417201" y="685822"/>
                </a:cubicBezTo>
                <a:cubicBezTo>
                  <a:pt x="416448" y="687597"/>
                  <a:pt x="413436" y="688295"/>
                  <a:pt x="411519" y="687217"/>
                </a:cubicBezTo>
                <a:cubicBezTo>
                  <a:pt x="411177" y="686900"/>
                  <a:pt x="410766" y="686519"/>
                  <a:pt x="410423" y="686202"/>
                </a:cubicBezTo>
                <a:cubicBezTo>
                  <a:pt x="409260" y="685124"/>
                  <a:pt x="408917" y="683729"/>
                  <a:pt x="409670" y="682334"/>
                </a:cubicBezTo>
                <a:cubicBezTo>
                  <a:pt x="410013" y="681256"/>
                  <a:pt x="411177" y="680558"/>
                  <a:pt x="413093" y="680558"/>
                </a:cubicBezTo>
                <a:close/>
                <a:moveTo>
                  <a:pt x="689771" y="680138"/>
                </a:moveTo>
                <a:cubicBezTo>
                  <a:pt x="690752" y="680224"/>
                  <a:pt x="691682" y="680569"/>
                  <a:pt x="692595" y="681101"/>
                </a:cubicBezTo>
                <a:cubicBezTo>
                  <a:pt x="696384" y="682856"/>
                  <a:pt x="696722" y="687369"/>
                  <a:pt x="693745" y="689438"/>
                </a:cubicBezTo>
                <a:cubicBezTo>
                  <a:pt x="691513" y="691193"/>
                  <a:pt x="688875" y="692196"/>
                  <a:pt x="685493" y="691882"/>
                </a:cubicBezTo>
                <a:cubicBezTo>
                  <a:pt x="684004" y="691506"/>
                  <a:pt x="682854" y="690817"/>
                  <a:pt x="682110" y="689438"/>
                </a:cubicBezTo>
                <a:cubicBezTo>
                  <a:pt x="681366" y="688059"/>
                  <a:pt x="681028" y="686680"/>
                  <a:pt x="681772" y="684925"/>
                </a:cubicBezTo>
                <a:cubicBezTo>
                  <a:pt x="682110" y="684235"/>
                  <a:pt x="682110" y="683546"/>
                  <a:pt x="682516" y="682480"/>
                </a:cubicBezTo>
                <a:cubicBezTo>
                  <a:pt x="684004" y="681791"/>
                  <a:pt x="685154" y="681101"/>
                  <a:pt x="686643" y="680725"/>
                </a:cubicBezTo>
                <a:cubicBezTo>
                  <a:pt x="687759" y="680224"/>
                  <a:pt x="688790" y="680052"/>
                  <a:pt x="689771" y="680138"/>
                </a:cubicBezTo>
                <a:close/>
                <a:moveTo>
                  <a:pt x="642823" y="680055"/>
                </a:moveTo>
                <a:cubicBezTo>
                  <a:pt x="643951" y="679976"/>
                  <a:pt x="645070" y="680071"/>
                  <a:pt x="646190" y="680420"/>
                </a:cubicBezTo>
                <a:cubicBezTo>
                  <a:pt x="648429" y="681117"/>
                  <a:pt x="649582" y="682512"/>
                  <a:pt x="649990" y="684603"/>
                </a:cubicBezTo>
                <a:cubicBezTo>
                  <a:pt x="650329" y="686378"/>
                  <a:pt x="648836" y="688153"/>
                  <a:pt x="647344" y="688850"/>
                </a:cubicBezTo>
                <a:cubicBezTo>
                  <a:pt x="645851" y="689548"/>
                  <a:pt x="643951" y="690245"/>
                  <a:pt x="641305" y="690245"/>
                </a:cubicBezTo>
                <a:cubicBezTo>
                  <a:pt x="641305" y="690245"/>
                  <a:pt x="640559" y="689928"/>
                  <a:pt x="640151" y="689928"/>
                </a:cubicBezTo>
                <a:cubicBezTo>
                  <a:pt x="638319" y="688850"/>
                  <a:pt x="637166" y="686759"/>
                  <a:pt x="636827" y="684603"/>
                </a:cubicBezTo>
                <a:cubicBezTo>
                  <a:pt x="636419" y="683209"/>
                  <a:pt x="637912" y="681117"/>
                  <a:pt x="639405" y="680737"/>
                </a:cubicBezTo>
                <a:cubicBezTo>
                  <a:pt x="640559" y="680388"/>
                  <a:pt x="641695" y="680135"/>
                  <a:pt x="642823" y="680055"/>
                </a:cubicBezTo>
                <a:close/>
                <a:moveTo>
                  <a:pt x="666322" y="680024"/>
                </a:moveTo>
                <a:cubicBezTo>
                  <a:pt x="667399" y="680072"/>
                  <a:pt x="668433" y="680421"/>
                  <a:pt x="669383" y="681120"/>
                </a:cubicBezTo>
                <a:cubicBezTo>
                  <a:pt x="670875" y="682200"/>
                  <a:pt x="671960" y="683281"/>
                  <a:pt x="673114" y="684297"/>
                </a:cubicBezTo>
                <a:cubicBezTo>
                  <a:pt x="674944" y="686139"/>
                  <a:pt x="675012" y="688872"/>
                  <a:pt x="673114" y="690651"/>
                </a:cubicBezTo>
                <a:cubicBezTo>
                  <a:pt x="672367" y="691349"/>
                  <a:pt x="671621" y="692048"/>
                  <a:pt x="671214" y="692747"/>
                </a:cubicBezTo>
                <a:cubicBezTo>
                  <a:pt x="670129" y="693827"/>
                  <a:pt x="668637" y="694145"/>
                  <a:pt x="667077" y="694145"/>
                </a:cubicBezTo>
                <a:cubicBezTo>
                  <a:pt x="666331" y="694145"/>
                  <a:pt x="665585" y="693827"/>
                  <a:pt x="665245" y="693065"/>
                </a:cubicBezTo>
                <a:cubicBezTo>
                  <a:pt x="662600" y="690269"/>
                  <a:pt x="660701" y="687474"/>
                  <a:pt x="659616" y="683598"/>
                </a:cubicBezTo>
                <a:cubicBezTo>
                  <a:pt x="660701" y="682518"/>
                  <a:pt x="661854" y="681502"/>
                  <a:pt x="663007" y="680739"/>
                </a:cubicBezTo>
                <a:cubicBezTo>
                  <a:pt x="664126" y="680231"/>
                  <a:pt x="665245" y="679977"/>
                  <a:pt x="666322" y="680024"/>
                </a:cubicBezTo>
                <a:close/>
                <a:moveTo>
                  <a:pt x="623689" y="680007"/>
                </a:moveTo>
                <a:cubicBezTo>
                  <a:pt x="624537" y="680325"/>
                  <a:pt x="625301" y="680945"/>
                  <a:pt x="626082" y="681644"/>
                </a:cubicBezTo>
                <a:cubicBezTo>
                  <a:pt x="627915" y="683424"/>
                  <a:pt x="628322" y="686538"/>
                  <a:pt x="626829" y="688635"/>
                </a:cubicBezTo>
                <a:cubicBezTo>
                  <a:pt x="624928" y="691114"/>
                  <a:pt x="621941" y="692195"/>
                  <a:pt x="618886" y="691114"/>
                </a:cubicBezTo>
                <a:cubicBezTo>
                  <a:pt x="618546" y="690797"/>
                  <a:pt x="617800" y="690415"/>
                  <a:pt x="617393" y="690097"/>
                </a:cubicBezTo>
                <a:cubicBezTo>
                  <a:pt x="616646" y="689017"/>
                  <a:pt x="615899" y="687237"/>
                  <a:pt x="615899" y="685458"/>
                </a:cubicBezTo>
                <a:cubicBezTo>
                  <a:pt x="615899" y="683360"/>
                  <a:pt x="616646" y="681962"/>
                  <a:pt x="618886" y="680881"/>
                </a:cubicBezTo>
                <a:cubicBezTo>
                  <a:pt x="619293" y="680564"/>
                  <a:pt x="620040" y="680564"/>
                  <a:pt x="620787" y="680182"/>
                </a:cubicBezTo>
                <a:cubicBezTo>
                  <a:pt x="621907" y="679674"/>
                  <a:pt x="622840" y="679690"/>
                  <a:pt x="623689" y="680007"/>
                </a:cubicBezTo>
                <a:close/>
                <a:moveTo>
                  <a:pt x="730919" y="679478"/>
                </a:moveTo>
                <a:cubicBezTo>
                  <a:pt x="733194" y="679165"/>
                  <a:pt x="734667" y="679478"/>
                  <a:pt x="736139" y="681231"/>
                </a:cubicBezTo>
                <a:cubicBezTo>
                  <a:pt x="738347" y="683673"/>
                  <a:pt x="738347" y="686427"/>
                  <a:pt x="736139" y="688869"/>
                </a:cubicBezTo>
                <a:cubicBezTo>
                  <a:pt x="735403" y="689557"/>
                  <a:pt x="734667" y="690246"/>
                  <a:pt x="733194" y="690246"/>
                </a:cubicBezTo>
                <a:cubicBezTo>
                  <a:pt x="732391" y="690246"/>
                  <a:pt x="731321" y="690246"/>
                  <a:pt x="730585" y="690246"/>
                </a:cubicBezTo>
                <a:cubicBezTo>
                  <a:pt x="730183" y="690246"/>
                  <a:pt x="729447" y="690246"/>
                  <a:pt x="729113" y="689933"/>
                </a:cubicBezTo>
                <a:cubicBezTo>
                  <a:pt x="727975" y="688180"/>
                  <a:pt x="725767" y="686803"/>
                  <a:pt x="725031" y="684361"/>
                </a:cubicBezTo>
                <a:cubicBezTo>
                  <a:pt x="726102" y="681607"/>
                  <a:pt x="728310" y="679854"/>
                  <a:pt x="730919" y="679478"/>
                </a:cubicBezTo>
                <a:close/>
                <a:moveTo>
                  <a:pt x="756395" y="679265"/>
                </a:moveTo>
                <a:cubicBezTo>
                  <a:pt x="759788" y="679581"/>
                  <a:pt x="761688" y="681347"/>
                  <a:pt x="762434" y="684816"/>
                </a:cubicBezTo>
                <a:cubicBezTo>
                  <a:pt x="762434" y="685509"/>
                  <a:pt x="762434" y="686266"/>
                  <a:pt x="762434" y="686960"/>
                </a:cubicBezTo>
                <a:cubicBezTo>
                  <a:pt x="762027" y="687969"/>
                  <a:pt x="761281" y="689357"/>
                  <a:pt x="760534" y="690429"/>
                </a:cubicBezTo>
                <a:cubicBezTo>
                  <a:pt x="759788" y="691501"/>
                  <a:pt x="757888" y="692195"/>
                  <a:pt x="756056" y="691817"/>
                </a:cubicBezTo>
                <a:cubicBezTo>
                  <a:pt x="751171" y="691817"/>
                  <a:pt x="748525" y="687654"/>
                  <a:pt x="750018" y="683806"/>
                </a:cubicBezTo>
                <a:cubicBezTo>
                  <a:pt x="750357" y="683113"/>
                  <a:pt x="750357" y="682419"/>
                  <a:pt x="750764" y="682040"/>
                </a:cubicBezTo>
                <a:cubicBezTo>
                  <a:pt x="751917" y="679959"/>
                  <a:pt x="754156" y="678887"/>
                  <a:pt x="756395" y="679265"/>
                </a:cubicBezTo>
                <a:close/>
                <a:moveTo>
                  <a:pt x="779099" y="679226"/>
                </a:moveTo>
                <a:cubicBezTo>
                  <a:pt x="781048" y="679100"/>
                  <a:pt x="783089" y="679714"/>
                  <a:pt x="784561" y="681097"/>
                </a:cubicBezTo>
                <a:cubicBezTo>
                  <a:pt x="785297" y="682167"/>
                  <a:pt x="785631" y="682859"/>
                  <a:pt x="785631" y="684243"/>
                </a:cubicBezTo>
                <a:cubicBezTo>
                  <a:pt x="785631" y="687702"/>
                  <a:pt x="782353" y="691540"/>
                  <a:pt x="778606" y="691917"/>
                </a:cubicBezTo>
                <a:cubicBezTo>
                  <a:pt x="778271" y="691917"/>
                  <a:pt x="777535" y="691917"/>
                  <a:pt x="777134" y="691917"/>
                </a:cubicBezTo>
                <a:cubicBezTo>
                  <a:pt x="774925" y="690848"/>
                  <a:pt x="772650" y="689464"/>
                  <a:pt x="772316" y="686696"/>
                </a:cubicBezTo>
                <a:cubicBezTo>
                  <a:pt x="772316" y="684935"/>
                  <a:pt x="773052" y="683173"/>
                  <a:pt x="774189" y="681789"/>
                </a:cubicBezTo>
                <a:cubicBezTo>
                  <a:pt x="775293" y="680217"/>
                  <a:pt x="777150" y="679352"/>
                  <a:pt x="779099" y="679226"/>
                </a:cubicBezTo>
                <a:close/>
                <a:moveTo>
                  <a:pt x="710421" y="678330"/>
                </a:moveTo>
                <a:cubicBezTo>
                  <a:pt x="714920" y="678644"/>
                  <a:pt x="717539" y="683170"/>
                  <a:pt x="715659" y="687004"/>
                </a:cubicBezTo>
                <a:cubicBezTo>
                  <a:pt x="715659" y="687381"/>
                  <a:pt x="715256" y="687695"/>
                  <a:pt x="714920" y="687695"/>
                </a:cubicBezTo>
                <a:cubicBezTo>
                  <a:pt x="713040" y="688764"/>
                  <a:pt x="711227" y="690524"/>
                  <a:pt x="708944" y="690524"/>
                </a:cubicBezTo>
                <a:cubicBezTo>
                  <a:pt x="708205" y="690524"/>
                  <a:pt x="707399" y="690524"/>
                  <a:pt x="706728" y="689833"/>
                </a:cubicBezTo>
                <a:cubicBezTo>
                  <a:pt x="705183" y="688387"/>
                  <a:pt x="703370" y="687381"/>
                  <a:pt x="703370" y="684930"/>
                </a:cubicBezTo>
                <a:cubicBezTo>
                  <a:pt x="703035" y="684930"/>
                  <a:pt x="703035" y="684930"/>
                  <a:pt x="703035" y="684553"/>
                </a:cubicBezTo>
                <a:cubicBezTo>
                  <a:pt x="703035" y="681095"/>
                  <a:pt x="706728" y="678330"/>
                  <a:pt x="710421" y="678330"/>
                </a:cubicBezTo>
                <a:close/>
                <a:moveTo>
                  <a:pt x="1115556" y="652838"/>
                </a:moveTo>
                <a:cubicBezTo>
                  <a:pt x="1116245" y="652673"/>
                  <a:pt x="1116975" y="652767"/>
                  <a:pt x="1117705" y="653112"/>
                </a:cubicBezTo>
                <a:cubicBezTo>
                  <a:pt x="1119564" y="654116"/>
                  <a:pt x="1119896" y="655497"/>
                  <a:pt x="1119166" y="656940"/>
                </a:cubicBezTo>
                <a:cubicBezTo>
                  <a:pt x="1118767" y="657943"/>
                  <a:pt x="1118435" y="658320"/>
                  <a:pt x="1117307" y="659324"/>
                </a:cubicBezTo>
                <a:cubicBezTo>
                  <a:pt x="1116245" y="659010"/>
                  <a:pt x="1115116" y="658634"/>
                  <a:pt x="1114386" y="657943"/>
                </a:cubicBezTo>
                <a:cubicBezTo>
                  <a:pt x="1112926" y="656940"/>
                  <a:pt x="1112528" y="655497"/>
                  <a:pt x="1113656" y="654116"/>
                </a:cubicBezTo>
                <a:cubicBezTo>
                  <a:pt x="1114220" y="653426"/>
                  <a:pt x="1114868" y="653002"/>
                  <a:pt x="1115556" y="652838"/>
                </a:cubicBezTo>
                <a:close/>
                <a:moveTo>
                  <a:pt x="1099807" y="652515"/>
                </a:moveTo>
                <a:cubicBezTo>
                  <a:pt x="1100551" y="652785"/>
                  <a:pt x="1101203" y="653324"/>
                  <a:pt x="1101771" y="654021"/>
                </a:cubicBezTo>
                <a:cubicBezTo>
                  <a:pt x="1102506" y="655036"/>
                  <a:pt x="1102840" y="656114"/>
                  <a:pt x="1103242" y="657192"/>
                </a:cubicBezTo>
                <a:cubicBezTo>
                  <a:pt x="1102506" y="658587"/>
                  <a:pt x="1101370" y="659602"/>
                  <a:pt x="1099498" y="659285"/>
                </a:cubicBezTo>
                <a:cubicBezTo>
                  <a:pt x="1097693" y="659285"/>
                  <a:pt x="1096556" y="658207"/>
                  <a:pt x="1095420" y="657192"/>
                </a:cubicBezTo>
                <a:cubicBezTo>
                  <a:pt x="1095420" y="657192"/>
                  <a:pt x="1095086" y="656811"/>
                  <a:pt x="1095086" y="656431"/>
                </a:cubicBezTo>
                <a:cubicBezTo>
                  <a:pt x="1094684" y="655036"/>
                  <a:pt x="1095821" y="652943"/>
                  <a:pt x="1097292" y="652626"/>
                </a:cubicBezTo>
                <a:cubicBezTo>
                  <a:pt x="1098228" y="652245"/>
                  <a:pt x="1099063" y="652245"/>
                  <a:pt x="1099807" y="652515"/>
                </a:cubicBezTo>
                <a:close/>
                <a:moveTo>
                  <a:pt x="485680" y="651865"/>
                </a:moveTo>
                <a:cubicBezTo>
                  <a:pt x="487537" y="652925"/>
                  <a:pt x="488267" y="654672"/>
                  <a:pt x="488267" y="656730"/>
                </a:cubicBezTo>
                <a:cubicBezTo>
                  <a:pt x="488267" y="658788"/>
                  <a:pt x="486807" y="660160"/>
                  <a:pt x="484617" y="660160"/>
                </a:cubicBezTo>
                <a:cubicBezTo>
                  <a:pt x="483888" y="660160"/>
                  <a:pt x="482760" y="659848"/>
                  <a:pt x="482362" y="659474"/>
                </a:cubicBezTo>
                <a:cubicBezTo>
                  <a:pt x="481631" y="658476"/>
                  <a:pt x="480902" y="657416"/>
                  <a:pt x="480902" y="656044"/>
                </a:cubicBezTo>
                <a:cubicBezTo>
                  <a:pt x="480902" y="653611"/>
                  <a:pt x="481631" y="652613"/>
                  <a:pt x="483888" y="652239"/>
                </a:cubicBezTo>
                <a:cubicBezTo>
                  <a:pt x="484617" y="651865"/>
                  <a:pt x="485347" y="651865"/>
                  <a:pt x="485680" y="651865"/>
                </a:cubicBezTo>
                <a:close/>
                <a:moveTo>
                  <a:pt x="283296" y="651865"/>
                </a:moveTo>
                <a:cubicBezTo>
                  <a:pt x="285532" y="651865"/>
                  <a:pt x="287832" y="654307"/>
                  <a:pt x="287832" y="656374"/>
                </a:cubicBezTo>
                <a:cubicBezTo>
                  <a:pt x="287832" y="658128"/>
                  <a:pt x="285532" y="659881"/>
                  <a:pt x="283296" y="659881"/>
                </a:cubicBezTo>
                <a:cubicBezTo>
                  <a:pt x="281805" y="659881"/>
                  <a:pt x="279575" y="657814"/>
                  <a:pt x="279575" y="656061"/>
                </a:cubicBezTo>
                <a:cubicBezTo>
                  <a:pt x="279575" y="653619"/>
                  <a:pt x="281467" y="651865"/>
                  <a:pt x="283296" y="651865"/>
                </a:cubicBezTo>
                <a:close/>
                <a:moveTo>
                  <a:pt x="246762" y="651342"/>
                </a:moveTo>
                <a:cubicBezTo>
                  <a:pt x="247778" y="651562"/>
                  <a:pt x="248610" y="652094"/>
                  <a:pt x="249176" y="653158"/>
                </a:cubicBezTo>
                <a:cubicBezTo>
                  <a:pt x="249176" y="653472"/>
                  <a:pt x="249176" y="653472"/>
                  <a:pt x="249176" y="653847"/>
                </a:cubicBezTo>
                <a:cubicBezTo>
                  <a:pt x="248444" y="655225"/>
                  <a:pt x="247711" y="656603"/>
                  <a:pt x="246979" y="658357"/>
                </a:cubicBezTo>
                <a:cubicBezTo>
                  <a:pt x="246246" y="658670"/>
                  <a:pt x="245447" y="659045"/>
                  <a:pt x="244715" y="659045"/>
                </a:cubicBezTo>
                <a:cubicBezTo>
                  <a:pt x="243982" y="659045"/>
                  <a:pt x="242917" y="659045"/>
                  <a:pt x="242518" y="658670"/>
                </a:cubicBezTo>
                <a:cubicBezTo>
                  <a:pt x="240320" y="657292"/>
                  <a:pt x="240320" y="653472"/>
                  <a:pt x="242185" y="651718"/>
                </a:cubicBezTo>
                <a:cubicBezTo>
                  <a:pt x="242518" y="651405"/>
                  <a:pt x="242917" y="651405"/>
                  <a:pt x="243250" y="651405"/>
                </a:cubicBezTo>
                <a:cubicBezTo>
                  <a:pt x="244549" y="651217"/>
                  <a:pt x="245747" y="651123"/>
                  <a:pt x="246762" y="651342"/>
                </a:cubicBezTo>
                <a:close/>
                <a:moveTo>
                  <a:pt x="328177" y="651064"/>
                </a:moveTo>
                <a:cubicBezTo>
                  <a:pt x="330422" y="651439"/>
                  <a:pt x="331585" y="652504"/>
                  <a:pt x="332333" y="654194"/>
                </a:cubicBezTo>
                <a:cubicBezTo>
                  <a:pt x="332741" y="655947"/>
                  <a:pt x="332333" y="657324"/>
                  <a:pt x="330837" y="658388"/>
                </a:cubicBezTo>
                <a:cubicBezTo>
                  <a:pt x="328924" y="660078"/>
                  <a:pt x="327089" y="661831"/>
                  <a:pt x="324434" y="661518"/>
                </a:cubicBezTo>
                <a:cubicBezTo>
                  <a:pt x="322937" y="661831"/>
                  <a:pt x="322189" y="661142"/>
                  <a:pt x="321440" y="660454"/>
                </a:cubicBezTo>
                <a:cubicBezTo>
                  <a:pt x="317633" y="657700"/>
                  <a:pt x="318788" y="654194"/>
                  <a:pt x="322189" y="652504"/>
                </a:cubicBezTo>
                <a:cubicBezTo>
                  <a:pt x="324027" y="651439"/>
                  <a:pt x="325864" y="650751"/>
                  <a:pt x="328177" y="651064"/>
                </a:cubicBezTo>
                <a:close/>
                <a:moveTo>
                  <a:pt x="1135819" y="651029"/>
                </a:moveTo>
                <a:cubicBezTo>
                  <a:pt x="1138041" y="651404"/>
                  <a:pt x="1139186" y="652779"/>
                  <a:pt x="1139522" y="654528"/>
                </a:cubicBezTo>
                <a:cubicBezTo>
                  <a:pt x="1139522" y="655528"/>
                  <a:pt x="1139186" y="656590"/>
                  <a:pt x="1138445" y="657278"/>
                </a:cubicBezTo>
                <a:cubicBezTo>
                  <a:pt x="1137300" y="657653"/>
                  <a:pt x="1136156" y="657653"/>
                  <a:pt x="1135415" y="657278"/>
                </a:cubicBezTo>
                <a:cubicBezTo>
                  <a:pt x="1135415" y="657278"/>
                  <a:pt x="1135078" y="657278"/>
                  <a:pt x="1135078" y="656965"/>
                </a:cubicBezTo>
                <a:cubicBezTo>
                  <a:pt x="1134338" y="655903"/>
                  <a:pt x="1132452" y="655216"/>
                  <a:pt x="1132856" y="653466"/>
                </a:cubicBezTo>
                <a:cubicBezTo>
                  <a:pt x="1132856" y="651717"/>
                  <a:pt x="1134675" y="651404"/>
                  <a:pt x="1135819" y="651029"/>
                </a:cubicBezTo>
                <a:close/>
                <a:moveTo>
                  <a:pt x="1174771" y="650751"/>
                </a:moveTo>
                <a:lnTo>
                  <a:pt x="1180740" y="652518"/>
                </a:lnTo>
                <a:lnTo>
                  <a:pt x="1180740" y="661577"/>
                </a:lnTo>
                <a:lnTo>
                  <a:pt x="1177397" y="662666"/>
                </a:lnTo>
                <a:cubicBezTo>
                  <a:pt x="1177061" y="662666"/>
                  <a:pt x="1176253" y="662666"/>
                  <a:pt x="1175512" y="662349"/>
                </a:cubicBezTo>
                <a:cubicBezTo>
                  <a:pt x="1172549" y="661272"/>
                  <a:pt x="1169923" y="656708"/>
                  <a:pt x="1170664" y="653920"/>
                </a:cubicBezTo>
                <a:cubicBezTo>
                  <a:pt x="1171068" y="651765"/>
                  <a:pt x="1172953" y="650751"/>
                  <a:pt x="1174771" y="650751"/>
                </a:cubicBezTo>
                <a:close/>
                <a:moveTo>
                  <a:pt x="1054258" y="650751"/>
                </a:moveTo>
                <a:cubicBezTo>
                  <a:pt x="1054993" y="650751"/>
                  <a:pt x="1055328" y="650751"/>
                  <a:pt x="1056063" y="651062"/>
                </a:cubicBezTo>
                <a:cubicBezTo>
                  <a:pt x="1056798" y="651435"/>
                  <a:pt x="1057534" y="652119"/>
                  <a:pt x="1058336" y="653176"/>
                </a:cubicBezTo>
                <a:cubicBezTo>
                  <a:pt x="1057534" y="654544"/>
                  <a:pt x="1057200" y="655228"/>
                  <a:pt x="1056798" y="656223"/>
                </a:cubicBezTo>
                <a:cubicBezTo>
                  <a:pt x="1056464" y="657280"/>
                  <a:pt x="1055729" y="657653"/>
                  <a:pt x="1054993" y="657653"/>
                </a:cubicBezTo>
                <a:cubicBezTo>
                  <a:pt x="1053121" y="657653"/>
                  <a:pt x="1051250" y="656969"/>
                  <a:pt x="1050180" y="655539"/>
                </a:cubicBezTo>
                <a:cubicBezTo>
                  <a:pt x="1049779" y="655228"/>
                  <a:pt x="1049779" y="654544"/>
                  <a:pt x="1049779" y="654171"/>
                </a:cubicBezTo>
                <a:cubicBezTo>
                  <a:pt x="1050180" y="652492"/>
                  <a:pt x="1052386" y="650751"/>
                  <a:pt x="1054258" y="650751"/>
                </a:cubicBezTo>
                <a:close/>
                <a:moveTo>
                  <a:pt x="307551" y="650751"/>
                </a:moveTo>
                <a:cubicBezTo>
                  <a:pt x="308351" y="650751"/>
                  <a:pt x="309085" y="651063"/>
                  <a:pt x="309419" y="651437"/>
                </a:cubicBezTo>
                <a:cubicBezTo>
                  <a:pt x="310152" y="652497"/>
                  <a:pt x="310886" y="653495"/>
                  <a:pt x="311620" y="654181"/>
                </a:cubicBezTo>
                <a:cubicBezTo>
                  <a:pt x="311286" y="655241"/>
                  <a:pt x="310886" y="655927"/>
                  <a:pt x="310552" y="656613"/>
                </a:cubicBezTo>
                <a:cubicBezTo>
                  <a:pt x="309419" y="657985"/>
                  <a:pt x="307951" y="659046"/>
                  <a:pt x="306084" y="659046"/>
                </a:cubicBezTo>
                <a:cubicBezTo>
                  <a:pt x="304283" y="658671"/>
                  <a:pt x="302748" y="657674"/>
                  <a:pt x="302015" y="655927"/>
                </a:cubicBezTo>
                <a:cubicBezTo>
                  <a:pt x="301281" y="654555"/>
                  <a:pt x="301681" y="653495"/>
                  <a:pt x="302415" y="652809"/>
                </a:cubicBezTo>
                <a:cubicBezTo>
                  <a:pt x="303882" y="651437"/>
                  <a:pt x="305350" y="650751"/>
                  <a:pt x="307551" y="650751"/>
                </a:cubicBezTo>
                <a:close/>
                <a:moveTo>
                  <a:pt x="265294" y="650751"/>
                </a:moveTo>
                <a:cubicBezTo>
                  <a:pt x="267922" y="650751"/>
                  <a:pt x="269404" y="650813"/>
                  <a:pt x="270146" y="652492"/>
                </a:cubicBezTo>
                <a:cubicBezTo>
                  <a:pt x="270887" y="654233"/>
                  <a:pt x="269808" y="655228"/>
                  <a:pt x="268663" y="656223"/>
                </a:cubicBezTo>
                <a:cubicBezTo>
                  <a:pt x="267517" y="657280"/>
                  <a:pt x="266035" y="657653"/>
                  <a:pt x="264553" y="656596"/>
                </a:cubicBezTo>
                <a:cubicBezTo>
                  <a:pt x="264216" y="656223"/>
                  <a:pt x="263811" y="655912"/>
                  <a:pt x="263407" y="655228"/>
                </a:cubicBezTo>
                <a:cubicBezTo>
                  <a:pt x="262666" y="654171"/>
                  <a:pt x="262329" y="652803"/>
                  <a:pt x="263070" y="651746"/>
                </a:cubicBezTo>
                <a:cubicBezTo>
                  <a:pt x="263811" y="650751"/>
                  <a:pt x="264957" y="650751"/>
                  <a:pt x="265294" y="650751"/>
                </a:cubicBezTo>
                <a:close/>
                <a:moveTo>
                  <a:pt x="227266" y="650751"/>
                </a:moveTo>
                <a:cubicBezTo>
                  <a:pt x="227608" y="651063"/>
                  <a:pt x="228362" y="651063"/>
                  <a:pt x="228772" y="651437"/>
                </a:cubicBezTo>
                <a:cubicBezTo>
                  <a:pt x="231032" y="653183"/>
                  <a:pt x="230689" y="654555"/>
                  <a:pt x="229525" y="656239"/>
                </a:cubicBezTo>
                <a:cubicBezTo>
                  <a:pt x="228772" y="657674"/>
                  <a:pt x="226513" y="659046"/>
                  <a:pt x="224185" y="657674"/>
                </a:cubicBezTo>
                <a:cubicBezTo>
                  <a:pt x="223842" y="657299"/>
                  <a:pt x="223089" y="656987"/>
                  <a:pt x="222678" y="656613"/>
                </a:cubicBezTo>
                <a:cubicBezTo>
                  <a:pt x="221925" y="655927"/>
                  <a:pt x="221583" y="655241"/>
                  <a:pt x="221925" y="654181"/>
                </a:cubicBezTo>
                <a:cubicBezTo>
                  <a:pt x="222678" y="652497"/>
                  <a:pt x="222678" y="651063"/>
                  <a:pt x="227266" y="650751"/>
                </a:cubicBezTo>
                <a:close/>
                <a:moveTo>
                  <a:pt x="467823" y="650194"/>
                </a:moveTo>
                <a:cubicBezTo>
                  <a:pt x="468229" y="650194"/>
                  <a:pt x="468229" y="650194"/>
                  <a:pt x="468567" y="650194"/>
                </a:cubicBezTo>
                <a:cubicBezTo>
                  <a:pt x="470462" y="650509"/>
                  <a:pt x="473101" y="653667"/>
                  <a:pt x="473101" y="655434"/>
                </a:cubicBezTo>
                <a:cubicBezTo>
                  <a:pt x="473101" y="656129"/>
                  <a:pt x="472695" y="656445"/>
                  <a:pt x="472695" y="656824"/>
                </a:cubicBezTo>
                <a:cubicBezTo>
                  <a:pt x="471612" y="657897"/>
                  <a:pt x="470868" y="658592"/>
                  <a:pt x="470124" y="659602"/>
                </a:cubicBezTo>
                <a:cubicBezTo>
                  <a:pt x="468567" y="659602"/>
                  <a:pt x="467078" y="659286"/>
                  <a:pt x="465589" y="659286"/>
                </a:cubicBezTo>
                <a:cubicBezTo>
                  <a:pt x="464100" y="659286"/>
                  <a:pt x="463356" y="658213"/>
                  <a:pt x="462951" y="657203"/>
                </a:cubicBezTo>
                <a:cubicBezTo>
                  <a:pt x="461870" y="654361"/>
                  <a:pt x="463356" y="650509"/>
                  <a:pt x="467823" y="650194"/>
                </a:cubicBezTo>
                <a:close/>
                <a:moveTo>
                  <a:pt x="941870" y="649780"/>
                </a:moveTo>
                <a:cubicBezTo>
                  <a:pt x="943359" y="649079"/>
                  <a:pt x="944916" y="649079"/>
                  <a:pt x="945999" y="649780"/>
                </a:cubicBezTo>
                <a:cubicBezTo>
                  <a:pt x="947149" y="650862"/>
                  <a:pt x="947894" y="651881"/>
                  <a:pt x="948638" y="652964"/>
                </a:cubicBezTo>
                <a:cubicBezTo>
                  <a:pt x="949789" y="655065"/>
                  <a:pt x="948638" y="657230"/>
                  <a:pt x="945999" y="657548"/>
                </a:cubicBezTo>
                <a:cubicBezTo>
                  <a:pt x="945660" y="657930"/>
                  <a:pt x="945254" y="657930"/>
                  <a:pt x="944916" y="657930"/>
                </a:cubicBezTo>
                <a:cubicBezTo>
                  <a:pt x="943765" y="657930"/>
                  <a:pt x="942614" y="657548"/>
                  <a:pt x="941870" y="656466"/>
                </a:cubicBezTo>
                <a:cubicBezTo>
                  <a:pt x="941126" y="655447"/>
                  <a:pt x="940381" y="654746"/>
                  <a:pt x="940381" y="653346"/>
                </a:cubicBezTo>
                <a:cubicBezTo>
                  <a:pt x="940043" y="651563"/>
                  <a:pt x="940381" y="650480"/>
                  <a:pt x="941870" y="649780"/>
                </a:cubicBezTo>
                <a:close/>
                <a:moveTo>
                  <a:pt x="1078187" y="649358"/>
                </a:moveTo>
                <a:cubicBezTo>
                  <a:pt x="1080082" y="649358"/>
                  <a:pt x="1081571" y="650384"/>
                  <a:pt x="1081977" y="651795"/>
                </a:cubicBezTo>
                <a:cubicBezTo>
                  <a:pt x="1082721" y="652885"/>
                  <a:pt x="1082721" y="653270"/>
                  <a:pt x="1082721" y="653591"/>
                </a:cubicBezTo>
                <a:cubicBezTo>
                  <a:pt x="1082721" y="656092"/>
                  <a:pt x="1079744" y="658208"/>
                  <a:pt x="1077105" y="657182"/>
                </a:cubicBezTo>
                <a:cubicBezTo>
                  <a:pt x="1075616" y="656412"/>
                  <a:pt x="1074060" y="655386"/>
                  <a:pt x="1072571" y="655001"/>
                </a:cubicBezTo>
                <a:cubicBezTo>
                  <a:pt x="1071826" y="655001"/>
                  <a:pt x="1071488" y="653975"/>
                  <a:pt x="1071826" y="652885"/>
                </a:cubicBezTo>
                <a:cubicBezTo>
                  <a:pt x="1071826" y="652564"/>
                  <a:pt x="1072232" y="652564"/>
                  <a:pt x="1072232" y="652180"/>
                </a:cubicBezTo>
                <a:cubicBezTo>
                  <a:pt x="1072977" y="651474"/>
                  <a:pt x="1077443" y="649358"/>
                  <a:pt x="1078187" y="649358"/>
                </a:cubicBezTo>
                <a:close/>
                <a:moveTo>
                  <a:pt x="971276" y="649358"/>
                </a:moveTo>
                <a:cubicBezTo>
                  <a:pt x="971682" y="649358"/>
                  <a:pt x="972426" y="649672"/>
                  <a:pt x="972765" y="650048"/>
                </a:cubicBezTo>
                <a:cubicBezTo>
                  <a:pt x="973510" y="650738"/>
                  <a:pt x="973916" y="651428"/>
                  <a:pt x="974254" y="652118"/>
                </a:cubicBezTo>
                <a:cubicBezTo>
                  <a:pt x="975067" y="653875"/>
                  <a:pt x="973916" y="655569"/>
                  <a:pt x="972020" y="655946"/>
                </a:cubicBezTo>
                <a:cubicBezTo>
                  <a:pt x="969786" y="656260"/>
                  <a:pt x="967552" y="654565"/>
                  <a:pt x="967146" y="652809"/>
                </a:cubicBezTo>
                <a:cubicBezTo>
                  <a:pt x="966808" y="651052"/>
                  <a:pt x="968635" y="649358"/>
                  <a:pt x="971276" y="649358"/>
                </a:cubicBezTo>
                <a:close/>
                <a:moveTo>
                  <a:pt x="629438" y="649358"/>
                </a:moveTo>
                <a:cubicBezTo>
                  <a:pt x="630173" y="649670"/>
                  <a:pt x="630507" y="649670"/>
                  <a:pt x="631242" y="650045"/>
                </a:cubicBezTo>
                <a:cubicBezTo>
                  <a:pt x="634584" y="652108"/>
                  <a:pt x="634584" y="655920"/>
                  <a:pt x="631242" y="657983"/>
                </a:cubicBezTo>
                <a:cubicBezTo>
                  <a:pt x="630173" y="658670"/>
                  <a:pt x="628703" y="659045"/>
                  <a:pt x="627567" y="659045"/>
                </a:cubicBezTo>
                <a:cubicBezTo>
                  <a:pt x="625695" y="659045"/>
                  <a:pt x="622754" y="656608"/>
                  <a:pt x="622754" y="654545"/>
                </a:cubicBezTo>
                <a:cubicBezTo>
                  <a:pt x="622754" y="653170"/>
                  <a:pt x="623891" y="651420"/>
                  <a:pt x="625361" y="650733"/>
                </a:cubicBezTo>
                <a:cubicBezTo>
                  <a:pt x="626430" y="650358"/>
                  <a:pt x="627968" y="650045"/>
                  <a:pt x="629438" y="649358"/>
                </a:cubicBezTo>
                <a:close/>
                <a:moveTo>
                  <a:pt x="445363" y="649358"/>
                </a:moveTo>
                <a:cubicBezTo>
                  <a:pt x="447571" y="649358"/>
                  <a:pt x="450181" y="650752"/>
                  <a:pt x="450917" y="652527"/>
                </a:cubicBezTo>
                <a:cubicBezTo>
                  <a:pt x="451987" y="654619"/>
                  <a:pt x="451251" y="657091"/>
                  <a:pt x="449044" y="658486"/>
                </a:cubicBezTo>
                <a:cubicBezTo>
                  <a:pt x="447571" y="659183"/>
                  <a:pt x="445698" y="659880"/>
                  <a:pt x="444226" y="659880"/>
                </a:cubicBezTo>
                <a:cubicBezTo>
                  <a:pt x="440546" y="659880"/>
                  <a:pt x="438672" y="658105"/>
                  <a:pt x="438672" y="654936"/>
                </a:cubicBezTo>
                <a:cubicBezTo>
                  <a:pt x="438672" y="653922"/>
                  <a:pt x="438672" y="653224"/>
                  <a:pt x="439007" y="652147"/>
                </a:cubicBezTo>
                <a:cubicBezTo>
                  <a:pt x="439408" y="650752"/>
                  <a:pt x="440546" y="649675"/>
                  <a:pt x="442018" y="649675"/>
                </a:cubicBezTo>
                <a:cubicBezTo>
                  <a:pt x="443088" y="649675"/>
                  <a:pt x="444226" y="649358"/>
                  <a:pt x="445363" y="649358"/>
                </a:cubicBezTo>
                <a:close/>
                <a:moveTo>
                  <a:pt x="673848" y="649299"/>
                </a:moveTo>
                <a:cubicBezTo>
                  <a:pt x="674496" y="649425"/>
                  <a:pt x="675052" y="649771"/>
                  <a:pt x="675424" y="650462"/>
                </a:cubicBezTo>
                <a:cubicBezTo>
                  <a:pt x="675827" y="651154"/>
                  <a:pt x="676568" y="651154"/>
                  <a:pt x="676973" y="651845"/>
                </a:cubicBezTo>
                <a:cubicBezTo>
                  <a:pt x="680678" y="654988"/>
                  <a:pt x="679197" y="658508"/>
                  <a:pt x="675086" y="660205"/>
                </a:cubicBezTo>
                <a:cubicBezTo>
                  <a:pt x="672864" y="661274"/>
                  <a:pt x="670235" y="661274"/>
                  <a:pt x="668012" y="660205"/>
                </a:cubicBezTo>
                <a:cubicBezTo>
                  <a:pt x="664643" y="658822"/>
                  <a:pt x="663498" y="657440"/>
                  <a:pt x="663498" y="653982"/>
                </a:cubicBezTo>
                <a:cubicBezTo>
                  <a:pt x="663498" y="653605"/>
                  <a:pt x="663902" y="653291"/>
                  <a:pt x="663902" y="652599"/>
                </a:cubicBezTo>
                <a:cubicBezTo>
                  <a:pt x="666462" y="651154"/>
                  <a:pt x="668753" y="649771"/>
                  <a:pt x="671718" y="649456"/>
                </a:cubicBezTo>
                <a:cubicBezTo>
                  <a:pt x="672459" y="649268"/>
                  <a:pt x="673200" y="649174"/>
                  <a:pt x="673848" y="649299"/>
                </a:cubicBezTo>
                <a:close/>
                <a:moveTo>
                  <a:pt x="997885" y="649079"/>
                </a:moveTo>
                <a:cubicBezTo>
                  <a:pt x="999677" y="649079"/>
                  <a:pt x="1001535" y="650855"/>
                  <a:pt x="1001535" y="652949"/>
                </a:cubicBezTo>
                <a:cubicBezTo>
                  <a:pt x="1001535" y="654345"/>
                  <a:pt x="1000407" y="655423"/>
                  <a:pt x="998947" y="655423"/>
                </a:cubicBezTo>
                <a:cubicBezTo>
                  <a:pt x="997154" y="655423"/>
                  <a:pt x="994565" y="653647"/>
                  <a:pt x="994565" y="652251"/>
                </a:cubicBezTo>
                <a:cubicBezTo>
                  <a:pt x="994167" y="650855"/>
                  <a:pt x="995628" y="649460"/>
                  <a:pt x="997885" y="649079"/>
                </a:cubicBezTo>
                <a:close/>
                <a:moveTo>
                  <a:pt x="648610" y="649079"/>
                </a:moveTo>
                <a:cubicBezTo>
                  <a:pt x="650170" y="649079"/>
                  <a:pt x="651663" y="649079"/>
                  <a:pt x="653155" y="649456"/>
                </a:cubicBezTo>
                <a:cubicBezTo>
                  <a:pt x="653902" y="649456"/>
                  <a:pt x="654648" y="650147"/>
                  <a:pt x="655055" y="650838"/>
                </a:cubicBezTo>
                <a:cubicBezTo>
                  <a:pt x="655394" y="651152"/>
                  <a:pt x="655801" y="651528"/>
                  <a:pt x="655801" y="651843"/>
                </a:cubicBezTo>
                <a:cubicBezTo>
                  <a:pt x="656140" y="652910"/>
                  <a:pt x="656548" y="653601"/>
                  <a:pt x="656887" y="654668"/>
                </a:cubicBezTo>
                <a:cubicBezTo>
                  <a:pt x="655801" y="657809"/>
                  <a:pt x="653495" y="658813"/>
                  <a:pt x="650509" y="659190"/>
                </a:cubicBezTo>
                <a:cubicBezTo>
                  <a:pt x="646778" y="659881"/>
                  <a:pt x="642979" y="657118"/>
                  <a:pt x="643725" y="653287"/>
                </a:cubicBezTo>
                <a:cubicBezTo>
                  <a:pt x="644132" y="650838"/>
                  <a:pt x="646032" y="649456"/>
                  <a:pt x="648610" y="649079"/>
                </a:cubicBezTo>
                <a:close/>
                <a:moveTo>
                  <a:pt x="605960" y="649079"/>
                </a:moveTo>
                <a:cubicBezTo>
                  <a:pt x="607789" y="649079"/>
                  <a:pt x="609005" y="650172"/>
                  <a:pt x="609005" y="652294"/>
                </a:cubicBezTo>
                <a:cubicBezTo>
                  <a:pt x="609005" y="652679"/>
                  <a:pt x="608599" y="653386"/>
                  <a:pt x="608599" y="654094"/>
                </a:cubicBezTo>
                <a:cubicBezTo>
                  <a:pt x="608261" y="655508"/>
                  <a:pt x="607112" y="655829"/>
                  <a:pt x="605960" y="656215"/>
                </a:cubicBezTo>
                <a:cubicBezTo>
                  <a:pt x="604879" y="656536"/>
                  <a:pt x="603727" y="656215"/>
                  <a:pt x="602982" y="654801"/>
                </a:cubicBezTo>
                <a:cubicBezTo>
                  <a:pt x="602236" y="654094"/>
                  <a:pt x="601898" y="653001"/>
                  <a:pt x="601085" y="652294"/>
                </a:cubicBezTo>
                <a:cubicBezTo>
                  <a:pt x="600746" y="651587"/>
                  <a:pt x="601085" y="650879"/>
                  <a:pt x="601491" y="650494"/>
                </a:cubicBezTo>
                <a:cubicBezTo>
                  <a:pt x="602982" y="649786"/>
                  <a:pt x="604065" y="649079"/>
                  <a:pt x="605960" y="649079"/>
                </a:cubicBezTo>
                <a:close/>
                <a:moveTo>
                  <a:pt x="583538" y="649079"/>
                </a:moveTo>
                <a:cubicBezTo>
                  <a:pt x="585044" y="649079"/>
                  <a:pt x="585455" y="649079"/>
                  <a:pt x="586209" y="649079"/>
                </a:cubicBezTo>
                <a:cubicBezTo>
                  <a:pt x="588468" y="649079"/>
                  <a:pt x="589974" y="652294"/>
                  <a:pt x="588878" y="654094"/>
                </a:cubicBezTo>
                <a:cubicBezTo>
                  <a:pt x="588057" y="655122"/>
                  <a:pt x="587304" y="655829"/>
                  <a:pt x="586209" y="656215"/>
                </a:cubicBezTo>
                <a:cubicBezTo>
                  <a:pt x="584292" y="656536"/>
                  <a:pt x="583127" y="656215"/>
                  <a:pt x="582375" y="654415"/>
                </a:cubicBezTo>
                <a:cubicBezTo>
                  <a:pt x="582034" y="653708"/>
                  <a:pt x="581623" y="653001"/>
                  <a:pt x="581623" y="652294"/>
                </a:cubicBezTo>
                <a:cubicBezTo>
                  <a:pt x="580528" y="650172"/>
                  <a:pt x="582034" y="649079"/>
                  <a:pt x="583538" y="649079"/>
                </a:cubicBezTo>
                <a:close/>
                <a:moveTo>
                  <a:pt x="204882" y="648801"/>
                </a:moveTo>
                <a:cubicBezTo>
                  <a:pt x="206379" y="648801"/>
                  <a:pt x="207196" y="649490"/>
                  <a:pt x="207536" y="651180"/>
                </a:cubicBezTo>
                <a:cubicBezTo>
                  <a:pt x="207536" y="651869"/>
                  <a:pt x="207536" y="652621"/>
                  <a:pt x="207536" y="653310"/>
                </a:cubicBezTo>
                <a:cubicBezTo>
                  <a:pt x="207536" y="653999"/>
                  <a:pt x="207536" y="654312"/>
                  <a:pt x="207196" y="654687"/>
                </a:cubicBezTo>
                <a:cubicBezTo>
                  <a:pt x="206379" y="655001"/>
                  <a:pt x="206039" y="655752"/>
                  <a:pt x="205290" y="656065"/>
                </a:cubicBezTo>
                <a:cubicBezTo>
                  <a:pt x="203793" y="656817"/>
                  <a:pt x="201888" y="656378"/>
                  <a:pt x="200731" y="655001"/>
                </a:cubicBezTo>
                <a:cubicBezTo>
                  <a:pt x="199642" y="653999"/>
                  <a:pt x="199574" y="651556"/>
                  <a:pt x="200731" y="650492"/>
                </a:cubicBezTo>
                <a:cubicBezTo>
                  <a:pt x="201820" y="649490"/>
                  <a:pt x="203385" y="648801"/>
                  <a:pt x="204882" y="648801"/>
                </a:cubicBezTo>
                <a:close/>
                <a:moveTo>
                  <a:pt x="1155070" y="648738"/>
                </a:moveTo>
                <a:cubicBezTo>
                  <a:pt x="1156690" y="648872"/>
                  <a:pt x="1158268" y="649311"/>
                  <a:pt x="1159208" y="650002"/>
                </a:cubicBezTo>
                <a:cubicBezTo>
                  <a:pt x="1161827" y="652074"/>
                  <a:pt x="1161424" y="655905"/>
                  <a:pt x="1158469" y="657664"/>
                </a:cubicBezTo>
                <a:cubicBezTo>
                  <a:pt x="1156589" y="658668"/>
                  <a:pt x="1155850" y="659045"/>
                  <a:pt x="1153634" y="659045"/>
                </a:cubicBezTo>
                <a:cubicBezTo>
                  <a:pt x="1151418" y="659045"/>
                  <a:pt x="1149135" y="658354"/>
                  <a:pt x="1148396" y="656219"/>
                </a:cubicBezTo>
                <a:cubicBezTo>
                  <a:pt x="1147322" y="654147"/>
                  <a:pt x="1147658" y="652074"/>
                  <a:pt x="1149135" y="650316"/>
                </a:cubicBezTo>
                <a:cubicBezTo>
                  <a:pt x="1149538" y="650002"/>
                  <a:pt x="1149941" y="649625"/>
                  <a:pt x="1150680" y="649311"/>
                </a:cubicBezTo>
                <a:cubicBezTo>
                  <a:pt x="1151788" y="648777"/>
                  <a:pt x="1153450" y="648605"/>
                  <a:pt x="1155070" y="648738"/>
                </a:cubicBezTo>
                <a:close/>
                <a:moveTo>
                  <a:pt x="182031" y="648624"/>
                </a:moveTo>
                <a:cubicBezTo>
                  <a:pt x="183520" y="648243"/>
                  <a:pt x="185822" y="649321"/>
                  <a:pt x="186567" y="650716"/>
                </a:cubicBezTo>
                <a:cubicBezTo>
                  <a:pt x="187312" y="652111"/>
                  <a:pt x="187312" y="653506"/>
                  <a:pt x="186161" y="654900"/>
                </a:cubicBezTo>
                <a:cubicBezTo>
                  <a:pt x="185822" y="655281"/>
                  <a:pt x="185416" y="655598"/>
                  <a:pt x="185077" y="655978"/>
                </a:cubicBezTo>
                <a:cubicBezTo>
                  <a:pt x="183927" y="656676"/>
                  <a:pt x="183182" y="657373"/>
                  <a:pt x="181692" y="656676"/>
                </a:cubicBezTo>
                <a:cubicBezTo>
                  <a:pt x="180135" y="655978"/>
                  <a:pt x="179052" y="654900"/>
                  <a:pt x="179052" y="653189"/>
                </a:cubicBezTo>
                <a:cubicBezTo>
                  <a:pt x="179052" y="652808"/>
                  <a:pt x="179052" y="652111"/>
                  <a:pt x="179390" y="651731"/>
                </a:cubicBezTo>
                <a:cubicBezTo>
                  <a:pt x="179797" y="650336"/>
                  <a:pt x="180135" y="648941"/>
                  <a:pt x="182031" y="648624"/>
                </a:cubicBezTo>
                <a:close/>
                <a:moveTo>
                  <a:pt x="728132" y="648385"/>
                </a:moveTo>
                <a:cubicBezTo>
                  <a:pt x="730023" y="647686"/>
                  <a:pt x="731847" y="649084"/>
                  <a:pt x="732995" y="650163"/>
                </a:cubicBezTo>
                <a:cubicBezTo>
                  <a:pt x="734886" y="651561"/>
                  <a:pt x="735967" y="654038"/>
                  <a:pt x="735224" y="656452"/>
                </a:cubicBezTo>
                <a:cubicBezTo>
                  <a:pt x="734886" y="657214"/>
                  <a:pt x="734481" y="658230"/>
                  <a:pt x="734143" y="658929"/>
                </a:cubicBezTo>
                <a:cubicBezTo>
                  <a:pt x="732995" y="661787"/>
                  <a:pt x="731104" y="663184"/>
                  <a:pt x="727727" y="663502"/>
                </a:cubicBezTo>
                <a:cubicBezTo>
                  <a:pt x="726984" y="663502"/>
                  <a:pt x="726646" y="663502"/>
                  <a:pt x="726241" y="663502"/>
                </a:cubicBezTo>
                <a:cubicBezTo>
                  <a:pt x="722890" y="663502"/>
                  <a:pt x="719850" y="662485"/>
                  <a:pt x="718027" y="660008"/>
                </a:cubicBezTo>
                <a:cubicBezTo>
                  <a:pt x="716136" y="657531"/>
                  <a:pt x="716879" y="653339"/>
                  <a:pt x="719918" y="651878"/>
                </a:cubicBezTo>
                <a:cubicBezTo>
                  <a:pt x="720593" y="651561"/>
                  <a:pt x="721809" y="651180"/>
                  <a:pt x="722552" y="650481"/>
                </a:cubicBezTo>
                <a:cubicBezTo>
                  <a:pt x="724012" y="649084"/>
                  <a:pt x="726241" y="648766"/>
                  <a:pt x="728132" y="648385"/>
                </a:cubicBezTo>
                <a:close/>
                <a:moveTo>
                  <a:pt x="1027035" y="648243"/>
                </a:moveTo>
                <a:cubicBezTo>
                  <a:pt x="1027441" y="648243"/>
                  <a:pt x="1028186" y="648617"/>
                  <a:pt x="1028930" y="648617"/>
                </a:cubicBezTo>
                <a:cubicBezTo>
                  <a:pt x="1029269" y="648617"/>
                  <a:pt x="1029675" y="648927"/>
                  <a:pt x="1030419" y="649301"/>
                </a:cubicBezTo>
                <a:cubicBezTo>
                  <a:pt x="1030758" y="649985"/>
                  <a:pt x="1031164" y="650669"/>
                  <a:pt x="1031164" y="651353"/>
                </a:cubicBezTo>
                <a:cubicBezTo>
                  <a:pt x="1031570" y="653405"/>
                  <a:pt x="1029675" y="655146"/>
                  <a:pt x="1027441" y="654462"/>
                </a:cubicBezTo>
                <a:cubicBezTo>
                  <a:pt x="1025884" y="654089"/>
                  <a:pt x="1024394" y="653405"/>
                  <a:pt x="1023311" y="652410"/>
                </a:cubicBezTo>
                <a:cubicBezTo>
                  <a:pt x="1023650" y="650296"/>
                  <a:pt x="1024801" y="648927"/>
                  <a:pt x="1027035" y="648243"/>
                </a:cubicBezTo>
                <a:close/>
                <a:moveTo>
                  <a:pt x="503810" y="648072"/>
                </a:moveTo>
                <a:cubicBezTo>
                  <a:pt x="504504" y="648201"/>
                  <a:pt x="505156" y="648554"/>
                  <a:pt x="505725" y="649101"/>
                </a:cubicBezTo>
                <a:cubicBezTo>
                  <a:pt x="507196" y="650515"/>
                  <a:pt x="507597" y="651929"/>
                  <a:pt x="506460" y="653408"/>
                </a:cubicBezTo>
                <a:cubicBezTo>
                  <a:pt x="506126" y="654437"/>
                  <a:pt x="504989" y="655144"/>
                  <a:pt x="503518" y="654822"/>
                </a:cubicBezTo>
                <a:cubicBezTo>
                  <a:pt x="503118" y="654822"/>
                  <a:pt x="502783" y="654822"/>
                  <a:pt x="502048" y="654437"/>
                </a:cubicBezTo>
                <a:cubicBezTo>
                  <a:pt x="500910" y="654115"/>
                  <a:pt x="499441" y="653408"/>
                  <a:pt x="499039" y="651929"/>
                </a:cubicBezTo>
                <a:cubicBezTo>
                  <a:pt x="499039" y="650901"/>
                  <a:pt x="500176" y="648779"/>
                  <a:pt x="501646" y="648394"/>
                </a:cubicBezTo>
                <a:cubicBezTo>
                  <a:pt x="502382" y="648040"/>
                  <a:pt x="503118" y="647944"/>
                  <a:pt x="503810" y="648072"/>
                </a:cubicBezTo>
                <a:close/>
                <a:moveTo>
                  <a:pt x="546531" y="647965"/>
                </a:moveTo>
                <a:cubicBezTo>
                  <a:pt x="547697" y="648720"/>
                  <a:pt x="548451" y="649034"/>
                  <a:pt x="549206" y="649412"/>
                </a:cubicBezTo>
                <a:cubicBezTo>
                  <a:pt x="550372" y="650104"/>
                  <a:pt x="550715" y="650796"/>
                  <a:pt x="550715" y="651802"/>
                </a:cubicBezTo>
                <a:cubicBezTo>
                  <a:pt x="550715" y="653249"/>
                  <a:pt x="550715" y="654255"/>
                  <a:pt x="549206" y="654947"/>
                </a:cubicBezTo>
                <a:cubicBezTo>
                  <a:pt x="548040" y="655639"/>
                  <a:pt x="546119" y="655702"/>
                  <a:pt x="545022" y="654633"/>
                </a:cubicBezTo>
                <a:cubicBezTo>
                  <a:pt x="544199" y="654004"/>
                  <a:pt x="543512" y="652872"/>
                  <a:pt x="543101" y="651802"/>
                </a:cubicBezTo>
                <a:cubicBezTo>
                  <a:pt x="542757" y="651110"/>
                  <a:pt x="543101" y="650104"/>
                  <a:pt x="543856" y="649726"/>
                </a:cubicBezTo>
                <a:cubicBezTo>
                  <a:pt x="544679" y="649034"/>
                  <a:pt x="545433" y="648720"/>
                  <a:pt x="546531" y="647965"/>
                </a:cubicBezTo>
                <a:close/>
                <a:moveTo>
                  <a:pt x="565951" y="647827"/>
                </a:moveTo>
                <a:cubicBezTo>
                  <a:pt x="566769" y="647827"/>
                  <a:pt x="567518" y="648588"/>
                  <a:pt x="567518" y="649285"/>
                </a:cubicBezTo>
                <a:cubicBezTo>
                  <a:pt x="568267" y="650681"/>
                  <a:pt x="567858" y="652456"/>
                  <a:pt x="567109" y="653851"/>
                </a:cubicBezTo>
                <a:cubicBezTo>
                  <a:pt x="566359" y="654866"/>
                  <a:pt x="564453" y="654866"/>
                  <a:pt x="562954" y="654168"/>
                </a:cubicBezTo>
                <a:cubicBezTo>
                  <a:pt x="562206" y="653471"/>
                  <a:pt x="561048" y="652456"/>
                  <a:pt x="560298" y="651378"/>
                </a:cubicBezTo>
                <a:cubicBezTo>
                  <a:pt x="561797" y="647827"/>
                  <a:pt x="562954" y="647129"/>
                  <a:pt x="565951" y="647827"/>
                </a:cubicBezTo>
                <a:close/>
                <a:moveTo>
                  <a:pt x="524689" y="647686"/>
                </a:moveTo>
                <a:cubicBezTo>
                  <a:pt x="526518" y="648003"/>
                  <a:pt x="528414" y="649779"/>
                  <a:pt x="528414" y="651872"/>
                </a:cubicBezTo>
                <a:cubicBezTo>
                  <a:pt x="528414" y="653647"/>
                  <a:pt x="526924" y="655423"/>
                  <a:pt x="524689" y="655423"/>
                </a:cubicBezTo>
                <a:cubicBezTo>
                  <a:pt x="522795" y="655423"/>
                  <a:pt x="520157" y="653330"/>
                  <a:pt x="520563" y="651174"/>
                </a:cubicBezTo>
                <a:cubicBezTo>
                  <a:pt x="520563" y="649779"/>
                  <a:pt x="522795" y="647686"/>
                  <a:pt x="524689" y="647686"/>
                </a:cubicBezTo>
                <a:close/>
                <a:moveTo>
                  <a:pt x="423813" y="647686"/>
                </a:moveTo>
                <a:cubicBezTo>
                  <a:pt x="425714" y="647686"/>
                  <a:pt x="427208" y="648003"/>
                  <a:pt x="428702" y="649081"/>
                </a:cubicBezTo>
                <a:cubicBezTo>
                  <a:pt x="429857" y="649778"/>
                  <a:pt x="430604" y="650475"/>
                  <a:pt x="431351" y="651552"/>
                </a:cubicBezTo>
                <a:cubicBezTo>
                  <a:pt x="433252" y="655038"/>
                  <a:pt x="431758" y="657890"/>
                  <a:pt x="427616" y="658905"/>
                </a:cubicBezTo>
                <a:cubicBezTo>
                  <a:pt x="424220" y="659602"/>
                  <a:pt x="421164" y="659602"/>
                  <a:pt x="417836" y="658207"/>
                </a:cubicBezTo>
                <a:cubicBezTo>
                  <a:pt x="414781" y="656813"/>
                  <a:pt x="413694" y="654721"/>
                  <a:pt x="414441" y="651869"/>
                </a:cubicBezTo>
                <a:cubicBezTo>
                  <a:pt x="414781" y="650475"/>
                  <a:pt x="415528" y="649461"/>
                  <a:pt x="417022" y="649081"/>
                </a:cubicBezTo>
                <a:cubicBezTo>
                  <a:pt x="419331" y="648383"/>
                  <a:pt x="421572" y="648003"/>
                  <a:pt x="423813" y="647686"/>
                </a:cubicBezTo>
                <a:close/>
                <a:moveTo>
                  <a:pt x="400038" y="647183"/>
                </a:moveTo>
                <a:cubicBezTo>
                  <a:pt x="401258" y="647183"/>
                  <a:pt x="402478" y="647358"/>
                  <a:pt x="403800" y="647548"/>
                </a:cubicBezTo>
                <a:cubicBezTo>
                  <a:pt x="406037" y="647865"/>
                  <a:pt x="407528" y="649639"/>
                  <a:pt x="407935" y="651730"/>
                </a:cubicBezTo>
                <a:cubicBezTo>
                  <a:pt x="408274" y="653885"/>
                  <a:pt x="407935" y="656674"/>
                  <a:pt x="404952" y="658068"/>
                </a:cubicBezTo>
                <a:cubicBezTo>
                  <a:pt x="402309" y="659462"/>
                  <a:pt x="400072" y="660159"/>
                  <a:pt x="397022" y="659462"/>
                </a:cubicBezTo>
                <a:cubicBezTo>
                  <a:pt x="394378" y="659462"/>
                  <a:pt x="392887" y="658068"/>
                  <a:pt x="391396" y="656293"/>
                </a:cubicBezTo>
                <a:cubicBezTo>
                  <a:pt x="389904" y="650717"/>
                  <a:pt x="392141" y="649639"/>
                  <a:pt x="396276" y="647865"/>
                </a:cubicBezTo>
                <a:cubicBezTo>
                  <a:pt x="397598" y="647358"/>
                  <a:pt x="398818" y="647183"/>
                  <a:pt x="400038" y="647183"/>
                </a:cubicBezTo>
                <a:close/>
                <a:moveTo>
                  <a:pt x="754472" y="646850"/>
                </a:moveTo>
                <a:cubicBezTo>
                  <a:pt x="755075" y="646858"/>
                  <a:pt x="755811" y="646953"/>
                  <a:pt x="756547" y="646953"/>
                </a:cubicBezTo>
                <a:cubicBezTo>
                  <a:pt x="759892" y="646572"/>
                  <a:pt x="762101" y="647970"/>
                  <a:pt x="763974" y="650449"/>
                </a:cubicBezTo>
                <a:cubicBezTo>
                  <a:pt x="764710" y="651530"/>
                  <a:pt x="765112" y="652610"/>
                  <a:pt x="764376" y="653627"/>
                </a:cubicBezTo>
                <a:cubicBezTo>
                  <a:pt x="763238" y="655025"/>
                  <a:pt x="762502" y="656805"/>
                  <a:pt x="761365" y="658203"/>
                </a:cubicBezTo>
                <a:cubicBezTo>
                  <a:pt x="760628" y="659284"/>
                  <a:pt x="759491" y="659602"/>
                  <a:pt x="758420" y="659602"/>
                </a:cubicBezTo>
                <a:cubicBezTo>
                  <a:pt x="756547" y="659284"/>
                  <a:pt x="754339" y="659284"/>
                  <a:pt x="752465" y="658902"/>
                </a:cubicBezTo>
                <a:cubicBezTo>
                  <a:pt x="750592" y="658585"/>
                  <a:pt x="749521" y="657504"/>
                  <a:pt x="749521" y="655407"/>
                </a:cubicBezTo>
                <a:cubicBezTo>
                  <a:pt x="749120" y="652229"/>
                  <a:pt x="750257" y="649432"/>
                  <a:pt x="753201" y="647271"/>
                </a:cubicBezTo>
                <a:cubicBezTo>
                  <a:pt x="753402" y="646922"/>
                  <a:pt x="753870" y="646842"/>
                  <a:pt x="754472" y="646850"/>
                </a:cubicBezTo>
                <a:close/>
                <a:moveTo>
                  <a:pt x="896456" y="646821"/>
                </a:moveTo>
                <a:cubicBezTo>
                  <a:pt x="899409" y="645736"/>
                  <a:pt x="902026" y="647140"/>
                  <a:pt x="902764" y="650713"/>
                </a:cubicBezTo>
                <a:cubicBezTo>
                  <a:pt x="903099" y="651734"/>
                  <a:pt x="902764" y="653202"/>
                  <a:pt x="902764" y="654606"/>
                </a:cubicBezTo>
                <a:cubicBezTo>
                  <a:pt x="902764" y="655626"/>
                  <a:pt x="901690" y="656328"/>
                  <a:pt x="900549" y="656711"/>
                </a:cubicBezTo>
                <a:cubicBezTo>
                  <a:pt x="899476" y="657094"/>
                  <a:pt x="898268" y="657094"/>
                  <a:pt x="897194" y="657094"/>
                </a:cubicBezTo>
                <a:cubicBezTo>
                  <a:pt x="896054" y="657094"/>
                  <a:pt x="894913" y="657094"/>
                  <a:pt x="893839" y="656711"/>
                </a:cubicBezTo>
                <a:cubicBezTo>
                  <a:pt x="890484" y="656009"/>
                  <a:pt x="890081" y="653521"/>
                  <a:pt x="891222" y="651032"/>
                </a:cubicBezTo>
                <a:cubicBezTo>
                  <a:pt x="892363" y="648927"/>
                  <a:pt x="894175" y="647523"/>
                  <a:pt x="896456" y="646821"/>
                </a:cubicBezTo>
                <a:close/>
                <a:moveTo>
                  <a:pt x="144777" y="646572"/>
                </a:moveTo>
                <a:cubicBezTo>
                  <a:pt x="145933" y="646954"/>
                  <a:pt x="146680" y="647655"/>
                  <a:pt x="147428" y="648737"/>
                </a:cubicBezTo>
                <a:cubicBezTo>
                  <a:pt x="148923" y="650138"/>
                  <a:pt x="148923" y="652621"/>
                  <a:pt x="147428" y="654022"/>
                </a:cubicBezTo>
                <a:cubicBezTo>
                  <a:pt x="146680" y="654722"/>
                  <a:pt x="145933" y="655041"/>
                  <a:pt x="145117" y="655423"/>
                </a:cubicBezTo>
                <a:cubicBezTo>
                  <a:pt x="143282" y="652939"/>
                  <a:pt x="141378" y="650838"/>
                  <a:pt x="139475" y="648737"/>
                </a:cubicBezTo>
                <a:cubicBezTo>
                  <a:pt x="139883" y="647973"/>
                  <a:pt x="140223" y="647973"/>
                  <a:pt x="141038" y="647655"/>
                </a:cubicBezTo>
                <a:cubicBezTo>
                  <a:pt x="141786" y="647655"/>
                  <a:pt x="142126" y="647655"/>
                  <a:pt x="142874" y="647273"/>
                </a:cubicBezTo>
                <a:cubicBezTo>
                  <a:pt x="143282" y="646954"/>
                  <a:pt x="144029" y="646954"/>
                  <a:pt x="144777" y="646572"/>
                </a:cubicBezTo>
                <a:close/>
                <a:moveTo>
                  <a:pt x="921240" y="646436"/>
                </a:moveTo>
                <a:cubicBezTo>
                  <a:pt x="924270" y="645736"/>
                  <a:pt x="926088" y="646817"/>
                  <a:pt x="927232" y="649615"/>
                </a:cubicBezTo>
                <a:cubicBezTo>
                  <a:pt x="928377" y="652095"/>
                  <a:pt x="927232" y="654575"/>
                  <a:pt x="925010" y="655974"/>
                </a:cubicBezTo>
                <a:cubicBezTo>
                  <a:pt x="923125" y="656674"/>
                  <a:pt x="920903" y="657373"/>
                  <a:pt x="919422" y="657373"/>
                </a:cubicBezTo>
                <a:cubicBezTo>
                  <a:pt x="917132" y="657373"/>
                  <a:pt x="916392" y="657055"/>
                  <a:pt x="915651" y="655593"/>
                </a:cubicBezTo>
                <a:cubicBezTo>
                  <a:pt x="914170" y="652477"/>
                  <a:pt x="915651" y="648598"/>
                  <a:pt x="919018" y="647135"/>
                </a:cubicBezTo>
                <a:cubicBezTo>
                  <a:pt x="919758" y="646817"/>
                  <a:pt x="920499" y="646436"/>
                  <a:pt x="921240" y="646436"/>
                </a:cubicBezTo>
                <a:close/>
                <a:moveTo>
                  <a:pt x="787097" y="646294"/>
                </a:moveTo>
                <a:cubicBezTo>
                  <a:pt x="787436" y="646294"/>
                  <a:pt x="787436" y="646294"/>
                  <a:pt x="787842" y="646294"/>
                </a:cubicBezTo>
                <a:cubicBezTo>
                  <a:pt x="791234" y="646611"/>
                  <a:pt x="793065" y="648772"/>
                  <a:pt x="792319" y="651569"/>
                </a:cubicBezTo>
                <a:cubicBezTo>
                  <a:pt x="791573" y="653666"/>
                  <a:pt x="790488" y="655764"/>
                  <a:pt x="789335" y="657543"/>
                </a:cubicBezTo>
                <a:cubicBezTo>
                  <a:pt x="788182" y="659323"/>
                  <a:pt x="786350" y="659323"/>
                  <a:pt x="784451" y="658942"/>
                </a:cubicBezTo>
                <a:cubicBezTo>
                  <a:pt x="782959" y="658624"/>
                  <a:pt x="781806" y="657925"/>
                  <a:pt x="780314" y="657226"/>
                </a:cubicBezTo>
                <a:cubicBezTo>
                  <a:pt x="778415" y="655764"/>
                  <a:pt x="777669" y="652649"/>
                  <a:pt x="778822" y="650488"/>
                </a:cubicBezTo>
                <a:cubicBezTo>
                  <a:pt x="779907" y="648391"/>
                  <a:pt x="784044" y="646294"/>
                  <a:pt x="787097" y="646294"/>
                </a:cubicBezTo>
                <a:close/>
                <a:moveTo>
                  <a:pt x="870066" y="645736"/>
                </a:moveTo>
                <a:cubicBezTo>
                  <a:pt x="871208" y="646115"/>
                  <a:pt x="873022" y="646115"/>
                  <a:pt x="874568" y="646808"/>
                </a:cubicBezTo>
                <a:cubicBezTo>
                  <a:pt x="876382" y="647502"/>
                  <a:pt x="877524" y="648889"/>
                  <a:pt x="877524" y="650654"/>
                </a:cubicBezTo>
                <a:cubicBezTo>
                  <a:pt x="877524" y="652735"/>
                  <a:pt x="877121" y="654500"/>
                  <a:pt x="875307" y="655193"/>
                </a:cubicBezTo>
                <a:cubicBezTo>
                  <a:pt x="873425" y="655887"/>
                  <a:pt x="871208" y="656959"/>
                  <a:pt x="869326" y="657274"/>
                </a:cubicBezTo>
                <a:cubicBezTo>
                  <a:pt x="867109" y="657652"/>
                  <a:pt x="864489" y="656959"/>
                  <a:pt x="863346" y="654815"/>
                </a:cubicBezTo>
                <a:cubicBezTo>
                  <a:pt x="861868" y="652735"/>
                  <a:pt x="861532" y="649961"/>
                  <a:pt x="863346" y="647817"/>
                </a:cubicBezTo>
                <a:cubicBezTo>
                  <a:pt x="863750" y="647123"/>
                  <a:pt x="864489" y="646808"/>
                  <a:pt x="865631" y="646430"/>
                </a:cubicBezTo>
                <a:cubicBezTo>
                  <a:pt x="866370" y="646115"/>
                  <a:pt x="868184" y="646115"/>
                  <a:pt x="870066" y="645736"/>
                </a:cubicBezTo>
                <a:close/>
                <a:moveTo>
                  <a:pt x="815211" y="645511"/>
                </a:moveTo>
                <a:cubicBezTo>
                  <a:pt x="815956" y="645772"/>
                  <a:pt x="816610" y="646295"/>
                  <a:pt x="817180" y="646992"/>
                </a:cubicBezTo>
                <a:cubicBezTo>
                  <a:pt x="819391" y="649463"/>
                  <a:pt x="820128" y="651871"/>
                  <a:pt x="818654" y="655039"/>
                </a:cubicBezTo>
                <a:cubicBezTo>
                  <a:pt x="817180" y="658208"/>
                  <a:pt x="813828" y="659285"/>
                  <a:pt x="810813" y="659602"/>
                </a:cubicBezTo>
                <a:cubicBezTo>
                  <a:pt x="808601" y="659602"/>
                  <a:pt x="807127" y="659285"/>
                  <a:pt x="805250" y="658208"/>
                </a:cubicBezTo>
                <a:cubicBezTo>
                  <a:pt x="801162" y="656117"/>
                  <a:pt x="801162" y="650160"/>
                  <a:pt x="805652" y="648386"/>
                </a:cubicBezTo>
                <a:cubicBezTo>
                  <a:pt x="807864" y="647309"/>
                  <a:pt x="810478" y="646295"/>
                  <a:pt x="812689" y="645598"/>
                </a:cubicBezTo>
                <a:cubicBezTo>
                  <a:pt x="813628" y="645249"/>
                  <a:pt x="814465" y="645249"/>
                  <a:pt x="815211" y="645511"/>
                </a:cubicBezTo>
                <a:close/>
                <a:moveTo>
                  <a:pt x="702228" y="645458"/>
                </a:moveTo>
                <a:cubicBezTo>
                  <a:pt x="704047" y="645458"/>
                  <a:pt x="705260" y="646465"/>
                  <a:pt x="705597" y="647850"/>
                </a:cubicBezTo>
                <a:cubicBezTo>
                  <a:pt x="706001" y="649989"/>
                  <a:pt x="706338" y="652067"/>
                  <a:pt x="706742" y="653829"/>
                </a:cubicBezTo>
                <a:cubicBezTo>
                  <a:pt x="707146" y="655214"/>
                  <a:pt x="706338" y="656598"/>
                  <a:pt x="704856" y="657291"/>
                </a:cubicBezTo>
                <a:cubicBezTo>
                  <a:pt x="702632" y="658361"/>
                  <a:pt x="700005" y="659053"/>
                  <a:pt x="697781" y="659745"/>
                </a:cubicBezTo>
                <a:cubicBezTo>
                  <a:pt x="695558" y="660438"/>
                  <a:pt x="692930" y="659053"/>
                  <a:pt x="691784" y="656976"/>
                </a:cubicBezTo>
                <a:cubicBezTo>
                  <a:pt x="690706" y="655906"/>
                  <a:pt x="690302" y="654144"/>
                  <a:pt x="689965" y="653137"/>
                </a:cubicBezTo>
                <a:cubicBezTo>
                  <a:pt x="690302" y="652067"/>
                  <a:pt x="690302" y="651374"/>
                  <a:pt x="690302" y="650682"/>
                </a:cubicBezTo>
                <a:cubicBezTo>
                  <a:pt x="690706" y="649612"/>
                  <a:pt x="691446" y="648920"/>
                  <a:pt x="692526" y="649297"/>
                </a:cubicBezTo>
                <a:cubicBezTo>
                  <a:pt x="694817" y="649612"/>
                  <a:pt x="696231" y="648605"/>
                  <a:pt x="697781" y="647157"/>
                </a:cubicBezTo>
                <a:cubicBezTo>
                  <a:pt x="698859" y="646150"/>
                  <a:pt x="700341" y="645458"/>
                  <a:pt x="702228" y="645458"/>
                </a:cubicBezTo>
                <a:close/>
                <a:moveTo>
                  <a:pt x="167529" y="645458"/>
                </a:moveTo>
                <a:cubicBezTo>
                  <a:pt x="168273" y="646152"/>
                  <a:pt x="169018" y="646847"/>
                  <a:pt x="169424" y="647163"/>
                </a:cubicBezTo>
                <a:cubicBezTo>
                  <a:pt x="171252" y="649310"/>
                  <a:pt x="170913" y="652467"/>
                  <a:pt x="168679" y="654172"/>
                </a:cubicBezTo>
                <a:cubicBezTo>
                  <a:pt x="167935" y="654866"/>
                  <a:pt x="166784" y="654866"/>
                  <a:pt x="165633" y="654550"/>
                </a:cubicBezTo>
                <a:cubicBezTo>
                  <a:pt x="164550" y="654172"/>
                  <a:pt x="163400" y="653477"/>
                  <a:pt x="161911" y="653161"/>
                </a:cubicBezTo>
                <a:cubicBezTo>
                  <a:pt x="161911" y="652088"/>
                  <a:pt x="161911" y="651709"/>
                  <a:pt x="161911" y="651014"/>
                </a:cubicBezTo>
                <a:cubicBezTo>
                  <a:pt x="161505" y="647857"/>
                  <a:pt x="162655" y="646847"/>
                  <a:pt x="165633" y="645773"/>
                </a:cubicBezTo>
                <a:cubicBezTo>
                  <a:pt x="166378" y="645458"/>
                  <a:pt x="166784" y="645458"/>
                  <a:pt x="167529" y="645458"/>
                </a:cubicBezTo>
                <a:close/>
                <a:moveTo>
                  <a:pt x="346678" y="644748"/>
                </a:moveTo>
                <a:cubicBezTo>
                  <a:pt x="347766" y="644613"/>
                  <a:pt x="348905" y="644692"/>
                  <a:pt x="350027" y="645041"/>
                </a:cubicBezTo>
                <a:cubicBezTo>
                  <a:pt x="351115" y="645421"/>
                  <a:pt x="351932" y="645738"/>
                  <a:pt x="353020" y="646118"/>
                </a:cubicBezTo>
                <a:cubicBezTo>
                  <a:pt x="356012" y="647132"/>
                  <a:pt x="356828" y="649984"/>
                  <a:pt x="354516" y="652076"/>
                </a:cubicBezTo>
                <a:cubicBezTo>
                  <a:pt x="353020" y="653470"/>
                  <a:pt x="351932" y="654548"/>
                  <a:pt x="350027" y="655245"/>
                </a:cubicBezTo>
                <a:cubicBezTo>
                  <a:pt x="347375" y="656259"/>
                  <a:pt x="343634" y="655245"/>
                  <a:pt x="342070" y="652773"/>
                </a:cubicBezTo>
                <a:cubicBezTo>
                  <a:pt x="342070" y="652456"/>
                  <a:pt x="342070" y="651379"/>
                  <a:pt x="341730" y="650998"/>
                </a:cubicBezTo>
                <a:cubicBezTo>
                  <a:pt x="341730" y="650301"/>
                  <a:pt x="341730" y="650301"/>
                  <a:pt x="341730" y="649984"/>
                </a:cubicBezTo>
                <a:cubicBezTo>
                  <a:pt x="341730" y="648210"/>
                  <a:pt x="341730" y="646815"/>
                  <a:pt x="343634" y="645738"/>
                </a:cubicBezTo>
                <a:cubicBezTo>
                  <a:pt x="344553" y="645231"/>
                  <a:pt x="345590" y="644882"/>
                  <a:pt x="346678" y="644748"/>
                </a:cubicBezTo>
                <a:close/>
                <a:moveTo>
                  <a:pt x="377649" y="644589"/>
                </a:moveTo>
                <a:cubicBezTo>
                  <a:pt x="380751" y="645333"/>
                  <a:pt x="383195" y="648130"/>
                  <a:pt x="382894" y="651286"/>
                </a:cubicBezTo>
                <a:cubicBezTo>
                  <a:pt x="382894" y="651987"/>
                  <a:pt x="382560" y="652370"/>
                  <a:pt x="382159" y="653071"/>
                </a:cubicBezTo>
                <a:cubicBezTo>
                  <a:pt x="381424" y="654473"/>
                  <a:pt x="379953" y="655175"/>
                  <a:pt x="378483" y="655557"/>
                </a:cubicBezTo>
                <a:cubicBezTo>
                  <a:pt x="375141" y="656259"/>
                  <a:pt x="372133" y="655175"/>
                  <a:pt x="369927" y="653071"/>
                </a:cubicBezTo>
                <a:cubicBezTo>
                  <a:pt x="368791" y="652370"/>
                  <a:pt x="368791" y="651286"/>
                  <a:pt x="369192" y="650266"/>
                </a:cubicBezTo>
                <a:cubicBezTo>
                  <a:pt x="368791" y="647779"/>
                  <a:pt x="369927" y="646377"/>
                  <a:pt x="371799" y="645675"/>
                </a:cubicBezTo>
                <a:cubicBezTo>
                  <a:pt x="372534" y="645293"/>
                  <a:pt x="373670" y="644974"/>
                  <a:pt x="374405" y="644592"/>
                </a:cubicBezTo>
                <a:cubicBezTo>
                  <a:pt x="375508" y="644321"/>
                  <a:pt x="376615" y="644341"/>
                  <a:pt x="377649" y="644589"/>
                </a:cubicBezTo>
                <a:close/>
                <a:moveTo>
                  <a:pt x="840519" y="642712"/>
                </a:moveTo>
                <a:cubicBezTo>
                  <a:pt x="842395" y="643094"/>
                  <a:pt x="844270" y="643094"/>
                  <a:pt x="846079" y="643795"/>
                </a:cubicBezTo>
                <a:cubicBezTo>
                  <a:pt x="849093" y="644878"/>
                  <a:pt x="850165" y="646280"/>
                  <a:pt x="850165" y="649083"/>
                </a:cubicBezTo>
                <a:cubicBezTo>
                  <a:pt x="850165" y="652969"/>
                  <a:pt x="847954" y="655518"/>
                  <a:pt x="844270" y="656155"/>
                </a:cubicBezTo>
                <a:cubicBezTo>
                  <a:pt x="842395" y="656537"/>
                  <a:pt x="840921" y="656155"/>
                  <a:pt x="839448" y="655072"/>
                </a:cubicBezTo>
                <a:cubicBezTo>
                  <a:pt x="836836" y="653352"/>
                  <a:pt x="835362" y="650867"/>
                  <a:pt x="835362" y="648000"/>
                </a:cubicBezTo>
                <a:cubicBezTo>
                  <a:pt x="835362" y="647299"/>
                  <a:pt x="835697" y="646280"/>
                  <a:pt x="836099" y="645197"/>
                </a:cubicBezTo>
                <a:cubicBezTo>
                  <a:pt x="836836" y="643094"/>
                  <a:pt x="838309" y="642393"/>
                  <a:pt x="840519" y="642712"/>
                </a:cubicBezTo>
                <a:close/>
                <a:moveTo>
                  <a:pt x="696773" y="618993"/>
                </a:moveTo>
                <a:cubicBezTo>
                  <a:pt x="699807" y="618993"/>
                  <a:pt x="702368" y="621134"/>
                  <a:pt x="702368" y="623212"/>
                </a:cubicBezTo>
                <a:cubicBezTo>
                  <a:pt x="702368" y="625668"/>
                  <a:pt x="699807" y="628123"/>
                  <a:pt x="697515" y="627745"/>
                </a:cubicBezTo>
                <a:cubicBezTo>
                  <a:pt x="694549" y="627745"/>
                  <a:pt x="692324" y="625290"/>
                  <a:pt x="692324" y="622519"/>
                </a:cubicBezTo>
                <a:cubicBezTo>
                  <a:pt x="692661" y="620756"/>
                  <a:pt x="694549" y="618993"/>
                  <a:pt x="696773" y="618993"/>
                </a:cubicBezTo>
                <a:close/>
                <a:moveTo>
                  <a:pt x="734732" y="618211"/>
                </a:moveTo>
                <a:cubicBezTo>
                  <a:pt x="735781" y="618477"/>
                  <a:pt x="736736" y="619009"/>
                  <a:pt x="737112" y="619730"/>
                </a:cubicBezTo>
                <a:cubicBezTo>
                  <a:pt x="737453" y="620418"/>
                  <a:pt x="737453" y="621107"/>
                  <a:pt x="737453" y="621796"/>
                </a:cubicBezTo>
                <a:cubicBezTo>
                  <a:pt x="737112" y="622798"/>
                  <a:pt x="736702" y="623550"/>
                  <a:pt x="735952" y="624552"/>
                </a:cubicBezTo>
                <a:cubicBezTo>
                  <a:pt x="735610" y="625616"/>
                  <a:pt x="734450" y="625616"/>
                  <a:pt x="733358" y="625241"/>
                </a:cubicBezTo>
                <a:cubicBezTo>
                  <a:pt x="732539" y="625616"/>
                  <a:pt x="731788" y="625241"/>
                  <a:pt x="730287" y="624552"/>
                </a:cubicBezTo>
                <a:cubicBezTo>
                  <a:pt x="729945" y="623863"/>
                  <a:pt x="729536" y="623174"/>
                  <a:pt x="729536" y="622485"/>
                </a:cubicBezTo>
                <a:cubicBezTo>
                  <a:pt x="729194" y="620732"/>
                  <a:pt x="730218" y="618978"/>
                  <a:pt x="731788" y="618289"/>
                </a:cubicBezTo>
                <a:cubicBezTo>
                  <a:pt x="732539" y="617945"/>
                  <a:pt x="733682" y="617945"/>
                  <a:pt x="734732" y="618211"/>
                </a:cubicBezTo>
                <a:close/>
                <a:moveTo>
                  <a:pt x="677270" y="618195"/>
                </a:moveTo>
                <a:cubicBezTo>
                  <a:pt x="679503" y="617879"/>
                  <a:pt x="681398" y="618195"/>
                  <a:pt x="683292" y="619647"/>
                </a:cubicBezTo>
                <a:cubicBezTo>
                  <a:pt x="684781" y="621036"/>
                  <a:pt x="685119" y="622488"/>
                  <a:pt x="684375" y="624193"/>
                </a:cubicBezTo>
                <a:cubicBezTo>
                  <a:pt x="683563" y="625961"/>
                  <a:pt x="682548" y="626972"/>
                  <a:pt x="680653" y="626972"/>
                </a:cubicBezTo>
                <a:cubicBezTo>
                  <a:pt x="679909" y="627287"/>
                  <a:pt x="679503" y="627287"/>
                  <a:pt x="678759" y="627287"/>
                </a:cubicBezTo>
                <a:cubicBezTo>
                  <a:pt x="677270" y="627287"/>
                  <a:pt x="676525" y="626593"/>
                  <a:pt x="675781" y="625582"/>
                </a:cubicBezTo>
                <a:cubicBezTo>
                  <a:pt x="675375" y="624888"/>
                  <a:pt x="675036" y="623815"/>
                  <a:pt x="674631" y="623120"/>
                </a:cubicBezTo>
                <a:cubicBezTo>
                  <a:pt x="673886" y="621036"/>
                  <a:pt x="675036" y="618889"/>
                  <a:pt x="677270" y="618195"/>
                </a:cubicBezTo>
                <a:close/>
                <a:moveTo>
                  <a:pt x="714229" y="618179"/>
                </a:moveTo>
                <a:cubicBezTo>
                  <a:pt x="715527" y="618139"/>
                  <a:pt x="716825" y="618678"/>
                  <a:pt x="717558" y="619756"/>
                </a:cubicBezTo>
                <a:cubicBezTo>
                  <a:pt x="718290" y="620770"/>
                  <a:pt x="719022" y="621848"/>
                  <a:pt x="719022" y="623243"/>
                </a:cubicBezTo>
                <a:cubicBezTo>
                  <a:pt x="718623" y="625716"/>
                  <a:pt x="717558" y="626730"/>
                  <a:pt x="714961" y="626730"/>
                </a:cubicBezTo>
                <a:cubicBezTo>
                  <a:pt x="712764" y="626730"/>
                  <a:pt x="712032" y="626413"/>
                  <a:pt x="711632" y="624321"/>
                </a:cubicBezTo>
                <a:cubicBezTo>
                  <a:pt x="711299" y="623623"/>
                  <a:pt x="711299" y="622863"/>
                  <a:pt x="710900" y="622545"/>
                </a:cubicBezTo>
                <a:cubicBezTo>
                  <a:pt x="710167" y="621468"/>
                  <a:pt x="710500" y="620770"/>
                  <a:pt x="710900" y="620073"/>
                </a:cubicBezTo>
                <a:cubicBezTo>
                  <a:pt x="711632" y="618837"/>
                  <a:pt x="712930" y="618218"/>
                  <a:pt x="714229" y="618179"/>
                </a:cubicBezTo>
                <a:close/>
                <a:moveTo>
                  <a:pt x="834304" y="617879"/>
                </a:moveTo>
                <a:cubicBezTo>
                  <a:pt x="836209" y="617879"/>
                  <a:pt x="837298" y="618200"/>
                  <a:pt x="838046" y="620000"/>
                </a:cubicBezTo>
                <a:cubicBezTo>
                  <a:pt x="838863" y="621415"/>
                  <a:pt x="838454" y="623600"/>
                  <a:pt x="837298" y="624629"/>
                </a:cubicBezTo>
                <a:cubicBezTo>
                  <a:pt x="836957" y="625015"/>
                  <a:pt x="836549" y="625015"/>
                  <a:pt x="836209" y="625336"/>
                </a:cubicBezTo>
                <a:cubicBezTo>
                  <a:pt x="835801" y="625015"/>
                  <a:pt x="834712" y="625015"/>
                  <a:pt x="833555" y="625015"/>
                </a:cubicBezTo>
                <a:cubicBezTo>
                  <a:pt x="832806" y="623600"/>
                  <a:pt x="832058" y="622829"/>
                  <a:pt x="831650" y="621800"/>
                </a:cubicBezTo>
                <a:cubicBezTo>
                  <a:pt x="830901" y="619679"/>
                  <a:pt x="832058" y="618200"/>
                  <a:pt x="834304" y="617879"/>
                </a:cubicBezTo>
                <a:close/>
                <a:moveTo>
                  <a:pt x="853788" y="617600"/>
                </a:moveTo>
                <a:cubicBezTo>
                  <a:pt x="854536" y="618298"/>
                  <a:pt x="855284" y="618678"/>
                  <a:pt x="856033" y="619376"/>
                </a:cubicBezTo>
                <a:cubicBezTo>
                  <a:pt x="857598" y="620454"/>
                  <a:pt x="857598" y="621849"/>
                  <a:pt x="856441" y="623244"/>
                </a:cubicBezTo>
                <a:cubicBezTo>
                  <a:pt x="856033" y="623625"/>
                  <a:pt x="855693" y="623942"/>
                  <a:pt x="855284" y="624322"/>
                </a:cubicBezTo>
                <a:cubicBezTo>
                  <a:pt x="854944" y="624322"/>
                  <a:pt x="854536" y="624639"/>
                  <a:pt x="853447" y="625337"/>
                </a:cubicBezTo>
                <a:cubicBezTo>
                  <a:pt x="852291" y="625020"/>
                  <a:pt x="851134" y="624639"/>
                  <a:pt x="850793" y="623942"/>
                </a:cubicBezTo>
                <a:cubicBezTo>
                  <a:pt x="850045" y="622864"/>
                  <a:pt x="849637" y="621532"/>
                  <a:pt x="849637" y="620454"/>
                </a:cubicBezTo>
                <a:cubicBezTo>
                  <a:pt x="849637" y="619439"/>
                  <a:pt x="850045" y="618678"/>
                  <a:pt x="851134" y="618298"/>
                </a:cubicBezTo>
                <a:cubicBezTo>
                  <a:pt x="851950" y="617981"/>
                  <a:pt x="852699" y="617981"/>
                  <a:pt x="853788" y="617600"/>
                </a:cubicBezTo>
                <a:close/>
                <a:moveTo>
                  <a:pt x="753270" y="617600"/>
                </a:moveTo>
                <a:cubicBezTo>
                  <a:pt x="754427" y="617981"/>
                  <a:pt x="755584" y="618298"/>
                  <a:pt x="755924" y="618995"/>
                </a:cubicBezTo>
                <a:cubicBezTo>
                  <a:pt x="756673" y="620073"/>
                  <a:pt x="757081" y="621469"/>
                  <a:pt x="757081" y="622547"/>
                </a:cubicBezTo>
                <a:cubicBezTo>
                  <a:pt x="757081" y="623625"/>
                  <a:pt x="756673" y="624322"/>
                  <a:pt x="755584" y="624639"/>
                </a:cubicBezTo>
                <a:cubicBezTo>
                  <a:pt x="754767" y="625020"/>
                  <a:pt x="754019" y="625020"/>
                  <a:pt x="752930" y="625337"/>
                </a:cubicBezTo>
                <a:cubicBezTo>
                  <a:pt x="752182" y="624639"/>
                  <a:pt x="751433" y="624322"/>
                  <a:pt x="750616" y="623625"/>
                </a:cubicBezTo>
                <a:cubicBezTo>
                  <a:pt x="749120" y="622547"/>
                  <a:pt x="749120" y="621152"/>
                  <a:pt x="750276" y="619756"/>
                </a:cubicBezTo>
                <a:cubicBezTo>
                  <a:pt x="750616" y="619376"/>
                  <a:pt x="751025" y="618995"/>
                  <a:pt x="751433" y="618678"/>
                </a:cubicBezTo>
                <a:cubicBezTo>
                  <a:pt x="752182" y="618678"/>
                  <a:pt x="752522" y="618298"/>
                  <a:pt x="753270" y="617600"/>
                </a:cubicBezTo>
                <a:close/>
                <a:moveTo>
                  <a:pt x="630986" y="617360"/>
                </a:moveTo>
                <a:cubicBezTo>
                  <a:pt x="631725" y="617740"/>
                  <a:pt x="632060" y="617360"/>
                  <a:pt x="633202" y="617360"/>
                </a:cubicBezTo>
                <a:cubicBezTo>
                  <a:pt x="634343" y="617360"/>
                  <a:pt x="636157" y="617360"/>
                  <a:pt x="637298" y="618755"/>
                </a:cubicBezTo>
                <a:cubicBezTo>
                  <a:pt x="639917" y="621607"/>
                  <a:pt x="639179" y="625093"/>
                  <a:pt x="635418" y="626488"/>
                </a:cubicBezTo>
                <a:cubicBezTo>
                  <a:pt x="632866" y="627566"/>
                  <a:pt x="630583" y="626868"/>
                  <a:pt x="628367" y="625791"/>
                </a:cubicBezTo>
                <a:cubicBezTo>
                  <a:pt x="625748" y="624396"/>
                  <a:pt x="625412" y="621227"/>
                  <a:pt x="627628" y="618755"/>
                </a:cubicBezTo>
                <a:cubicBezTo>
                  <a:pt x="628367" y="617740"/>
                  <a:pt x="629508" y="617043"/>
                  <a:pt x="630986" y="617360"/>
                </a:cubicBezTo>
                <a:close/>
                <a:moveTo>
                  <a:pt x="779048" y="617300"/>
                </a:moveTo>
                <a:cubicBezTo>
                  <a:pt x="779895" y="617300"/>
                  <a:pt x="780741" y="617557"/>
                  <a:pt x="781317" y="618072"/>
                </a:cubicBezTo>
                <a:cubicBezTo>
                  <a:pt x="781723" y="618779"/>
                  <a:pt x="781723" y="619872"/>
                  <a:pt x="782062" y="620258"/>
                </a:cubicBezTo>
                <a:cubicBezTo>
                  <a:pt x="782062" y="621286"/>
                  <a:pt x="781723" y="621993"/>
                  <a:pt x="781723" y="622700"/>
                </a:cubicBezTo>
                <a:cubicBezTo>
                  <a:pt x="781317" y="623793"/>
                  <a:pt x="780572" y="624179"/>
                  <a:pt x="779421" y="624179"/>
                </a:cubicBezTo>
                <a:cubicBezTo>
                  <a:pt x="778337" y="624500"/>
                  <a:pt x="777931" y="624179"/>
                  <a:pt x="777186" y="623472"/>
                </a:cubicBezTo>
                <a:cubicBezTo>
                  <a:pt x="776780" y="623086"/>
                  <a:pt x="776441" y="622379"/>
                  <a:pt x="776035" y="621993"/>
                </a:cubicBezTo>
                <a:cubicBezTo>
                  <a:pt x="775290" y="620965"/>
                  <a:pt x="775290" y="619165"/>
                  <a:pt x="776780" y="618072"/>
                </a:cubicBezTo>
                <a:cubicBezTo>
                  <a:pt x="777355" y="617557"/>
                  <a:pt x="778202" y="617300"/>
                  <a:pt x="779048" y="617300"/>
                </a:cubicBezTo>
                <a:close/>
                <a:moveTo>
                  <a:pt x="871531" y="617209"/>
                </a:moveTo>
                <a:cubicBezTo>
                  <a:pt x="871996" y="617122"/>
                  <a:pt x="872555" y="617201"/>
                  <a:pt x="873096" y="617359"/>
                </a:cubicBezTo>
                <a:cubicBezTo>
                  <a:pt x="873909" y="617359"/>
                  <a:pt x="874992" y="617737"/>
                  <a:pt x="876143" y="618053"/>
                </a:cubicBezTo>
                <a:cubicBezTo>
                  <a:pt x="876481" y="618747"/>
                  <a:pt x="876888" y="619505"/>
                  <a:pt x="876888" y="620199"/>
                </a:cubicBezTo>
                <a:cubicBezTo>
                  <a:pt x="877226" y="621903"/>
                  <a:pt x="876143" y="623670"/>
                  <a:pt x="874653" y="624364"/>
                </a:cubicBezTo>
                <a:cubicBezTo>
                  <a:pt x="873096" y="625059"/>
                  <a:pt x="870118" y="624364"/>
                  <a:pt x="869373" y="622976"/>
                </a:cubicBezTo>
                <a:cubicBezTo>
                  <a:pt x="868967" y="622282"/>
                  <a:pt x="868967" y="621588"/>
                  <a:pt x="868967" y="620893"/>
                </a:cubicBezTo>
                <a:cubicBezTo>
                  <a:pt x="869373" y="619820"/>
                  <a:pt x="869779" y="619126"/>
                  <a:pt x="870524" y="618053"/>
                </a:cubicBezTo>
                <a:cubicBezTo>
                  <a:pt x="870693" y="617548"/>
                  <a:pt x="871065" y="617296"/>
                  <a:pt x="871531" y="617209"/>
                </a:cubicBezTo>
                <a:close/>
                <a:moveTo>
                  <a:pt x="891764" y="616584"/>
                </a:moveTo>
                <a:cubicBezTo>
                  <a:pt x="893961" y="616584"/>
                  <a:pt x="894693" y="616897"/>
                  <a:pt x="895026" y="618967"/>
                </a:cubicBezTo>
                <a:cubicBezTo>
                  <a:pt x="895426" y="619720"/>
                  <a:pt x="895426" y="620410"/>
                  <a:pt x="895825" y="620724"/>
                </a:cubicBezTo>
                <a:cubicBezTo>
                  <a:pt x="896557" y="621790"/>
                  <a:pt x="896158" y="622480"/>
                  <a:pt x="895825" y="623170"/>
                </a:cubicBezTo>
                <a:cubicBezTo>
                  <a:pt x="894294" y="625616"/>
                  <a:pt x="890632" y="625616"/>
                  <a:pt x="889167" y="623546"/>
                </a:cubicBezTo>
                <a:cubicBezTo>
                  <a:pt x="888435" y="622480"/>
                  <a:pt x="887702" y="621414"/>
                  <a:pt x="887702" y="620034"/>
                </a:cubicBezTo>
                <a:cubicBezTo>
                  <a:pt x="888035" y="617587"/>
                  <a:pt x="889167" y="616207"/>
                  <a:pt x="891764" y="616584"/>
                </a:cubicBezTo>
                <a:close/>
                <a:moveTo>
                  <a:pt x="659286" y="615947"/>
                </a:moveTo>
                <a:cubicBezTo>
                  <a:pt x="660427" y="615994"/>
                  <a:pt x="661568" y="616337"/>
                  <a:pt x="662692" y="617023"/>
                </a:cubicBezTo>
                <a:cubicBezTo>
                  <a:pt x="663850" y="617710"/>
                  <a:pt x="664599" y="618709"/>
                  <a:pt x="664191" y="620144"/>
                </a:cubicBezTo>
                <a:cubicBezTo>
                  <a:pt x="663850" y="621143"/>
                  <a:pt x="663850" y="622204"/>
                  <a:pt x="663441" y="623265"/>
                </a:cubicBezTo>
                <a:cubicBezTo>
                  <a:pt x="662692" y="625636"/>
                  <a:pt x="661193" y="627009"/>
                  <a:pt x="658537" y="626697"/>
                </a:cubicBezTo>
                <a:cubicBezTo>
                  <a:pt x="657038" y="626323"/>
                  <a:pt x="655540" y="626011"/>
                  <a:pt x="654382" y="624638"/>
                </a:cubicBezTo>
                <a:cubicBezTo>
                  <a:pt x="653632" y="623577"/>
                  <a:pt x="652475" y="622516"/>
                  <a:pt x="652883" y="621143"/>
                </a:cubicBezTo>
                <a:cubicBezTo>
                  <a:pt x="653224" y="619458"/>
                  <a:pt x="653632" y="617710"/>
                  <a:pt x="655880" y="616649"/>
                </a:cubicBezTo>
                <a:cubicBezTo>
                  <a:pt x="657004" y="616150"/>
                  <a:pt x="658145" y="615900"/>
                  <a:pt x="659286" y="615947"/>
                </a:cubicBezTo>
                <a:close/>
                <a:moveTo>
                  <a:pt x="792224" y="615912"/>
                </a:moveTo>
                <a:cubicBezTo>
                  <a:pt x="792883" y="615999"/>
                  <a:pt x="793447" y="616348"/>
                  <a:pt x="793824" y="617046"/>
                </a:cubicBezTo>
                <a:cubicBezTo>
                  <a:pt x="794988" y="618441"/>
                  <a:pt x="795741" y="620216"/>
                  <a:pt x="794645" y="622309"/>
                </a:cubicBezTo>
                <a:cubicBezTo>
                  <a:pt x="794235" y="622309"/>
                  <a:pt x="793824" y="622626"/>
                  <a:pt x="793482" y="623007"/>
                </a:cubicBezTo>
                <a:cubicBezTo>
                  <a:pt x="791222" y="623387"/>
                  <a:pt x="789648" y="622309"/>
                  <a:pt x="788142" y="621928"/>
                </a:cubicBezTo>
                <a:cubicBezTo>
                  <a:pt x="786635" y="621611"/>
                  <a:pt x="786293" y="620216"/>
                  <a:pt x="787388" y="619138"/>
                </a:cubicBezTo>
                <a:cubicBezTo>
                  <a:pt x="788142" y="618060"/>
                  <a:pt x="788895" y="617046"/>
                  <a:pt x="790058" y="616348"/>
                </a:cubicBezTo>
                <a:cubicBezTo>
                  <a:pt x="790812" y="615999"/>
                  <a:pt x="791565" y="615825"/>
                  <a:pt x="792224" y="615912"/>
                </a:cubicBezTo>
                <a:close/>
                <a:moveTo>
                  <a:pt x="605177" y="615506"/>
                </a:moveTo>
                <a:cubicBezTo>
                  <a:pt x="606331" y="615883"/>
                  <a:pt x="607484" y="615883"/>
                  <a:pt x="608569" y="616197"/>
                </a:cubicBezTo>
                <a:cubicBezTo>
                  <a:pt x="610876" y="616889"/>
                  <a:pt x="611962" y="618649"/>
                  <a:pt x="611216" y="620723"/>
                </a:cubicBezTo>
                <a:cubicBezTo>
                  <a:pt x="610876" y="622106"/>
                  <a:pt x="610062" y="623552"/>
                  <a:pt x="609316" y="624558"/>
                </a:cubicBezTo>
                <a:cubicBezTo>
                  <a:pt x="608230" y="626318"/>
                  <a:pt x="604838" y="627009"/>
                  <a:pt x="602598" y="625940"/>
                </a:cubicBezTo>
                <a:cubicBezTo>
                  <a:pt x="601038" y="625249"/>
                  <a:pt x="599952" y="624243"/>
                  <a:pt x="598799" y="623175"/>
                </a:cubicBezTo>
                <a:cubicBezTo>
                  <a:pt x="598052" y="622483"/>
                  <a:pt x="598052" y="621415"/>
                  <a:pt x="598052" y="620409"/>
                </a:cubicBezTo>
                <a:cubicBezTo>
                  <a:pt x="598052" y="616889"/>
                  <a:pt x="601038" y="614815"/>
                  <a:pt x="605177" y="615506"/>
                </a:cubicBezTo>
                <a:close/>
                <a:moveTo>
                  <a:pt x="908947" y="615410"/>
                </a:moveTo>
                <a:cubicBezTo>
                  <a:pt x="911893" y="615410"/>
                  <a:pt x="914103" y="617883"/>
                  <a:pt x="914103" y="620672"/>
                </a:cubicBezTo>
                <a:cubicBezTo>
                  <a:pt x="914103" y="622448"/>
                  <a:pt x="912228" y="624223"/>
                  <a:pt x="909683" y="624223"/>
                </a:cubicBezTo>
                <a:cubicBezTo>
                  <a:pt x="906670" y="624223"/>
                  <a:pt x="904059" y="622067"/>
                  <a:pt x="904059" y="619975"/>
                </a:cubicBezTo>
                <a:cubicBezTo>
                  <a:pt x="904059" y="617502"/>
                  <a:pt x="906670" y="615093"/>
                  <a:pt x="908947" y="615410"/>
                </a:cubicBezTo>
                <a:close/>
                <a:moveTo>
                  <a:pt x="927966" y="615372"/>
                </a:moveTo>
                <a:cubicBezTo>
                  <a:pt x="929454" y="615372"/>
                  <a:pt x="930198" y="616062"/>
                  <a:pt x="931011" y="617128"/>
                </a:cubicBezTo>
                <a:cubicBezTo>
                  <a:pt x="931349" y="617818"/>
                  <a:pt x="931755" y="618822"/>
                  <a:pt x="932093" y="619574"/>
                </a:cubicBezTo>
                <a:cubicBezTo>
                  <a:pt x="932838" y="621644"/>
                  <a:pt x="931755" y="623714"/>
                  <a:pt x="929454" y="624404"/>
                </a:cubicBezTo>
                <a:cubicBezTo>
                  <a:pt x="927221" y="624781"/>
                  <a:pt x="925326" y="624404"/>
                  <a:pt x="923499" y="623024"/>
                </a:cubicBezTo>
                <a:cubicBezTo>
                  <a:pt x="922011" y="621644"/>
                  <a:pt x="921604" y="620264"/>
                  <a:pt x="922349" y="618508"/>
                </a:cubicBezTo>
                <a:cubicBezTo>
                  <a:pt x="923093" y="616752"/>
                  <a:pt x="924244" y="615748"/>
                  <a:pt x="926071" y="615748"/>
                </a:cubicBezTo>
                <a:cubicBezTo>
                  <a:pt x="926477" y="615748"/>
                  <a:pt x="927221" y="615748"/>
                  <a:pt x="927966" y="615372"/>
                </a:cubicBezTo>
                <a:close/>
                <a:moveTo>
                  <a:pt x="1141035" y="614815"/>
                </a:moveTo>
                <a:cubicBezTo>
                  <a:pt x="1144049" y="614815"/>
                  <a:pt x="1146660" y="616907"/>
                  <a:pt x="1146660" y="618999"/>
                </a:cubicBezTo>
                <a:cubicBezTo>
                  <a:pt x="1146660" y="621472"/>
                  <a:pt x="1144049" y="623944"/>
                  <a:pt x="1141839" y="623627"/>
                </a:cubicBezTo>
                <a:cubicBezTo>
                  <a:pt x="1138826" y="623627"/>
                  <a:pt x="1136616" y="621155"/>
                  <a:pt x="1136616" y="618302"/>
                </a:cubicBezTo>
                <a:cubicBezTo>
                  <a:pt x="1137018" y="616590"/>
                  <a:pt x="1138826" y="614815"/>
                  <a:pt x="1141035" y="614815"/>
                </a:cubicBezTo>
                <a:close/>
                <a:moveTo>
                  <a:pt x="225790" y="614815"/>
                </a:moveTo>
                <a:cubicBezTo>
                  <a:pt x="228781" y="614815"/>
                  <a:pt x="231024" y="615505"/>
                  <a:pt x="232928" y="617264"/>
                </a:cubicBezTo>
                <a:cubicBezTo>
                  <a:pt x="235171" y="619336"/>
                  <a:pt x="234831" y="623544"/>
                  <a:pt x="231024" y="624549"/>
                </a:cubicBezTo>
                <a:cubicBezTo>
                  <a:pt x="228373" y="625239"/>
                  <a:pt x="225382" y="625616"/>
                  <a:pt x="222731" y="624235"/>
                </a:cubicBezTo>
                <a:cubicBezTo>
                  <a:pt x="219333" y="622476"/>
                  <a:pt x="218585" y="619336"/>
                  <a:pt x="220896" y="616573"/>
                </a:cubicBezTo>
                <a:cubicBezTo>
                  <a:pt x="221236" y="616196"/>
                  <a:pt x="221644" y="615882"/>
                  <a:pt x="221983" y="615882"/>
                </a:cubicBezTo>
                <a:cubicBezTo>
                  <a:pt x="223479" y="615191"/>
                  <a:pt x="225043" y="614815"/>
                  <a:pt x="225790" y="614815"/>
                </a:cubicBezTo>
                <a:close/>
                <a:moveTo>
                  <a:pt x="814591" y="614640"/>
                </a:moveTo>
                <a:cubicBezTo>
                  <a:pt x="816512" y="614257"/>
                  <a:pt x="817679" y="615022"/>
                  <a:pt x="818434" y="616425"/>
                </a:cubicBezTo>
                <a:cubicBezTo>
                  <a:pt x="819189" y="617445"/>
                  <a:pt x="819189" y="618528"/>
                  <a:pt x="819532" y="619612"/>
                </a:cubicBezTo>
                <a:cubicBezTo>
                  <a:pt x="818777" y="621014"/>
                  <a:pt x="817267" y="621715"/>
                  <a:pt x="815757" y="621715"/>
                </a:cubicBezTo>
                <a:cubicBezTo>
                  <a:pt x="813081" y="621715"/>
                  <a:pt x="811571" y="620313"/>
                  <a:pt x="811571" y="617827"/>
                </a:cubicBezTo>
                <a:cubicBezTo>
                  <a:pt x="811571" y="616425"/>
                  <a:pt x="813081" y="615022"/>
                  <a:pt x="814591" y="614640"/>
                </a:cubicBezTo>
                <a:close/>
                <a:moveTo>
                  <a:pt x="404178" y="614330"/>
                </a:moveTo>
                <a:cubicBezTo>
                  <a:pt x="405861" y="614418"/>
                  <a:pt x="407451" y="615136"/>
                  <a:pt x="409142" y="616572"/>
                </a:cubicBezTo>
                <a:cubicBezTo>
                  <a:pt x="409548" y="616891"/>
                  <a:pt x="409886" y="617274"/>
                  <a:pt x="410292" y="617975"/>
                </a:cubicBezTo>
                <a:cubicBezTo>
                  <a:pt x="412118" y="621166"/>
                  <a:pt x="411036" y="623973"/>
                  <a:pt x="407248" y="624675"/>
                </a:cubicBezTo>
                <a:cubicBezTo>
                  <a:pt x="406504" y="624675"/>
                  <a:pt x="405421" y="625058"/>
                  <a:pt x="403866" y="625058"/>
                </a:cubicBezTo>
                <a:cubicBezTo>
                  <a:pt x="402783" y="624675"/>
                  <a:pt x="400889" y="624356"/>
                  <a:pt x="399401" y="623973"/>
                </a:cubicBezTo>
                <a:cubicBezTo>
                  <a:pt x="397507" y="623271"/>
                  <a:pt x="396763" y="622187"/>
                  <a:pt x="396424" y="620464"/>
                </a:cubicBezTo>
                <a:cubicBezTo>
                  <a:pt x="396424" y="618677"/>
                  <a:pt x="396763" y="616891"/>
                  <a:pt x="398657" y="615870"/>
                </a:cubicBezTo>
                <a:cubicBezTo>
                  <a:pt x="400720" y="614785"/>
                  <a:pt x="402496" y="614243"/>
                  <a:pt x="404178" y="614330"/>
                </a:cubicBezTo>
                <a:close/>
                <a:moveTo>
                  <a:pt x="307488" y="614297"/>
                </a:moveTo>
                <a:cubicBezTo>
                  <a:pt x="307892" y="614297"/>
                  <a:pt x="307892" y="614297"/>
                  <a:pt x="308297" y="614297"/>
                </a:cubicBezTo>
                <a:cubicBezTo>
                  <a:pt x="310858" y="613979"/>
                  <a:pt x="313149" y="614678"/>
                  <a:pt x="315709" y="615759"/>
                </a:cubicBezTo>
                <a:cubicBezTo>
                  <a:pt x="317596" y="616459"/>
                  <a:pt x="318742" y="617858"/>
                  <a:pt x="319483" y="619257"/>
                </a:cubicBezTo>
                <a:cubicBezTo>
                  <a:pt x="319820" y="619638"/>
                  <a:pt x="319820" y="620338"/>
                  <a:pt x="319820" y="621037"/>
                </a:cubicBezTo>
                <a:cubicBezTo>
                  <a:pt x="320225" y="624217"/>
                  <a:pt x="319079" y="625615"/>
                  <a:pt x="315709" y="625615"/>
                </a:cubicBezTo>
                <a:cubicBezTo>
                  <a:pt x="314968" y="625615"/>
                  <a:pt x="314227" y="625615"/>
                  <a:pt x="313486" y="625615"/>
                </a:cubicBezTo>
                <a:cubicBezTo>
                  <a:pt x="312744" y="625615"/>
                  <a:pt x="312407" y="625615"/>
                  <a:pt x="311599" y="625615"/>
                </a:cubicBezTo>
                <a:cubicBezTo>
                  <a:pt x="310116" y="625615"/>
                  <a:pt x="308634" y="625234"/>
                  <a:pt x="307488" y="623835"/>
                </a:cubicBezTo>
                <a:cubicBezTo>
                  <a:pt x="306747" y="622754"/>
                  <a:pt x="305669" y="622436"/>
                  <a:pt x="304523" y="621737"/>
                </a:cubicBezTo>
                <a:cubicBezTo>
                  <a:pt x="301895" y="620338"/>
                  <a:pt x="301558" y="617858"/>
                  <a:pt x="303781" y="615759"/>
                </a:cubicBezTo>
                <a:cubicBezTo>
                  <a:pt x="304927" y="614678"/>
                  <a:pt x="306005" y="613979"/>
                  <a:pt x="307488" y="614297"/>
                </a:cubicBezTo>
                <a:close/>
                <a:moveTo>
                  <a:pt x="257077" y="614297"/>
                </a:moveTo>
                <a:cubicBezTo>
                  <a:pt x="259721" y="613979"/>
                  <a:pt x="261959" y="615759"/>
                  <a:pt x="264265" y="616459"/>
                </a:cubicBezTo>
                <a:cubicBezTo>
                  <a:pt x="265756" y="616777"/>
                  <a:pt x="266502" y="618176"/>
                  <a:pt x="266841" y="619638"/>
                </a:cubicBezTo>
                <a:cubicBezTo>
                  <a:pt x="267587" y="621355"/>
                  <a:pt x="266095" y="623517"/>
                  <a:pt x="264265" y="624217"/>
                </a:cubicBezTo>
                <a:cubicBezTo>
                  <a:pt x="260874" y="625615"/>
                  <a:pt x="257823" y="625234"/>
                  <a:pt x="254433" y="623835"/>
                </a:cubicBezTo>
                <a:cubicBezTo>
                  <a:pt x="252602" y="623136"/>
                  <a:pt x="251110" y="621737"/>
                  <a:pt x="250703" y="619638"/>
                </a:cubicBezTo>
                <a:cubicBezTo>
                  <a:pt x="250703" y="617158"/>
                  <a:pt x="251856" y="615378"/>
                  <a:pt x="254093" y="614678"/>
                </a:cubicBezTo>
                <a:cubicBezTo>
                  <a:pt x="255246" y="614297"/>
                  <a:pt x="255992" y="614297"/>
                  <a:pt x="257077" y="614297"/>
                </a:cubicBezTo>
                <a:close/>
                <a:moveTo>
                  <a:pt x="437694" y="614296"/>
                </a:moveTo>
                <a:cubicBezTo>
                  <a:pt x="441065" y="614296"/>
                  <a:pt x="443695" y="614676"/>
                  <a:pt x="445920" y="616070"/>
                </a:cubicBezTo>
                <a:cubicBezTo>
                  <a:pt x="448955" y="617845"/>
                  <a:pt x="449292" y="620316"/>
                  <a:pt x="447066" y="623105"/>
                </a:cubicBezTo>
                <a:cubicBezTo>
                  <a:pt x="445583" y="624879"/>
                  <a:pt x="443695" y="625893"/>
                  <a:pt x="441065" y="626590"/>
                </a:cubicBezTo>
                <a:cubicBezTo>
                  <a:pt x="438435" y="627287"/>
                  <a:pt x="435468" y="627287"/>
                  <a:pt x="432839" y="626590"/>
                </a:cubicBezTo>
                <a:cubicBezTo>
                  <a:pt x="431355" y="626273"/>
                  <a:pt x="429872" y="625893"/>
                  <a:pt x="429130" y="624879"/>
                </a:cubicBezTo>
                <a:cubicBezTo>
                  <a:pt x="426163" y="621330"/>
                  <a:pt x="427242" y="618161"/>
                  <a:pt x="430613" y="616451"/>
                </a:cubicBezTo>
                <a:cubicBezTo>
                  <a:pt x="433243" y="615056"/>
                  <a:pt x="435468" y="613979"/>
                  <a:pt x="437694" y="614296"/>
                </a:cubicBezTo>
                <a:close/>
                <a:moveTo>
                  <a:pt x="557613" y="614257"/>
                </a:moveTo>
                <a:cubicBezTo>
                  <a:pt x="558425" y="614257"/>
                  <a:pt x="559508" y="614639"/>
                  <a:pt x="560252" y="614639"/>
                </a:cubicBezTo>
                <a:cubicBezTo>
                  <a:pt x="562553" y="615720"/>
                  <a:pt x="564380" y="619217"/>
                  <a:pt x="564042" y="621316"/>
                </a:cubicBezTo>
                <a:cubicBezTo>
                  <a:pt x="563635" y="622715"/>
                  <a:pt x="562891" y="623796"/>
                  <a:pt x="561403" y="624495"/>
                </a:cubicBezTo>
                <a:cubicBezTo>
                  <a:pt x="559914" y="624877"/>
                  <a:pt x="558425" y="625195"/>
                  <a:pt x="557275" y="625576"/>
                </a:cubicBezTo>
                <a:cubicBezTo>
                  <a:pt x="553555" y="625894"/>
                  <a:pt x="550172" y="620616"/>
                  <a:pt x="551661" y="618136"/>
                </a:cubicBezTo>
                <a:cubicBezTo>
                  <a:pt x="553149" y="615720"/>
                  <a:pt x="555043" y="614639"/>
                  <a:pt x="557613" y="614257"/>
                </a:cubicBezTo>
                <a:close/>
                <a:moveTo>
                  <a:pt x="178328" y="614197"/>
                </a:moveTo>
                <a:cubicBezTo>
                  <a:pt x="179645" y="614331"/>
                  <a:pt x="180962" y="614772"/>
                  <a:pt x="182278" y="615466"/>
                </a:cubicBezTo>
                <a:cubicBezTo>
                  <a:pt x="183764" y="616159"/>
                  <a:pt x="184912" y="618933"/>
                  <a:pt x="184101" y="620383"/>
                </a:cubicBezTo>
                <a:cubicBezTo>
                  <a:pt x="184101" y="620698"/>
                  <a:pt x="183764" y="621077"/>
                  <a:pt x="183764" y="621077"/>
                </a:cubicBezTo>
                <a:cubicBezTo>
                  <a:pt x="181873" y="622779"/>
                  <a:pt x="179645" y="623851"/>
                  <a:pt x="177417" y="624923"/>
                </a:cubicBezTo>
                <a:cubicBezTo>
                  <a:pt x="176269" y="625616"/>
                  <a:pt x="174783" y="625238"/>
                  <a:pt x="173635" y="624229"/>
                </a:cubicBezTo>
                <a:cubicBezTo>
                  <a:pt x="172150" y="623157"/>
                  <a:pt x="171002" y="621770"/>
                  <a:pt x="171002" y="620005"/>
                </a:cubicBezTo>
                <a:cubicBezTo>
                  <a:pt x="171002" y="616853"/>
                  <a:pt x="171812" y="615844"/>
                  <a:pt x="174378" y="614772"/>
                </a:cubicBezTo>
                <a:cubicBezTo>
                  <a:pt x="175695" y="614236"/>
                  <a:pt x="177012" y="614063"/>
                  <a:pt x="178328" y="614197"/>
                </a:cubicBezTo>
                <a:close/>
                <a:moveTo>
                  <a:pt x="1121521" y="614077"/>
                </a:moveTo>
                <a:cubicBezTo>
                  <a:pt x="1123795" y="613700"/>
                  <a:pt x="1125600" y="614077"/>
                  <a:pt x="1127473" y="615457"/>
                </a:cubicBezTo>
                <a:cubicBezTo>
                  <a:pt x="1128944" y="616837"/>
                  <a:pt x="1129412" y="618217"/>
                  <a:pt x="1128609" y="619973"/>
                </a:cubicBezTo>
                <a:cubicBezTo>
                  <a:pt x="1127874" y="621729"/>
                  <a:pt x="1126737" y="622733"/>
                  <a:pt x="1124865" y="622733"/>
                </a:cubicBezTo>
                <a:cubicBezTo>
                  <a:pt x="1124530" y="623109"/>
                  <a:pt x="1123795" y="623109"/>
                  <a:pt x="1122992" y="623109"/>
                </a:cubicBezTo>
                <a:cubicBezTo>
                  <a:pt x="1121521" y="623109"/>
                  <a:pt x="1120786" y="622419"/>
                  <a:pt x="1120050" y="621353"/>
                </a:cubicBezTo>
                <a:cubicBezTo>
                  <a:pt x="1119716" y="620663"/>
                  <a:pt x="1119315" y="619659"/>
                  <a:pt x="1118914" y="618907"/>
                </a:cubicBezTo>
                <a:cubicBezTo>
                  <a:pt x="1118178" y="616837"/>
                  <a:pt x="1119315" y="614767"/>
                  <a:pt x="1121521" y="614077"/>
                </a:cubicBezTo>
                <a:close/>
                <a:moveTo>
                  <a:pt x="1179010" y="614029"/>
                </a:moveTo>
                <a:lnTo>
                  <a:pt x="1180740" y="615122"/>
                </a:lnTo>
                <a:lnTo>
                  <a:pt x="1180740" y="619431"/>
                </a:lnTo>
                <a:lnTo>
                  <a:pt x="1180194" y="620427"/>
                </a:lnTo>
                <a:cubicBezTo>
                  <a:pt x="1179856" y="621437"/>
                  <a:pt x="1178705" y="621437"/>
                  <a:pt x="1177622" y="621122"/>
                </a:cubicBezTo>
                <a:cubicBezTo>
                  <a:pt x="1176877" y="621437"/>
                  <a:pt x="1176065" y="621122"/>
                  <a:pt x="1174575" y="620427"/>
                </a:cubicBezTo>
                <a:cubicBezTo>
                  <a:pt x="1174237" y="619733"/>
                  <a:pt x="1173830" y="618976"/>
                  <a:pt x="1173830" y="618281"/>
                </a:cubicBezTo>
                <a:cubicBezTo>
                  <a:pt x="1173492" y="616577"/>
                  <a:pt x="1174575" y="614810"/>
                  <a:pt x="1176065" y="614116"/>
                </a:cubicBezTo>
                <a:cubicBezTo>
                  <a:pt x="1176843" y="613769"/>
                  <a:pt x="1177977" y="613769"/>
                  <a:pt x="1179010" y="614029"/>
                </a:cubicBezTo>
                <a:close/>
                <a:moveTo>
                  <a:pt x="1158520" y="613992"/>
                </a:moveTo>
                <a:cubicBezTo>
                  <a:pt x="1159819" y="613945"/>
                  <a:pt x="1161117" y="614468"/>
                  <a:pt x="1161850" y="615514"/>
                </a:cubicBezTo>
                <a:cubicBezTo>
                  <a:pt x="1162582" y="616592"/>
                  <a:pt x="1163314" y="617606"/>
                  <a:pt x="1163314" y="619001"/>
                </a:cubicBezTo>
                <a:cubicBezTo>
                  <a:pt x="1162981" y="621473"/>
                  <a:pt x="1161850" y="622551"/>
                  <a:pt x="1159253" y="622551"/>
                </a:cubicBezTo>
                <a:cubicBezTo>
                  <a:pt x="1157056" y="622551"/>
                  <a:pt x="1156324" y="622171"/>
                  <a:pt x="1155924" y="620079"/>
                </a:cubicBezTo>
                <a:cubicBezTo>
                  <a:pt x="1155591" y="619381"/>
                  <a:pt x="1155591" y="618684"/>
                  <a:pt x="1155192" y="618304"/>
                </a:cubicBezTo>
                <a:cubicBezTo>
                  <a:pt x="1154459" y="617289"/>
                  <a:pt x="1154859" y="616592"/>
                  <a:pt x="1155192" y="615894"/>
                </a:cubicBezTo>
                <a:cubicBezTo>
                  <a:pt x="1155924" y="614658"/>
                  <a:pt x="1157222" y="614040"/>
                  <a:pt x="1158520" y="613992"/>
                </a:cubicBezTo>
                <a:close/>
                <a:moveTo>
                  <a:pt x="1058045" y="613842"/>
                </a:moveTo>
                <a:cubicBezTo>
                  <a:pt x="1058974" y="613755"/>
                  <a:pt x="1059894" y="613929"/>
                  <a:pt x="1060797" y="614436"/>
                </a:cubicBezTo>
                <a:cubicBezTo>
                  <a:pt x="1062670" y="615513"/>
                  <a:pt x="1064143" y="616591"/>
                  <a:pt x="1064544" y="618999"/>
                </a:cubicBezTo>
                <a:cubicBezTo>
                  <a:pt x="1064879" y="621471"/>
                  <a:pt x="1064544" y="623245"/>
                  <a:pt x="1061934" y="623943"/>
                </a:cubicBezTo>
                <a:cubicBezTo>
                  <a:pt x="1060462" y="624640"/>
                  <a:pt x="1058589" y="625020"/>
                  <a:pt x="1057117" y="625337"/>
                </a:cubicBezTo>
                <a:cubicBezTo>
                  <a:pt x="1055979" y="625020"/>
                  <a:pt x="1054909" y="625020"/>
                  <a:pt x="1053771" y="624640"/>
                </a:cubicBezTo>
                <a:cubicBezTo>
                  <a:pt x="1051898" y="623626"/>
                  <a:pt x="1051563" y="621851"/>
                  <a:pt x="1051898" y="620077"/>
                </a:cubicBezTo>
                <a:cubicBezTo>
                  <a:pt x="1052634" y="618302"/>
                  <a:pt x="1053035" y="616210"/>
                  <a:pt x="1055243" y="614816"/>
                </a:cubicBezTo>
                <a:cubicBezTo>
                  <a:pt x="1056180" y="614277"/>
                  <a:pt x="1057117" y="613929"/>
                  <a:pt x="1058045" y="613842"/>
                </a:cubicBezTo>
                <a:close/>
                <a:moveTo>
                  <a:pt x="532593" y="613838"/>
                </a:moveTo>
                <a:cubicBezTo>
                  <a:pt x="534003" y="613846"/>
                  <a:pt x="535414" y="614113"/>
                  <a:pt x="536740" y="614803"/>
                </a:cubicBezTo>
                <a:cubicBezTo>
                  <a:pt x="540138" y="616562"/>
                  <a:pt x="540886" y="619702"/>
                  <a:pt x="538643" y="622465"/>
                </a:cubicBezTo>
                <a:cubicBezTo>
                  <a:pt x="538235" y="622779"/>
                  <a:pt x="537895" y="623156"/>
                  <a:pt x="537487" y="623156"/>
                </a:cubicBezTo>
                <a:cubicBezTo>
                  <a:pt x="535992" y="623533"/>
                  <a:pt x="534496" y="623846"/>
                  <a:pt x="533749" y="624223"/>
                </a:cubicBezTo>
                <a:cubicBezTo>
                  <a:pt x="530690" y="624223"/>
                  <a:pt x="528447" y="623533"/>
                  <a:pt x="526544" y="621774"/>
                </a:cubicBezTo>
                <a:cubicBezTo>
                  <a:pt x="524300" y="619702"/>
                  <a:pt x="524708" y="615494"/>
                  <a:pt x="528447" y="614427"/>
                </a:cubicBezTo>
                <a:cubicBezTo>
                  <a:pt x="529773" y="614081"/>
                  <a:pt x="531183" y="613830"/>
                  <a:pt x="532593" y="613838"/>
                </a:cubicBezTo>
                <a:close/>
                <a:moveTo>
                  <a:pt x="1102920" y="613422"/>
                </a:moveTo>
                <a:cubicBezTo>
                  <a:pt x="1104396" y="614110"/>
                  <a:pt x="1105872" y="614423"/>
                  <a:pt x="1107416" y="615175"/>
                </a:cubicBezTo>
                <a:cubicBezTo>
                  <a:pt x="1107751" y="616176"/>
                  <a:pt x="1108489" y="617240"/>
                  <a:pt x="1108892" y="618242"/>
                </a:cubicBezTo>
                <a:cubicBezTo>
                  <a:pt x="1108489" y="619306"/>
                  <a:pt x="1108489" y="620371"/>
                  <a:pt x="1108154" y="621372"/>
                </a:cubicBezTo>
                <a:cubicBezTo>
                  <a:pt x="1107013" y="623125"/>
                  <a:pt x="1105134" y="623813"/>
                  <a:pt x="1103322" y="624189"/>
                </a:cubicBezTo>
                <a:cubicBezTo>
                  <a:pt x="1100705" y="624502"/>
                  <a:pt x="1097753" y="623125"/>
                  <a:pt x="1096209" y="620683"/>
                </a:cubicBezTo>
                <a:cubicBezTo>
                  <a:pt x="1095874" y="619995"/>
                  <a:pt x="1095874" y="618931"/>
                  <a:pt x="1096612" y="618618"/>
                </a:cubicBezTo>
                <a:cubicBezTo>
                  <a:pt x="1097753" y="617553"/>
                  <a:pt x="1099229" y="616552"/>
                  <a:pt x="1100303" y="615488"/>
                </a:cubicBezTo>
                <a:cubicBezTo>
                  <a:pt x="1101041" y="614110"/>
                  <a:pt x="1102182" y="613735"/>
                  <a:pt x="1102920" y="613422"/>
                </a:cubicBezTo>
                <a:close/>
                <a:moveTo>
                  <a:pt x="1002136" y="613422"/>
                </a:moveTo>
                <a:cubicBezTo>
                  <a:pt x="1002882" y="613422"/>
                  <a:pt x="1003629" y="613422"/>
                  <a:pt x="1003968" y="613422"/>
                </a:cubicBezTo>
                <a:cubicBezTo>
                  <a:pt x="1007768" y="613422"/>
                  <a:pt x="1009260" y="614431"/>
                  <a:pt x="1010007" y="617268"/>
                </a:cubicBezTo>
                <a:cubicBezTo>
                  <a:pt x="1010753" y="618970"/>
                  <a:pt x="1010753" y="621113"/>
                  <a:pt x="1009260" y="622816"/>
                </a:cubicBezTo>
                <a:cubicBezTo>
                  <a:pt x="1008853" y="623572"/>
                  <a:pt x="1008175" y="623950"/>
                  <a:pt x="1007360" y="624266"/>
                </a:cubicBezTo>
                <a:cubicBezTo>
                  <a:pt x="1005189" y="625337"/>
                  <a:pt x="1000236" y="624266"/>
                  <a:pt x="998744" y="622500"/>
                </a:cubicBezTo>
                <a:cubicBezTo>
                  <a:pt x="997251" y="620735"/>
                  <a:pt x="996844" y="618970"/>
                  <a:pt x="997590" y="616889"/>
                </a:cubicBezTo>
                <a:cubicBezTo>
                  <a:pt x="998336" y="615187"/>
                  <a:pt x="999829" y="613737"/>
                  <a:pt x="1002136" y="613422"/>
                </a:cubicBezTo>
                <a:close/>
                <a:moveTo>
                  <a:pt x="946227" y="613422"/>
                </a:moveTo>
                <a:cubicBezTo>
                  <a:pt x="946973" y="613422"/>
                  <a:pt x="947720" y="613422"/>
                  <a:pt x="948127" y="613422"/>
                </a:cubicBezTo>
                <a:cubicBezTo>
                  <a:pt x="951859" y="613422"/>
                  <a:pt x="953352" y="614431"/>
                  <a:pt x="954098" y="617268"/>
                </a:cubicBezTo>
                <a:cubicBezTo>
                  <a:pt x="954844" y="618970"/>
                  <a:pt x="954844" y="621113"/>
                  <a:pt x="953352" y="622816"/>
                </a:cubicBezTo>
                <a:cubicBezTo>
                  <a:pt x="953012" y="623572"/>
                  <a:pt x="952266" y="623950"/>
                  <a:pt x="951452" y="624266"/>
                </a:cubicBezTo>
                <a:cubicBezTo>
                  <a:pt x="949280" y="625337"/>
                  <a:pt x="944327" y="624266"/>
                  <a:pt x="942835" y="622500"/>
                </a:cubicBezTo>
                <a:cubicBezTo>
                  <a:pt x="941342" y="620735"/>
                  <a:pt x="940935" y="618970"/>
                  <a:pt x="941681" y="616889"/>
                </a:cubicBezTo>
                <a:cubicBezTo>
                  <a:pt x="942428" y="615187"/>
                  <a:pt x="943988" y="613737"/>
                  <a:pt x="946227" y="613422"/>
                </a:cubicBezTo>
                <a:close/>
                <a:moveTo>
                  <a:pt x="287953" y="613422"/>
                </a:moveTo>
                <a:cubicBezTo>
                  <a:pt x="289098" y="613422"/>
                  <a:pt x="290580" y="613740"/>
                  <a:pt x="291320" y="614820"/>
                </a:cubicBezTo>
                <a:cubicBezTo>
                  <a:pt x="293543" y="616600"/>
                  <a:pt x="294351" y="619078"/>
                  <a:pt x="294351" y="621875"/>
                </a:cubicBezTo>
                <a:cubicBezTo>
                  <a:pt x="294351" y="624735"/>
                  <a:pt x="291725" y="626451"/>
                  <a:pt x="289098" y="626070"/>
                </a:cubicBezTo>
                <a:cubicBezTo>
                  <a:pt x="286875" y="625752"/>
                  <a:pt x="284248" y="625371"/>
                  <a:pt x="282025" y="623972"/>
                </a:cubicBezTo>
                <a:cubicBezTo>
                  <a:pt x="279736" y="622574"/>
                  <a:pt x="278658" y="620477"/>
                  <a:pt x="278995" y="617998"/>
                </a:cubicBezTo>
                <a:cubicBezTo>
                  <a:pt x="279399" y="615901"/>
                  <a:pt x="280880" y="614820"/>
                  <a:pt x="283103" y="614121"/>
                </a:cubicBezTo>
                <a:cubicBezTo>
                  <a:pt x="284585" y="613740"/>
                  <a:pt x="286134" y="613740"/>
                  <a:pt x="287953" y="613422"/>
                </a:cubicBezTo>
                <a:close/>
                <a:moveTo>
                  <a:pt x="500157" y="613405"/>
                </a:moveTo>
                <a:cubicBezTo>
                  <a:pt x="501751" y="613501"/>
                  <a:pt x="503344" y="613946"/>
                  <a:pt x="505039" y="614645"/>
                </a:cubicBezTo>
                <a:cubicBezTo>
                  <a:pt x="506938" y="615344"/>
                  <a:pt x="508430" y="616743"/>
                  <a:pt x="508768" y="618842"/>
                </a:cubicBezTo>
                <a:cubicBezTo>
                  <a:pt x="508768" y="621322"/>
                  <a:pt x="507684" y="623102"/>
                  <a:pt x="505446" y="623802"/>
                </a:cubicBezTo>
                <a:cubicBezTo>
                  <a:pt x="504293" y="624183"/>
                  <a:pt x="503140" y="624183"/>
                  <a:pt x="502395" y="624183"/>
                </a:cubicBezTo>
                <a:cubicBezTo>
                  <a:pt x="499750" y="624501"/>
                  <a:pt x="497513" y="622721"/>
                  <a:pt x="495275" y="622021"/>
                </a:cubicBezTo>
                <a:cubicBezTo>
                  <a:pt x="493784" y="621703"/>
                  <a:pt x="493038" y="620304"/>
                  <a:pt x="492632" y="618842"/>
                </a:cubicBezTo>
                <a:cubicBezTo>
                  <a:pt x="491886" y="617125"/>
                  <a:pt x="493377" y="615027"/>
                  <a:pt x="495275" y="614263"/>
                </a:cubicBezTo>
                <a:cubicBezTo>
                  <a:pt x="496970" y="613564"/>
                  <a:pt x="498564" y="613310"/>
                  <a:pt x="500157" y="613405"/>
                </a:cubicBezTo>
                <a:close/>
                <a:moveTo>
                  <a:pt x="583323" y="613267"/>
                </a:moveTo>
                <a:cubicBezTo>
                  <a:pt x="583980" y="613400"/>
                  <a:pt x="584637" y="613747"/>
                  <a:pt x="585209" y="614252"/>
                </a:cubicBezTo>
                <a:cubicBezTo>
                  <a:pt x="587027" y="615323"/>
                  <a:pt x="588172" y="616710"/>
                  <a:pt x="587768" y="618476"/>
                </a:cubicBezTo>
                <a:cubicBezTo>
                  <a:pt x="587768" y="621628"/>
                  <a:pt x="587027" y="622637"/>
                  <a:pt x="584468" y="623708"/>
                </a:cubicBezTo>
                <a:cubicBezTo>
                  <a:pt x="581842" y="624780"/>
                  <a:pt x="579216" y="624402"/>
                  <a:pt x="576590" y="623015"/>
                </a:cubicBezTo>
                <a:cubicBezTo>
                  <a:pt x="575109" y="622321"/>
                  <a:pt x="573964" y="619547"/>
                  <a:pt x="574705" y="618097"/>
                </a:cubicBezTo>
                <a:cubicBezTo>
                  <a:pt x="574705" y="617782"/>
                  <a:pt x="575109" y="617404"/>
                  <a:pt x="575109" y="617404"/>
                </a:cubicBezTo>
                <a:cubicBezTo>
                  <a:pt x="576994" y="615702"/>
                  <a:pt x="579216" y="614630"/>
                  <a:pt x="581439" y="613558"/>
                </a:cubicBezTo>
                <a:cubicBezTo>
                  <a:pt x="582011" y="613211"/>
                  <a:pt x="582667" y="613133"/>
                  <a:pt x="583323" y="613267"/>
                </a:cubicBezTo>
                <a:close/>
                <a:moveTo>
                  <a:pt x="202161" y="613246"/>
                </a:moveTo>
                <a:cubicBezTo>
                  <a:pt x="205931" y="612865"/>
                  <a:pt x="209298" y="618142"/>
                  <a:pt x="207817" y="620622"/>
                </a:cubicBezTo>
                <a:cubicBezTo>
                  <a:pt x="206268" y="623102"/>
                  <a:pt x="204450" y="624183"/>
                  <a:pt x="201824" y="624501"/>
                </a:cubicBezTo>
                <a:cubicBezTo>
                  <a:pt x="201084" y="624501"/>
                  <a:pt x="199939" y="624183"/>
                  <a:pt x="199198" y="624183"/>
                </a:cubicBezTo>
                <a:cubicBezTo>
                  <a:pt x="196976" y="623484"/>
                  <a:pt x="195091" y="619605"/>
                  <a:pt x="195494" y="617443"/>
                </a:cubicBezTo>
                <a:cubicBezTo>
                  <a:pt x="195831" y="616044"/>
                  <a:pt x="196572" y="615027"/>
                  <a:pt x="198121" y="614263"/>
                </a:cubicBezTo>
                <a:cubicBezTo>
                  <a:pt x="199198" y="613564"/>
                  <a:pt x="200679" y="613564"/>
                  <a:pt x="202161" y="613246"/>
                </a:cubicBezTo>
                <a:close/>
                <a:moveTo>
                  <a:pt x="1033691" y="612900"/>
                </a:moveTo>
                <a:cubicBezTo>
                  <a:pt x="1036310" y="613592"/>
                  <a:pt x="1038123" y="615037"/>
                  <a:pt x="1038862" y="617803"/>
                </a:cubicBezTo>
                <a:cubicBezTo>
                  <a:pt x="1039264" y="619186"/>
                  <a:pt x="1039600" y="620946"/>
                  <a:pt x="1038862" y="622329"/>
                </a:cubicBezTo>
                <a:cubicBezTo>
                  <a:pt x="1038123" y="623712"/>
                  <a:pt x="1037384" y="624403"/>
                  <a:pt x="1035907" y="624089"/>
                </a:cubicBezTo>
                <a:cubicBezTo>
                  <a:pt x="1035168" y="624780"/>
                  <a:pt x="1034430" y="624403"/>
                  <a:pt x="1033691" y="624403"/>
                </a:cubicBezTo>
                <a:cubicBezTo>
                  <a:pt x="1032952" y="624403"/>
                  <a:pt x="1032214" y="624780"/>
                  <a:pt x="1031072" y="624780"/>
                </a:cubicBezTo>
                <a:cubicBezTo>
                  <a:pt x="1028856" y="624780"/>
                  <a:pt x="1027379" y="623712"/>
                  <a:pt x="1026237" y="621952"/>
                </a:cubicBezTo>
                <a:cubicBezTo>
                  <a:pt x="1025096" y="620255"/>
                  <a:pt x="1025498" y="618495"/>
                  <a:pt x="1026573" y="617112"/>
                </a:cubicBezTo>
                <a:cubicBezTo>
                  <a:pt x="1027379" y="616043"/>
                  <a:pt x="1028117" y="615352"/>
                  <a:pt x="1028856" y="614283"/>
                </a:cubicBezTo>
                <a:cubicBezTo>
                  <a:pt x="1030334" y="612900"/>
                  <a:pt x="1031811" y="612586"/>
                  <a:pt x="1033691" y="612900"/>
                </a:cubicBezTo>
                <a:close/>
                <a:moveTo>
                  <a:pt x="1082970" y="612689"/>
                </a:moveTo>
                <a:cubicBezTo>
                  <a:pt x="1084114" y="612689"/>
                  <a:pt x="1085259" y="613007"/>
                  <a:pt x="1085595" y="614088"/>
                </a:cubicBezTo>
                <a:cubicBezTo>
                  <a:pt x="1086336" y="615868"/>
                  <a:pt x="1087480" y="617585"/>
                  <a:pt x="1086336" y="619747"/>
                </a:cubicBezTo>
                <a:cubicBezTo>
                  <a:pt x="1085999" y="620447"/>
                  <a:pt x="1085259" y="621146"/>
                  <a:pt x="1084518" y="621846"/>
                </a:cubicBezTo>
                <a:cubicBezTo>
                  <a:pt x="1083711" y="622164"/>
                  <a:pt x="1082970" y="622545"/>
                  <a:pt x="1082634" y="622545"/>
                </a:cubicBezTo>
                <a:cubicBezTo>
                  <a:pt x="1078124" y="623944"/>
                  <a:pt x="1074759" y="621464"/>
                  <a:pt x="1074759" y="617585"/>
                </a:cubicBezTo>
                <a:cubicBezTo>
                  <a:pt x="1074759" y="615487"/>
                  <a:pt x="1075567" y="614406"/>
                  <a:pt x="1077788" y="613706"/>
                </a:cubicBezTo>
                <a:cubicBezTo>
                  <a:pt x="1079672" y="613007"/>
                  <a:pt x="1081153" y="612307"/>
                  <a:pt x="1082970" y="612689"/>
                </a:cubicBezTo>
                <a:close/>
                <a:moveTo>
                  <a:pt x="470077" y="612689"/>
                </a:moveTo>
                <a:cubicBezTo>
                  <a:pt x="472300" y="613007"/>
                  <a:pt x="474927" y="613388"/>
                  <a:pt x="477149" y="614786"/>
                </a:cubicBezTo>
                <a:cubicBezTo>
                  <a:pt x="479373" y="616184"/>
                  <a:pt x="480518" y="618282"/>
                  <a:pt x="480113" y="620761"/>
                </a:cubicBezTo>
                <a:cubicBezTo>
                  <a:pt x="479777" y="622858"/>
                  <a:pt x="478228" y="623939"/>
                  <a:pt x="476004" y="624638"/>
                </a:cubicBezTo>
                <a:cubicBezTo>
                  <a:pt x="474522" y="625019"/>
                  <a:pt x="472637" y="625019"/>
                  <a:pt x="471155" y="625337"/>
                </a:cubicBezTo>
                <a:cubicBezTo>
                  <a:pt x="470077" y="625337"/>
                  <a:pt x="468528" y="625019"/>
                  <a:pt x="467787" y="623939"/>
                </a:cubicBezTo>
                <a:cubicBezTo>
                  <a:pt x="465564" y="622159"/>
                  <a:pt x="464823" y="619744"/>
                  <a:pt x="464823" y="616884"/>
                </a:cubicBezTo>
                <a:cubicBezTo>
                  <a:pt x="464823" y="614087"/>
                  <a:pt x="467450" y="612307"/>
                  <a:pt x="470077" y="612689"/>
                </a:cubicBezTo>
                <a:close/>
                <a:moveTo>
                  <a:pt x="978845" y="612540"/>
                </a:moveTo>
                <a:cubicBezTo>
                  <a:pt x="981472" y="611472"/>
                  <a:pt x="984100" y="612855"/>
                  <a:pt x="984437" y="615683"/>
                </a:cubicBezTo>
                <a:cubicBezTo>
                  <a:pt x="985178" y="618763"/>
                  <a:pt x="984437" y="619832"/>
                  <a:pt x="981472" y="621906"/>
                </a:cubicBezTo>
                <a:cubicBezTo>
                  <a:pt x="979990" y="623352"/>
                  <a:pt x="978104" y="623666"/>
                  <a:pt x="975880" y="623666"/>
                </a:cubicBezTo>
                <a:cubicBezTo>
                  <a:pt x="973994" y="623666"/>
                  <a:pt x="972107" y="623352"/>
                  <a:pt x="970288" y="621906"/>
                </a:cubicBezTo>
                <a:cubicBezTo>
                  <a:pt x="967997" y="619832"/>
                  <a:pt x="967997" y="616689"/>
                  <a:pt x="970625" y="615306"/>
                </a:cubicBezTo>
                <a:cubicBezTo>
                  <a:pt x="971770" y="614615"/>
                  <a:pt x="972848" y="614237"/>
                  <a:pt x="973994" y="613923"/>
                </a:cubicBezTo>
                <a:cubicBezTo>
                  <a:pt x="975476" y="613546"/>
                  <a:pt x="977362" y="613232"/>
                  <a:pt x="978845" y="612540"/>
                </a:cubicBezTo>
                <a:close/>
                <a:moveTo>
                  <a:pt x="339717" y="612343"/>
                </a:moveTo>
                <a:cubicBezTo>
                  <a:pt x="342751" y="612029"/>
                  <a:pt x="345313" y="612343"/>
                  <a:pt x="347605" y="614099"/>
                </a:cubicBezTo>
                <a:cubicBezTo>
                  <a:pt x="348347" y="614789"/>
                  <a:pt x="349425" y="615166"/>
                  <a:pt x="350167" y="615856"/>
                </a:cubicBezTo>
                <a:cubicBezTo>
                  <a:pt x="353942" y="617236"/>
                  <a:pt x="355021" y="618930"/>
                  <a:pt x="355021" y="623134"/>
                </a:cubicBezTo>
                <a:cubicBezTo>
                  <a:pt x="353538" y="624891"/>
                  <a:pt x="351718" y="625895"/>
                  <a:pt x="349088" y="625895"/>
                </a:cubicBezTo>
                <a:cubicBezTo>
                  <a:pt x="345717" y="625895"/>
                  <a:pt x="342751" y="625895"/>
                  <a:pt x="339717" y="624891"/>
                </a:cubicBezTo>
                <a:cubicBezTo>
                  <a:pt x="337492" y="623824"/>
                  <a:pt x="336009" y="622444"/>
                  <a:pt x="334863" y="620374"/>
                </a:cubicBezTo>
                <a:cubicBezTo>
                  <a:pt x="333380" y="616860"/>
                  <a:pt x="335604" y="613033"/>
                  <a:pt x="339717" y="612343"/>
                </a:cubicBezTo>
                <a:close/>
                <a:moveTo>
                  <a:pt x="152766" y="612171"/>
                </a:moveTo>
                <a:cubicBezTo>
                  <a:pt x="154027" y="611912"/>
                  <a:pt x="155430" y="612006"/>
                  <a:pt x="156546" y="612540"/>
                </a:cubicBezTo>
                <a:cubicBezTo>
                  <a:pt x="158035" y="613232"/>
                  <a:pt x="159185" y="614237"/>
                  <a:pt x="160335" y="615306"/>
                </a:cubicBezTo>
                <a:cubicBezTo>
                  <a:pt x="161418" y="615997"/>
                  <a:pt x="161418" y="617066"/>
                  <a:pt x="161079" y="618072"/>
                </a:cubicBezTo>
                <a:cubicBezTo>
                  <a:pt x="161079" y="621592"/>
                  <a:pt x="158035" y="623666"/>
                  <a:pt x="153908" y="622975"/>
                </a:cubicBezTo>
                <a:cubicBezTo>
                  <a:pt x="152826" y="622598"/>
                  <a:pt x="151675" y="622598"/>
                  <a:pt x="150593" y="622283"/>
                </a:cubicBezTo>
                <a:cubicBezTo>
                  <a:pt x="148293" y="621592"/>
                  <a:pt x="147210" y="619832"/>
                  <a:pt x="147955" y="617757"/>
                </a:cubicBezTo>
                <a:cubicBezTo>
                  <a:pt x="148293" y="616375"/>
                  <a:pt x="149037" y="614992"/>
                  <a:pt x="149849" y="613923"/>
                </a:cubicBezTo>
                <a:cubicBezTo>
                  <a:pt x="150390" y="613043"/>
                  <a:pt x="151506" y="612430"/>
                  <a:pt x="152766" y="612171"/>
                </a:cubicBezTo>
                <a:close/>
                <a:moveTo>
                  <a:pt x="127661" y="611532"/>
                </a:moveTo>
                <a:cubicBezTo>
                  <a:pt x="128819" y="611707"/>
                  <a:pt x="129928" y="612151"/>
                  <a:pt x="131036" y="612689"/>
                </a:cubicBezTo>
                <a:cubicBezTo>
                  <a:pt x="133654" y="614084"/>
                  <a:pt x="134058" y="617253"/>
                  <a:pt x="131774" y="619725"/>
                </a:cubicBezTo>
                <a:cubicBezTo>
                  <a:pt x="131036" y="620740"/>
                  <a:pt x="129961" y="621437"/>
                  <a:pt x="128484" y="621120"/>
                </a:cubicBezTo>
                <a:cubicBezTo>
                  <a:pt x="127745" y="621120"/>
                  <a:pt x="126939" y="621120"/>
                  <a:pt x="126201" y="621120"/>
                </a:cubicBezTo>
                <a:cubicBezTo>
                  <a:pt x="125126" y="621120"/>
                  <a:pt x="123246" y="621120"/>
                  <a:pt x="122104" y="619725"/>
                </a:cubicBezTo>
                <a:cubicBezTo>
                  <a:pt x="119553" y="616873"/>
                  <a:pt x="120291" y="613387"/>
                  <a:pt x="123984" y="611992"/>
                </a:cubicBezTo>
                <a:cubicBezTo>
                  <a:pt x="125294" y="611453"/>
                  <a:pt x="126503" y="611358"/>
                  <a:pt x="127661" y="611532"/>
                </a:cubicBezTo>
                <a:close/>
                <a:moveTo>
                  <a:pt x="377458" y="611193"/>
                </a:moveTo>
                <a:cubicBezTo>
                  <a:pt x="379677" y="611505"/>
                  <a:pt x="382298" y="611880"/>
                  <a:pt x="384517" y="613253"/>
                </a:cubicBezTo>
                <a:cubicBezTo>
                  <a:pt x="386399" y="614251"/>
                  <a:pt x="387139" y="615687"/>
                  <a:pt x="386399" y="617372"/>
                </a:cubicBezTo>
                <a:cubicBezTo>
                  <a:pt x="385996" y="618059"/>
                  <a:pt x="385660" y="619120"/>
                  <a:pt x="384920" y="619120"/>
                </a:cubicBezTo>
                <a:cubicBezTo>
                  <a:pt x="382298" y="620181"/>
                  <a:pt x="379677" y="621179"/>
                  <a:pt x="376719" y="622240"/>
                </a:cubicBezTo>
                <a:cubicBezTo>
                  <a:pt x="375979" y="622552"/>
                  <a:pt x="375240" y="622552"/>
                  <a:pt x="374097" y="622552"/>
                </a:cubicBezTo>
                <a:cubicBezTo>
                  <a:pt x="371475" y="622552"/>
                  <a:pt x="369660" y="620867"/>
                  <a:pt x="369996" y="618433"/>
                </a:cubicBezTo>
                <a:cubicBezTo>
                  <a:pt x="369996" y="617060"/>
                  <a:pt x="370400" y="615999"/>
                  <a:pt x="370736" y="614626"/>
                </a:cubicBezTo>
                <a:cubicBezTo>
                  <a:pt x="371879" y="612566"/>
                  <a:pt x="373761" y="611193"/>
                  <a:pt x="377458" y="611193"/>
                </a:cubicBezTo>
                <a:close/>
                <a:moveTo>
                  <a:pt x="538951" y="584392"/>
                </a:moveTo>
                <a:cubicBezTo>
                  <a:pt x="539643" y="584162"/>
                  <a:pt x="540475" y="584242"/>
                  <a:pt x="541572" y="584590"/>
                </a:cubicBezTo>
                <a:cubicBezTo>
                  <a:pt x="543438" y="585288"/>
                  <a:pt x="544170" y="587444"/>
                  <a:pt x="543038" y="588839"/>
                </a:cubicBezTo>
                <a:cubicBezTo>
                  <a:pt x="541572" y="590234"/>
                  <a:pt x="540508" y="591630"/>
                  <a:pt x="537912" y="591312"/>
                </a:cubicBezTo>
                <a:cubicBezTo>
                  <a:pt x="536779" y="590234"/>
                  <a:pt x="535647" y="589156"/>
                  <a:pt x="535315" y="587761"/>
                </a:cubicBezTo>
                <a:cubicBezTo>
                  <a:pt x="536046" y="587064"/>
                  <a:pt x="536446" y="586366"/>
                  <a:pt x="537179" y="586049"/>
                </a:cubicBezTo>
                <a:cubicBezTo>
                  <a:pt x="537711" y="585161"/>
                  <a:pt x="538260" y="584622"/>
                  <a:pt x="538951" y="584392"/>
                </a:cubicBezTo>
                <a:close/>
                <a:moveTo>
                  <a:pt x="121095" y="583893"/>
                </a:moveTo>
                <a:cubicBezTo>
                  <a:pt x="125899" y="584953"/>
                  <a:pt x="126633" y="586325"/>
                  <a:pt x="124764" y="591876"/>
                </a:cubicBezTo>
                <a:cubicBezTo>
                  <a:pt x="123296" y="591876"/>
                  <a:pt x="121428" y="591876"/>
                  <a:pt x="119960" y="592188"/>
                </a:cubicBezTo>
                <a:cubicBezTo>
                  <a:pt x="118493" y="592188"/>
                  <a:pt x="117358" y="591190"/>
                  <a:pt x="117025" y="589755"/>
                </a:cubicBezTo>
                <a:cubicBezTo>
                  <a:pt x="116291" y="588383"/>
                  <a:pt x="117025" y="587385"/>
                  <a:pt x="117759" y="586699"/>
                </a:cubicBezTo>
                <a:cubicBezTo>
                  <a:pt x="118826" y="585639"/>
                  <a:pt x="119960" y="584579"/>
                  <a:pt x="121095" y="583893"/>
                </a:cubicBezTo>
                <a:close/>
                <a:moveTo>
                  <a:pt x="662713" y="583756"/>
                </a:moveTo>
                <a:cubicBezTo>
                  <a:pt x="663864" y="584138"/>
                  <a:pt x="665351" y="584455"/>
                  <a:pt x="666434" y="584837"/>
                </a:cubicBezTo>
                <a:cubicBezTo>
                  <a:pt x="669478" y="585917"/>
                  <a:pt x="670561" y="588015"/>
                  <a:pt x="670561" y="591193"/>
                </a:cubicBezTo>
                <a:cubicBezTo>
                  <a:pt x="670222" y="591892"/>
                  <a:pt x="669816" y="592909"/>
                  <a:pt x="669478" y="593290"/>
                </a:cubicBezTo>
                <a:cubicBezTo>
                  <a:pt x="668328" y="595387"/>
                  <a:pt x="666434" y="596087"/>
                  <a:pt x="664201" y="596087"/>
                </a:cubicBezTo>
                <a:cubicBezTo>
                  <a:pt x="661969" y="596087"/>
                  <a:pt x="660074" y="595070"/>
                  <a:pt x="658992" y="592909"/>
                </a:cubicBezTo>
                <a:cubicBezTo>
                  <a:pt x="658180" y="591892"/>
                  <a:pt x="657842" y="590493"/>
                  <a:pt x="657436" y="589413"/>
                </a:cubicBezTo>
                <a:cubicBezTo>
                  <a:pt x="656353" y="585917"/>
                  <a:pt x="658992" y="583057"/>
                  <a:pt x="662713" y="583756"/>
                </a:cubicBezTo>
                <a:close/>
                <a:moveTo>
                  <a:pt x="101971" y="583614"/>
                </a:moveTo>
                <a:cubicBezTo>
                  <a:pt x="103468" y="583931"/>
                  <a:pt x="104625" y="585326"/>
                  <a:pt x="104625" y="586785"/>
                </a:cubicBezTo>
                <a:cubicBezTo>
                  <a:pt x="104625" y="587800"/>
                  <a:pt x="104216" y="588878"/>
                  <a:pt x="103876" y="589575"/>
                </a:cubicBezTo>
                <a:cubicBezTo>
                  <a:pt x="103468" y="590970"/>
                  <a:pt x="101971" y="591351"/>
                  <a:pt x="100474" y="590970"/>
                </a:cubicBezTo>
                <a:cubicBezTo>
                  <a:pt x="98568" y="590273"/>
                  <a:pt x="97072" y="589195"/>
                  <a:pt x="96663" y="586785"/>
                </a:cubicBezTo>
                <a:cubicBezTo>
                  <a:pt x="97072" y="586087"/>
                  <a:pt x="97480" y="585326"/>
                  <a:pt x="98228" y="584629"/>
                </a:cubicBezTo>
                <a:cubicBezTo>
                  <a:pt x="99317" y="583931"/>
                  <a:pt x="100474" y="583614"/>
                  <a:pt x="101971" y="583614"/>
                </a:cubicBezTo>
                <a:close/>
                <a:moveTo>
                  <a:pt x="614166" y="583556"/>
                </a:moveTo>
                <a:cubicBezTo>
                  <a:pt x="615667" y="583080"/>
                  <a:pt x="617364" y="583251"/>
                  <a:pt x="618687" y="584281"/>
                </a:cubicBezTo>
                <a:cubicBezTo>
                  <a:pt x="620179" y="585280"/>
                  <a:pt x="621333" y="586341"/>
                  <a:pt x="622079" y="587714"/>
                </a:cubicBezTo>
                <a:cubicBezTo>
                  <a:pt x="623572" y="590522"/>
                  <a:pt x="622826" y="592582"/>
                  <a:pt x="619026" y="593581"/>
                </a:cubicBezTo>
                <a:cubicBezTo>
                  <a:pt x="618280" y="593581"/>
                  <a:pt x="617941" y="593581"/>
                  <a:pt x="617195" y="593581"/>
                </a:cubicBezTo>
                <a:cubicBezTo>
                  <a:pt x="616448" y="593581"/>
                  <a:pt x="615294" y="593581"/>
                  <a:pt x="614140" y="593581"/>
                </a:cubicBezTo>
                <a:cubicBezTo>
                  <a:pt x="611156" y="592582"/>
                  <a:pt x="609662" y="589773"/>
                  <a:pt x="610817" y="586715"/>
                </a:cubicBezTo>
                <a:cubicBezTo>
                  <a:pt x="611359" y="585155"/>
                  <a:pt x="612665" y="584031"/>
                  <a:pt x="614166" y="583556"/>
                </a:cubicBezTo>
                <a:close/>
                <a:moveTo>
                  <a:pt x="561186" y="583433"/>
                </a:moveTo>
                <a:cubicBezTo>
                  <a:pt x="562651" y="583057"/>
                  <a:pt x="564117" y="583746"/>
                  <a:pt x="565249" y="584811"/>
                </a:cubicBezTo>
                <a:cubicBezTo>
                  <a:pt x="565582" y="585124"/>
                  <a:pt x="565582" y="585875"/>
                  <a:pt x="565582" y="586564"/>
                </a:cubicBezTo>
                <a:cubicBezTo>
                  <a:pt x="565249" y="588255"/>
                  <a:pt x="564117" y="589320"/>
                  <a:pt x="562651" y="590384"/>
                </a:cubicBezTo>
                <a:cubicBezTo>
                  <a:pt x="561518" y="591073"/>
                  <a:pt x="560786" y="591073"/>
                  <a:pt x="559720" y="590697"/>
                </a:cubicBezTo>
                <a:cubicBezTo>
                  <a:pt x="557855" y="590008"/>
                  <a:pt x="556723" y="587942"/>
                  <a:pt x="557122" y="586564"/>
                </a:cubicBezTo>
                <a:cubicBezTo>
                  <a:pt x="557855" y="584435"/>
                  <a:pt x="558987" y="583057"/>
                  <a:pt x="561186" y="583433"/>
                </a:cubicBezTo>
                <a:close/>
                <a:moveTo>
                  <a:pt x="750596" y="583093"/>
                </a:moveTo>
                <a:cubicBezTo>
                  <a:pt x="752495" y="583470"/>
                  <a:pt x="753987" y="584476"/>
                  <a:pt x="755547" y="585922"/>
                </a:cubicBezTo>
                <a:cubicBezTo>
                  <a:pt x="756293" y="586236"/>
                  <a:pt x="756633" y="587304"/>
                  <a:pt x="756633" y="587996"/>
                </a:cubicBezTo>
                <a:cubicBezTo>
                  <a:pt x="757379" y="591453"/>
                  <a:pt x="753987" y="594973"/>
                  <a:pt x="750257" y="594973"/>
                </a:cubicBezTo>
                <a:cubicBezTo>
                  <a:pt x="749850" y="594973"/>
                  <a:pt x="749104" y="594973"/>
                  <a:pt x="748765" y="594596"/>
                </a:cubicBezTo>
                <a:cubicBezTo>
                  <a:pt x="746120" y="594282"/>
                  <a:pt x="744628" y="592522"/>
                  <a:pt x="743135" y="590761"/>
                </a:cubicBezTo>
                <a:cubicBezTo>
                  <a:pt x="741982" y="589693"/>
                  <a:pt x="741982" y="588373"/>
                  <a:pt x="743135" y="587304"/>
                </a:cubicBezTo>
                <a:cubicBezTo>
                  <a:pt x="743881" y="586676"/>
                  <a:pt x="744628" y="585922"/>
                  <a:pt x="745374" y="584853"/>
                </a:cubicBezTo>
                <a:cubicBezTo>
                  <a:pt x="746866" y="583093"/>
                  <a:pt x="748765" y="582778"/>
                  <a:pt x="750596" y="583093"/>
                </a:cubicBezTo>
                <a:close/>
                <a:moveTo>
                  <a:pt x="1073556" y="583057"/>
                </a:moveTo>
                <a:cubicBezTo>
                  <a:pt x="1073888" y="583057"/>
                  <a:pt x="1074287" y="583431"/>
                  <a:pt x="1074287" y="583431"/>
                </a:cubicBezTo>
                <a:cubicBezTo>
                  <a:pt x="1075747" y="584803"/>
                  <a:pt x="1076477" y="586175"/>
                  <a:pt x="1076477" y="587922"/>
                </a:cubicBezTo>
                <a:cubicBezTo>
                  <a:pt x="1076477" y="588233"/>
                  <a:pt x="1076145" y="588920"/>
                  <a:pt x="1075747" y="589294"/>
                </a:cubicBezTo>
                <a:cubicBezTo>
                  <a:pt x="1075415" y="589606"/>
                  <a:pt x="1074618" y="589980"/>
                  <a:pt x="1073888" y="590354"/>
                </a:cubicBezTo>
                <a:cubicBezTo>
                  <a:pt x="1071366" y="591352"/>
                  <a:pt x="1069109" y="589980"/>
                  <a:pt x="1069109" y="587236"/>
                </a:cubicBezTo>
                <a:cubicBezTo>
                  <a:pt x="1069109" y="585115"/>
                  <a:pt x="1071366" y="583431"/>
                  <a:pt x="1073556" y="583057"/>
                </a:cubicBezTo>
                <a:close/>
                <a:moveTo>
                  <a:pt x="707203" y="583057"/>
                </a:moveTo>
                <a:cubicBezTo>
                  <a:pt x="709761" y="583057"/>
                  <a:pt x="712790" y="585163"/>
                  <a:pt x="712386" y="588353"/>
                </a:cubicBezTo>
                <a:cubicBezTo>
                  <a:pt x="712790" y="591544"/>
                  <a:pt x="709424" y="594415"/>
                  <a:pt x="706395" y="594032"/>
                </a:cubicBezTo>
                <a:cubicBezTo>
                  <a:pt x="703098" y="594032"/>
                  <a:pt x="700069" y="591544"/>
                  <a:pt x="700069" y="588736"/>
                </a:cubicBezTo>
                <a:cubicBezTo>
                  <a:pt x="700069" y="585928"/>
                  <a:pt x="703434" y="583057"/>
                  <a:pt x="707203" y="583057"/>
                </a:cubicBezTo>
                <a:close/>
                <a:moveTo>
                  <a:pt x="581933" y="583057"/>
                </a:moveTo>
                <a:cubicBezTo>
                  <a:pt x="583421" y="583758"/>
                  <a:pt x="584166" y="584140"/>
                  <a:pt x="584910" y="584840"/>
                </a:cubicBezTo>
                <a:cubicBezTo>
                  <a:pt x="586061" y="585540"/>
                  <a:pt x="586399" y="586623"/>
                  <a:pt x="586061" y="587642"/>
                </a:cubicBezTo>
                <a:cubicBezTo>
                  <a:pt x="585654" y="589042"/>
                  <a:pt x="584910" y="590825"/>
                  <a:pt x="583421" y="591908"/>
                </a:cubicBezTo>
                <a:cubicBezTo>
                  <a:pt x="581527" y="591908"/>
                  <a:pt x="580444" y="591526"/>
                  <a:pt x="579700" y="591207"/>
                </a:cubicBezTo>
                <a:cubicBezTo>
                  <a:pt x="577060" y="589743"/>
                  <a:pt x="576654" y="586241"/>
                  <a:pt x="579294" y="584458"/>
                </a:cubicBezTo>
                <a:cubicBezTo>
                  <a:pt x="580038" y="584140"/>
                  <a:pt x="580783" y="583758"/>
                  <a:pt x="581933" y="583057"/>
                </a:cubicBezTo>
                <a:close/>
                <a:moveTo>
                  <a:pt x="257815" y="582949"/>
                </a:moveTo>
                <a:cubicBezTo>
                  <a:pt x="259740" y="582644"/>
                  <a:pt x="261810" y="583066"/>
                  <a:pt x="263880" y="583912"/>
                </a:cubicBezTo>
                <a:cubicBezTo>
                  <a:pt x="266119" y="587417"/>
                  <a:pt x="265780" y="589108"/>
                  <a:pt x="262387" y="593302"/>
                </a:cubicBezTo>
                <a:cubicBezTo>
                  <a:pt x="261233" y="593302"/>
                  <a:pt x="260487" y="593302"/>
                  <a:pt x="259401" y="593302"/>
                </a:cubicBezTo>
                <a:cubicBezTo>
                  <a:pt x="256755" y="593302"/>
                  <a:pt x="255262" y="591549"/>
                  <a:pt x="253362" y="589796"/>
                </a:cubicBezTo>
                <a:cubicBezTo>
                  <a:pt x="252209" y="588794"/>
                  <a:pt x="252616" y="587417"/>
                  <a:pt x="252616" y="586353"/>
                </a:cubicBezTo>
                <a:cubicBezTo>
                  <a:pt x="254108" y="584287"/>
                  <a:pt x="255890" y="583254"/>
                  <a:pt x="257815" y="582949"/>
                </a:cubicBezTo>
                <a:close/>
                <a:moveTo>
                  <a:pt x="684873" y="582911"/>
                </a:moveTo>
                <a:cubicBezTo>
                  <a:pt x="689362" y="583914"/>
                  <a:pt x="691674" y="587424"/>
                  <a:pt x="690178" y="591247"/>
                </a:cubicBezTo>
                <a:cubicBezTo>
                  <a:pt x="689362" y="593316"/>
                  <a:pt x="688274" y="594381"/>
                  <a:pt x="685622" y="594381"/>
                </a:cubicBezTo>
                <a:cubicBezTo>
                  <a:pt x="682969" y="594694"/>
                  <a:pt x="680724" y="593629"/>
                  <a:pt x="678480" y="591561"/>
                </a:cubicBezTo>
                <a:cubicBezTo>
                  <a:pt x="678072" y="591247"/>
                  <a:pt x="677732" y="590558"/>
                  <a:pt x="677732" y="590182"/>
                </a:cubicBezTo>
                <a:cubicBezTo>
                  <a:pt x="676575" y="585293"/>
                  <a:pt x="680316" y="582221"/>
                  <a:pt x="684873" y="582911"/>
                </a:cubicBezTo>
                <a:close/>
                <a:moveTo>
                  <a:pt x="1108777" y="582821"/>
                </a:moveTo>
                <a:cubicBezTo>
                  <a:pt x="1110004" y="582654"/>
                  <a:pt x="1111317" y="582926"/>
                  <a:pt x="1112817" y="583630"/>
                </a:cubicBezTo>
                <a:cubicBezTo>
                  <a:pt x="1113977" y="584334"/>
                  <a:pt x="1115136" y="585358"/>
                  <a:pt x="1115136" y="586831"/>
                </a:cubicBezTo>
                <a:cubicBezTo>
                  <a:pt x="1115136" y="589968"/>
                  <a:pt x="1111726" y="592464"/>
                  <a:pt x="1108317" y="591760"/>
                </a:cubicBezTo>
                <a:cubicBezTo>
                  <a:pt x="1105657" y="591056"/>
                  <a:pt x="1104498" y="589968"/>
                  <a:pt x="1104498" y="587151"/>
                </a:cubicBezTo>
                <a:cubicBezTo>
                  <a:pt x="1104498" y="586831"/>
                  <a:pt x="1104498" y="586127"/>
                  <a:pt x="1104498" y="585743"/>
                </a:cubicBezTo>
                <a:cubicBezTo>
                  <a:pt x="1104907" y="585358"/>
                  <a:pt x="1105248" y="585358"/>
                  <a:pt x="1105248" y="584654"/>
                </a:cubicBezTo>
                <a:cubicBezTo>
                  <a:pt x="1106408" y="583598"/>
                  <a:pt x="1107550" y="582990"/>
                  <a:pt x="1108777" y="582821"/>
                </a:cubicBezTo>
                <a:close/>
                <a:moveTo>
                  <a:pt x="400288" y="582778"/>
                </a:moveTo>
                <a:cubicBezTo>
                  <a:pt x="403682" y="582778"/>
                  <a:pt x="405922" y="584870"/>
                  <a:pt x="406669" y="588039"/>
                </a:cubicBezTo>
                <a:cubicBezTo>
                  <a:pt x="407076" y="589749"/>
                  <a:pt x="406669" y="591524"/>
                  <a:pt x="405583" y="593615"/>
                </a:cubicBezTo>
                <a:cubicBezTo>
                  <a:pt x="404836" y="594376"/>
                  <a:pt x="403275" y="595073"/>
                  <a:pt x="401781" y="595390"/>
                </a:cubicBezTo>
                <a:cubicBezTo>
                  <a:pt x="399949" y="596087"/>
                  <a:pt x="398048" y="595453"/>
                  <a:pt x="396555" y="594376"/>
                </a:cubicBezTo>
                <a:cubicBezTo>
                  <a:pt x="394994" y="593362"/>
                  <a:pt x="394654" y="591524"/>
                  <a:pt x="394994" y="589749"/>
                </a:cubicBezTo>
                <a:cubicBezTo>
                  <a:pt x="395808" y="588355"/>
                  <a:pt x="396148" y="586644"/>
                  <a:pt x="396555" y="585187"/>
                </a:cubicBezTo>
                <a:cubicBezTo>
                  <a:pt x="397301" y="583476"/>
                  <a:pt x="398388" y="582778"/>
                  <a:pt x="400288" y="582778"/>
                </a:cubicBezTo>
                <a:close/>
                <a:moveTo>
                  <a:pt x="1088794" y="582500"/>
                </a:moveTo>
                <a:cubicBezTo>
                  <a:pt x="1089526" y="582500"/>
                  <a:pt x="1090259" y="582500"/>
                  <a:pt x="1090991" y="582874"/>
                </a:cubicBezTo>
                <a:cubicBezTo>
                  <a:pt x="1093588" y="584246"/>
                  <a:pt x="1094320" y="587364"/>
                  <a:pt x="1092456" y="589423"/>
                </a:cubicBezTo>
                <a:cubicBezTo>
                  <a:pt x="1091324" y="590795"/>
                  <a:pt x="1089859" y="590795"/>
                  <a:pt x="1087995" y="590109"/>
                </a:cubicBezTo>
                <a:cubicBezTo>
                  <a:pt x="1086198" y="589735"/>
                  <a:pt x="1085798" y="589423"/>
                  <a:pt x="1085465" y="587364"/>
                </a:cubicBezTo>
                <a:cubicBezTo>
                  <a:pt x="1085465" y="585618"/>
                  <a:pt x="1087263" y="583186"/>
                  <a:pt x="1088794" y="582500"/>
                </a:cubicBezTo>
                <a:close/>
                <a:moveTo>
                  <a:pt x="980959" y="582221"/>
                </a:moveTo>
                <a:cubicBezTo>
                  <a:pt x="983248" y="582221"/>
                  <a:pt x="983989" y="582537"/>
                  <a:pt x="983989" y="584618"/>
                </a:cubicBezTo>
                <a:cubicBezTo>
                  <a:pt x="983989" y="586763"/>
                  <a:pt x="982440" y="588466"/>
                  <a:pt x="980622" y="588844"/>
                </a:cubicBezTo>
                <a:cubicBezTo>
                  <a:pt x="979881" y="588844"/>
                  <a:pt x="979141" y="588844"/>
                  <a:pt x="978333" y="588150"/>
                </a:cubicBezTo>
                <a:cubicBezTo>
                  <a:pt x="977255" y="587078"/>
                  <a:pt x="976919" y="585690"/>
                  <a:pt x="977255" y="584303"/>
                </a:cubicBezTo>
                <a:cubicBezTo>
                  <a:pt x="977659" y="582915"/>
                  <a:pt x="978737" y="582221"/>
                  <a:pt x="980959" y="582221"/>
                </a:cubicBezTo>
                <a:close/>
                <a:moveTo>
                  <a:pt x="600891" y="582221"/>
                </a:moveTo>
                <a:cubicBezTo>
                  <a:pt x="602756" y="583915"/>
                  <a:pt x="602756" y="586361"/>
                  <a:pt x="602423" y="588808"/>
                </a:cubicBezTo>
                <a:cubicBezTo>
                  <a:pt x="601690" y="590187"/>
                  <a:pt x="600558" y="590940"/>
                  <a:pt x="599093" y="591254"/>
                </a:cubicBezTo>
                <a:cubicBezTo>
                  <a:pt x="597628" y="591630"/>
                  <a:pt x="596497" y="590877"/>
                  <a:pt x="595765" y="589811"/>
                </a:cubicBezTo>
                <a:cubicBezTo>
                  <a:pt x="595033" y="588808"/>
                  <a:pt x="594634" y="588118"/>
                  <a:pt x="594300" y="587051"/>
                </a:cubicBezTo>
                <a:cubicBezTo>
                  <a:pt x="593901" y="586048"/>
                  <a:pt x="594300" y="585295"/>
                  <a:pt x="595033" y="584605"/>
                </a:cubicBezTo>
                <a:cubicBezTo>
                  <a:pt x="596830" y="583225"/>
                  <a:pt x="598694" y="582221"/>
                  <a:pt x="600891" y="582221"/>
                </a:cubicBezTo>
                <a:close/>
                <a:moveTo>
                  <a:pt x="948542" y="582054"/>
                </a:moveTo>
                <a:cubicBezTo>
                  <a:pt x="949498" y="582007"/>
                  <a:pt x="950445" y="582443"/>
                  <a:pt x="950996" y="583500"/>
                </a:cubicBezTo>
                <a:cubicBezTo>
                  <a:pt x="951753" y="584184"/>
                  <a:pt x="952167" y="585179"/>
                  <a:pt x="951753" y="586236"/>
                </a:cubicBezTo>
                <a:cubicBezTo>
                  <a:pt x="951409" y="587293"/>
                  <a:pt x="949894" y="588288"/>
                  <a:pt x="948379" y="588288"/>
                </a:cubicBezTo>
                <a:cubicBezTo>
                  <a:pt x="948379" y="588288"/>
                  <a:pt x="947552" y="587977"/>
                  <a:pt x="947552" y="587604"/>
                </a:cubicBezTo>
                <a:cubicBezTo>
                  <a:pt x="946795" y="586920"/>
                  <a:pt x="946037" y="586236"/>
                  <a:pt x="945693" y="585179"/>
                </a:cubicBezTo>
                <a:cubicBezTo>
                  <a:pt x="945693" y="584868"/>
                  <a:pt x="945693" y="584184"/>
                  <a:pt x="946037" y="583500"/>
                </a:cubicBezTo>
                <a:cubicBezTo>
                  <a:pt x="946623" y="582629"/>
                  <a:pt x="947587" y="582101"/>
                  <a:pt x="948542" y="582054"/>
                </a:cubicBezTo>
                <a:close/>
                <a:moveTo>
                  <a:pt x="1051969" y="582045"/>
                </a:moveTo>
                <a:cubicBezTo>
                  <a:pt x="1054956" y="581664"/>
                  <a:pt x="1057147" y="583440"/>
                  <a:pt x="1057147" y="586230"/>
                </a:cubicBezTo>
                <a:cubicBezTo>
                  <a:pt x="1057147" y="587625"/>
                  <a:pt x="1056417" y="588323"/>
                  <a:pt x="1055687" y="589021"/>
                </a:cubicBezTo>
                <a:cubicBezTo>
                  <a:pt x="1054956" y="589021"/>
                  <a:pt x="1054558" y="589401"/>
                  <a:pt x="1053828" y="589401"/>
                </a:cubicBezTo>
                <a:cubicBezTo>
                  <a:pt x="1051637" y="589401"/>
                  <a:pt x="1049779" y="588006"/>
                  <a:pt x="1049779" y="585913"/>
                </a:cubicBezTo>
                <a:cubicBezTo>
                  <a:pt x="1049779" y="585152"/>
                  <a:pt x="1050177" y="584455"/>
                  <a:pt x="1050177" y="583757"/>
                </a:cubicBezTo>
                <a:cubicBezTo>
                  <a:pt x="1050177" y="582742"/>
                  <a:pt x="1050907" y="582045"/>
                  <a:pt x="1051969" y="582045"/>
                </a:cubicBezTo>
                <a:close/>
                <a:moveTo>
                  <a:pt x="501275" y="581768"/>
                </a:moveTo>
                <a:cubicBezTo>
                  <a:pt x="503127" y="581386"/>
                  <a:pt x="504294" y="582150"/>
                  <a:pt x="505049" y="583872"/>
                </a:cubicBezTo>
                <a:cubicBezTo>
                  <a:pt x="505804" y="584955"/>
                  <a:pt x="504568" y="585656"/>
                  <a:pt x="503882" y="586357"/>
                </a:cubicBezTo>
                <a:cubicBezTo>
                  <a:pt x="503470" y="586740"/>
                  <a:pt x="503127" y="587059"/>
                  <a:pt x="502784" y="587441"/>
                </a:cubicBezTo>
                <a:cubicBezTo>
                  <a:pt x="500862" y="588843"/>
                  <a:pt x="498598" y="587760"/>
                  <a:pt x="498186" y="585656"/>
                </a:cubicBezTo>
                <a:cubicBezTo>
                  <a:pt x="497843" y="584573"/>
                  <a:pt x="497843" y="583872"/>
                  <a:pt x="497843" y="582469"/>
                </a:cubicBezTo>
                <a:cubicBezTo>
                  <a:pt x="498941" y="582150"/>
                  <a:pt x="500108" y="581768"/>
                  <a:pt x="501275" y="581768"/>
                </a:cubicBezTo>
                <a:close/>
                <a:moveTo>
                  <a:pt x="964511" y="581664"/>
                </a:moveTo>
                <a:cubicBezTo>
                  <a:pt x="966037" y="581664"/>
                  <a:pt x="966768" y="582410"/>
                  <a:pt x="967498" y="583405"/>
                </a:cubicBezTo>
                <a:cubicBezTo>
                  <a:pt x="968228" y="584462"/>
                  <a:pt x="967830" y="585457"/>
                  <a:pt x="967100" y="586141"/>
                </a:cubicBezTo>
                <a:cubicBezTo>
                  <a:pt x="966369" y="587198"/>
                  <a:pt x="965241" y="587882"/>
                  <a:pt x="964511" y="588566"/>
                </a:cubicBezTo>
                <a:cubicBezTo>
                  <a:pt x="963449" y="588566"/>
                  <a:pt x="961988" y="588193"/>
                  <a:pt x="961590" y="586514"/>
                </a:cubicBezTo>
                <a:cubicBezTo>
                  <a:pt x="961192" y="585830"/>
                  <a:pt x="960860" y="584773"/>
                  <a:pt x="960860" y="584089"/>
                </a:cubicBezTo>
                <a:cubicBezTo>
                  <a:pt x="960860" y="583032"/>
                  <a:pt x="961590" y="582348"/>
                  <a:pt x="962718" y="582037"/>
                </a:cubicBezTo>
                <a:cubicBezTo>
                  <a:pt x="963449" y="582037"/>
                  <a:pt x="963781" y="581664"/>
                  <a:pt x="964511" y="581664"/>
                </a:cubicBezTo>
                <a:close/>
                <a:moveTo>
                  <a:pt x="522834" y="581664"/>
                </a:moveTo>
                <a:cubicBezTo>
                  <a:pt x="524761" y="581664"/>
                  <a:pt x="526621" y="583430"/>
                  <a:pt x="526621" y="585133"/>
                </a:cubicBezTo>
                <a:cubicBezTo>
                  <a:pt x="526277" y="586899"/>
                  <a:pt x="524761" y="588287"/>
                  <a:pt x="522834" y="588287"/>
                </a:cubicBezTo>
                <a:cubicBezTo>
                  <a:pt x="521319" y="588287"/>
                  <a:pt x="520149" y="586899"/>
                  <a:pt x="520149" y="584818"/>
                </a:cubicBezTo>
                <a:cubicBezTo>
                  <a:pt x="520149" y="583052"/>
                  <a:pt x="521319" y="581664"/>
                  <a:pt x="522834" y="581664"/>
                </a:cubicBezTo>
                <a:close/>
                <a:moveTo>
                  <a:pt x="373809" y="581664"/>
                </a:moveTo>
                <a:cubicBezTo>
                  <a:pt x="379362" y="582046"/>
                  <a:pt x="381905" y="585923"/>
                  <a:pt x="383444" y="589736"/>
                </a:cubicBezTo>
                <a:cubicBezTo>
                  <a:pt x="384180" y="592215"/>
                  <a:pt x="382306" y="594376"/>
                  <a:pt x="379697" y="594694"/>
                </a:cubicBezTo>
                <a:cubicBezTo>
                  <a:pt x="379362" y="594694"/>
                  <a:pt x="378626" y="594694"/>
                  <a:pt x="378225" y="594694"/>
                </a:cubicBezTo>
                <a:cubicBezTo>
                  <a:pt x="377087" y="594694"/>
                  <a:pt x="376017" y="594694"/>
                  <a:pt x="375281" y="593994"/>
                </a:cubicBezTo>
                <a:cubicBezTo>
                  <a:pt x="371935" y="592596"/>
                  <a:pt x="369727" y="590499"/>
                  <a:pt x="368924" y="586939"/>
                </a:cubicBezTo>
                <a:cubicBezTo>
                  <a:pt x="368188" y="584143"/>
                  <a:pt x="370464" y="581664"/>
                  <a:pt x="373809" y="581664"/>
                </a:cubicBezTo>
                <a:close/>
                <a:moveTo>
                  <a:pt x="991182" y="581639"/>
                </a:moveTo>
                <a:cubicBezTo>
                  <a:pt x="991851" y="581608"/>
                  <a:pt x="992520" y="581798"/>
                  <a:pt x="993275" y="582147"/>
                </a:cubicBezTo>
                <a:cubicBezTo>
                  <a:pt x="994854" y="582907"/>
                  <a:pt x="995883" y="584556"/>
                  <a:pt x="995128" y="586332"/>
                </a:cubicBezTo>
                <a:cubicBezTo>
                  <a:pt x="994373" y="588425"/>
                  <a:pt x="992863" y="589122"/>
                  <a:pt x="990598" y="588425"/>
                </a:cubicBezTo>
                <a:cubicBezTo>
                  <a:pt x="989089" y="588108"/>
                  <a:pt x="987922" y="587410"/>
                  <a:pt x="987922" y="585634"/>
                </a:cubicBezTo>
                <a:cubicBezTo>
                  <a:pt x="987922" y="584937"/>
                  <a:pt x="987922" y="584239"/>
                  <a:pt x="987922" y="583542"/>
                </a:cubicBezTo>
                <a:cubicBezTo>
                  <a:pt x="988334" y="583161"/>
                  <a:pt x="988677" y="582844"/>
                  <a:pt x="989089" y="582464"/>
                </a:cubicBezTo>
                <a:cubicBezTo>
                  <a:pt x="989844" y="581925"/>
                  <a:pt x="990513" y="581671"/>
                  <a:pt x="991182" y="581639"/>
                </a:cubicBezTo>
                <a:close/>
                <a:moveTo>
                  <a:pt x="487148" y="581480"/>
                </a:moveTo>
                <a:cubicBezTo>
                  <a:pt x="487990" y="581356"/>
                  <a:pt x="488923" y="581449"/>
                  <a:pt x="489655" y="581791"/>
                </a:cubicBezTo>
                <a:cubicBezTo>
                  <a:pt x="490388" y="582164"/>
                  <a:pt x="490721" y="582475"/>
                  <a:pt x="491454" y="582848"/>
                </a:cubicBezTo>
                <a:cubicBezTo>
                  <a:pt x="492985" y="583532"/>
                  <a:pt x="493318" y="585211"/>
                  <a:pt x="491854" y="586268"/>
                </a:cubicBezTo>
                <a:cubicBezTo>
                  <a:pt x="490721" y="586952"/>
                  <a:pt x="489256" y="587636"/>
                  <a:pt x="487790" y="587636"/>
                </a:cubicBezTo>
                <a:cubicBezTo>
                  <a:pt x="486658" y="588009"/>
                  <a:pt x="485594" y="587636"/>
                  <a:pt x="485194" y="586641"/>
                </a:cubicBezTo>
                <a:cubicBezTo>
                  <a:pt x="484462" y="585584"/>
                  <a:pt x="484462" y="583532"/>
                  <a:pt x="485194" y="582475"/>
                </a:cubicBezTo>
                <a:cubicBezTo>
                  <a:pt x="485561" y="581947"/>
                  <a:pt x="486309" y="581605"/>
                  <a:pt x="487148" y="581480"/>
                </a:cubicBezTo>
                <a:close/>
                <a:moveTo>
                  <a:pt x="1128212" y="581421"/>
                </a:moveTo>
                <a:cubicBezTo>
                  <a:pt x="1129690" y="581798"/>
                  <a:pt x="1131167" y="582489"/>
                  <a:pt x="1132712" y="583179"/>
                </a:cubicBezTo>
                <a:cubicBezTo>
                  <a:pt x="1133450" y="583556"/>
                  <a:pt x="1134189" y="584247"/>
                  <a:pt x="1134928" y="584561"/>
                </a:cubicBezTo>
                <a:cubicBezTo>
                  <a:pt x="1136002" y="585252"/>
                  <a:pt x="1137144" y="586005"/>
                  <a:pt x="1136808" y="587010"/>
                </a:cubicBezTo>
                <a:cubicBezTo>
                  <a:pt x="1136405" y="588392"/>
                  <a:pt x="1136472" y="589836"/>
                  <a:pt x="1134928" y="590527"/>
                </a:cubicBezTo>
                <a:cubicBezTo>
                  <a:pt x="1133518" y="591281"/>
                  <a:pt x="1131570" y="591532"/>
                  <a:pt x="1130093" y="591909"/>
                </a:cubicBezTo>
                <a:cubicBezTo>
                  <a:pt x="1129354" y="591909"/>
                  <a:pt x="1128615" y="591909"/>
                  <a:pt x="1127810" y="591909"/>
                </a:cubicBezTo>
                <a:cubicBezTo>
                  <a:pt x="1125594" y="591532"/>
                  <a:pt x="1124116" y="590527"/>
                  <a:pt x="1123377" y="588392"/>
                </a:cubicBezTo>
                <a:cubicBezTo>
                  <a:pt x="1122639" y="586696"/>
                  <a:pt x="1122639" y="584561"/>
                  <a:pt x="1124519" y="583179"/>
                </a:cubicBezTo>
                <a:cubicBezTo>
                  <a:pt x="1124855" y="582866"/>
                  <a:pt x="1125258" y="582489"/>
                  <a:pt x="1125594" y="582175"/>
                </a:cubicBezTo>
                <a:cubicBezTo>
                  <a:pt x="1126332" y="581421"/>
                  <a:pt x="1127071" y="581107"/>
                  <a:pt x="1128212" y="581421"/>
                </a:cubicBezTo>
                <a:close/>
                <a:moveTo>
                  <a:pt x="1022832" y="581386"/>
                </a:moveTo>
                <a:cubicBezTo>
                  <a:pt x="1025042" y="581386"/>
                  <a:pt x="1026516" y="582823"/>
                  <a:pt x="1025779" y="584885"/>
                </a:cubicBezTo>
                <a:cubicBezTo>
                  <a:pt x="1025444" y="586259"/>
                  <a:pt x="1024707" y="587322"/>
                  <a:pt x="1023233" y="588009"/>
                </a:cubicBezTo>
                <a:cubicBezTo>
                  <a:pt x="1022832" y="588009"/>
                  <a:pt x="1022095" y="588009"/>
                  <a:pt x="1021693" y="588009"/>
                </a:cubicBezTo>
                <a:cubicBezTo>
                  <a:pt x="1019885" y="587634"/>
                  <a:pt x="1019148" y="586259"/>
                  <a:pt x="1019148" y="584510"/>
                </a:cubicBezTo>
                <a:cubicBezTo>
                  <a:pt x="1019148" y="582823"/>
                  <a:pt x="1020956" y="581386"/>
                  <a:pt x="1022832" y="581386"/>
                </a:cubicBezTo>
                <a:close/>
                <a:moveTo>
                  <a:pt x="439960" y="581211"/>
                </a:moveTo>
                <a:cubicBezTo>
                  <a:pt x="441030" y="581530"/>
                  <a:pt x="442166" y="581912"/>
                  <a:pt x="443636" y="581912"/>
                </a:cubicBezTo>
                <a:cubicBezTo>
                  <a:pt x="445842" y="582295"/>
                  <a:pt x="446979" y="582996"/>
                  <a:pt x="447313" y="584717"/>
                </a:cubicBezTo>
                <a:cubicBezTo>
                  <a:pt x="447714" y="585801"/>
                  <a:pt x="448115" y="586885"/>
                  <a:pt x="448115" y="587905"/>
                </a:cubicBezTo>
                <a:cubicBezTo>
                  <a:pt x="448115" y="591794"/>
                  <a:pt x="444372" y="593579"/>
                  <a:pt x="441765" y="592495"/>
                </a:cubicBezTo>
                <a:cubicBezTo>
                  <a:pt x="440695" y="592177"/>
                  <a:pt x="439893" y="591794"/>
                  <a:pt x="439158" y="591093"/>
                </a:cubicBezTo>
                <a:cubicBezTo>
                  <a:pt x="438356" y="590392"/>
                  <a:pt x="437687" y="589690"/>
                  <a:pt x="436952" y="588989"/>
                </a:cubicBezTo>
                <a:cubicBezTo>
                  <a:pt x="433610" y="586503"/>
                  <a:pt x="433610" y="585801"/>
                  <a:pt x="435883" y="582614"/>
                </a:cubicBezTo>
                <a:cubicBezTo>
                  <a:pt x="436952" y="581211"/>
                  <a:pt x="438088" y="580828"/>
                  <a:pt x="439960" y="581211"/>
                </a:cubicBezTo>
                <a:close/>
                <a:moveTo>
                  <a:pt x="347894" y="581211"/>
                </a:moveTo>
                <a:cubicBezTo>
                  <a:pt x="349775" y="580828"/>
                  <a:pt x="351992" y="581211"/>
                  <a:pt x="353471" y="582995"/>
                </a:cubicBezTo>
                <a:cubicBezTo>
                  <a:pt x="354949" y="584396"/>
                  <a:pt x="355688" y="586180"/>
                  <a:pt x="356830" y="587582"/>
                </a:cubicBezTo>
                <a:cubicBezTo>
                  <a:pt x="358308" y="589302"/>
                  <a:pt x="357569" y="590767"/>
                  <a:pt x="356494" y="592487"/>
                </a:cubicBezTo>
                <a:cubicBezTo>
                  <a:pt x="355352" y="593889"/>
                  <a:pt x="353874" y="594654"/>
                  <a:pt x="351657" y="594271"/>
                </a:cubicBezTo>
                <a:cubicBezTo>
                  <a:pt x="349372" y="594972"/>
                  <a:pt x="347894" y="593571"/>
                  <a:pt x="346013" y="592487"/>
                </a:cubicBezTo>
                <a:cubicBezTo>
                  <a:pt x="343459" y="590003"/>
                  <a:pt x="342317" y="587200"/>
                  <a:pt x="343795" y="584014"/>
                </a:cubicBezTo>
                <a:cubicBezTo>
                  <a:pt x="344534" y="582294"/>
                  <a:pt x="346013" y="581211"/>
                  <a:pt x="347894" y="581211"/>
                </a:cubicBezTo>
                <a:close/>
                <a:moveTo>
                  <a:pt x="638848" y="581204"/>
                </a:moveTo>
                <a:cubicBezTo>
                  <a:pt x="639588" y="580828"/>
                  <a:pt x="640329" y="581204"/>
                  <a:pt x="641070" y="581204"/>
                </a:cubicBezTo>
                <a:cubicBezTo>
                  <a:pt x="643359" y="581517"/>
                  <a:pt x="645581" y="584335"/>
                  <a:pt x="645581" y="587090"/>
                </a:cubicBezTo>
                <a:cubicBezTo>
                  <a:pt x="645177" y="587779"/>
                  <a:pt x="645177" y="589156"/>
                  <a:pt x="644436" y="590910"/>
                </a:cubicBezTo>
                <a:cubicBezTo>
                  <a:pt x="642619" y="594040"/>
                  <a:pt x="638107" y="594416"/>
                  <a:pt x="635481" y="591974"/>
                </a:cubicBezTo>
                <a:cubicBezTo>
                  <a:pt x="634404" y="590910"/>
                  <a:pt x="633259" y="589532"/>
                  <a:pt x="632518" y="588155"/>
                </a:cubicBezTo>
                <a:cubicBezTo>
                  <a:pt x="631373" y="586088"/>
                  <a:pt x="631777" y="585024"/>
                  <a:pt x="633663" y="583646"/>
                </a:cubicBezTo>
                <a:cubicBezTo>
                  <a:pt x="635144" y="582582"/>
                  <a:pt x="637030" y="581517"/>
                  <a:pt x="638848" y="581204"/>
                </a:cubicBezTo>
                <a:close/>
                <a:moveTo>
                  <a:pt x="1007623" y="581107"/>
                </a:moveTo>
                <a:cubicBezTo>
                  <a:pt x="1009452" y="581107"/>
                  <a:pt x="1011009" y="582503"/>
                  <a:pt x="1011009" y="584279"/>
                </a:cubicBezTo>
                <a:cubicBezTo>
                  <a:pt x="1011348" y="585675"/>
                  <a:pt x="1009452" y="587451"/>
                  <a:pt x="1007623" y="587451"/>
                </a:cubicBezTo>
                <a:cubicBezTo>
                  <a:pt x="1006133" y="587451"/>
                  <a:pt x="1004576" y="585675"/>
                  <a:pt x="1004576" y="583898"/>
                </a:cubicBezTo>
                <a:cubicBezTo>
                  <a:pt x="1004576" y="582883"/>
                  <a:pt x="1006472" y="581107"/>
                  <a:pt x="1007623" y="581107"/>
                </a:cubicBezTo>
                <a:close/>
                <a:moveTo>
                  <a:pt x="137859" y="581107"/>
                </a:moveTo>
                <a:cubicBezTo>
                  <a:pt x="139348" y="582189"/>
                  <a:pt x="140499" y="582889"/>
                  <a:pt x="141988" y="583907"/>
                </a:cubicBezTo>
                <a:cubicBezTo>
                  <a:pt x="143883" y="585306"/>
                  <a:pt x="143883" y="587088"/>
                  <a:pt x="143477" y="588869"/>
                </a:cubicBezTo>
                <a:cubicBezTo>
                  <a:pt x="143138" y="590651"/>
                  <a:pt x="141988" y="591351"/>
                  <a:pt x="140499" y="591351"/>
                </a:cubicBezTo>
                <a:cubicBezTo>
                  <a:pt x="138603" y="591351"/>
                  <a:pt x="136776" y="590651"/>
                  <a:pt x="134881" y="589187"/>
                </a:cubicBezTo>
                <a:cubicBezTo>
                  <a:pt x="134881" y="587788"/>
                  <a:pt x="134881" y="586388"/>
                  <a:pt x="134136" y="584988"/>
                </a:cubicBezTo>
                <a:cubicBezTo>
                  <a:pt x="134136" y="583207"/>
                  <a:pt x="134475" y="582507"/>
                  <a:pt x="135964" y="581807"/>
                </a:cubicBezTo>
                <a:cubicBezTo>
                  <a:pt x="136776" y="581807"/>
                  <a:pt x="137114" y="581425"/>
                  <a:pt x="137859" y="581107"/>
                </a:cubicBezTo>
                <a:close/>
                <a:moveTo>
                  <a:pt x="727921" y="580821"/>
                </a:moveTo>
                <a:cubicBezTo>
                  <a:pt x="729318" y="581128"/>
                  <a:pt x="730614" y="581917"/>
                  <a:pt x="731153" y="583148"/>
                </a:cubicBezTo>
                <a:cubicBezTo>
                  <a:pt x="731557" y="583842"/>
                  <a:pt x="731894" y="584914"/>
                  <a:pt x="732634" y="585608"/>
                </a:cubicBezTo>
                <a:cubicBezTo>
                  <a:pt x="734183" y="587375"/>
                  <a:pt x="733779" y="589079"/>
                  <a:pt x="732298" y="590530"/>
                </a:cubicBezTo>
                <a:cubicBezTo>
                  <a:pt x="731557" y="591918"/>
                  <a:pt x="730075" y="592927"/>
                  <a:pt x="728931" y="593621"/>
                </a:cubicBezTo>
                <a:cubicBezTo>
                  <a:pt x="727449" y="594694"/>
                  <a:pt x="724083" y="594379"/>
                  <a:pt x="722957" y="592927"/>
                </a:cubicBezTo>
                <a:cubicBezTo>
                  <a:pt x="721476" y="591539"/>
                  <a:pt x="720398" y="589457"/>
                  <a:pt x="719995" y="587375"/>
                </a:cubicBezTo>
                <a:cubicBezTo>
                  <a:pt x="719995" y="584536"/>
                  <a:pt x="721880" y="582832"/>
                  <a:pt x="724083" y="581381"/>
                </a:cubicBezTo>
                <a:cubicBezTo>
                  <a:pt x="725026" y="580687"/>
                  <a:pt x="726524" y="580513"/>
                  <a:pt x="727921" y="580821"/>
                </a:cubicBezTo>
                <a:close/>
                <a:moveTo>
                  <a:pt x="325772" y="580585"/>
                </a:moveTo>
                <a:cubicBezTo>
                  <a:pt x="326178" y="580271"/>
                  <a:pt x="326922" y="580585"/>
                  <a:pt x="327666" y="580585"/>
                </a:cubicBezTo>
                <a:cubicBezTo>
                  <a:pt x="330649" y="581274"/>
                  <a:pt x="333287" y="584095"/>
                  <a:pt x="333287" y="587229"/>
                </a:cubicBezTo>
                <a:cubicBezTo>
                  <a:pt x="333625" y="588921"/>
                  <a:pt x="332137" y="590676"/>
                  <a:pt x="330302" y="591366"/>
                </a:cubicBezTo>
                <a:cubicBezTo>
                  <a:pt x="329559" y="591366"/>
                  <a:pt x="329154" y="591366"/>
                  <a:pt x="328410" y="591742"/>
                </a:cubicBezTo>
                <a:cubicBezTo>
                  <a:pt x="325433" y="592745"/>
                  <a:pt x="323132" y="591742"/>
                  <a:pt x="321304" y="589987"/>
                </a:cubicBezTo>
                <a:cubicBezTo>
                  <a:pt x="319749" y="588608"/>
                  <a:pt x="319411" y="585850"/>
                  <a:pt x="320493" y="584095"/>
                </a:cubicBezTo>
                <a:cubicBezTo>
                  <a:pt x="321643" y="582340"/>
                  <a:pt x="323876" y="581650"/>
                  <a:pt x="325772" y="580585"/>
                </a:cubicBezTo>
                <a:close/>
                <a:moveTo>
                  <a:pt x="465866" y="580584"/>
                </a:moveTo>
                <a:cubicBezTo>
                  <a:pt x="467768" y="580960"/>
                  <a:pt x="470010" y="582713"/>
                  <a:pt x="470010" y="584779"/>
                </a:cubicBezTo>
                <a:cubicBezTo>
                  <a:pt x="470418" y="585843"/>
                  <a:pt x="470010" y="586531"/>
                  <a:pt x="470010" y="587533"/>
                </a:cubicBezTo>
                <a:cubicBezTo>
                  <a:pt x="469603" y="589599"/>
                  <a:pt x="468108" y="591039"/>
                  <a:pt x="465866" y="591352"/>
                </a:cubicBezTo>
                <a:cubicBezTo>
                  <a:pt x="464712" y="591352"/>
                  <a:pt x="463624" y="591352"/>
                  <a:pt x="462471" y="591352"/>
                </a:cubicBezTo>
                <a:cubicBezTo>
                  <a:pt x="462132" y="591039"/>
                  <a:pt x="461725" y="590350"/>
                  <a:pt x="461386" y="589974"/>
                </a:cubicBezTo>
                <a:cubicBezTo>
                  <a:pt x="459822" y="588910"/>
                  <a:pt x="459485" y="587533"/>
                  <a:pt x="459822" y="586156"/>
                </a:cubicBezTo>
                <a:cubicBezTo>
                  <a:pt x="460230" y="585092"/>
                  <a:pt x="460230" y="584090"/>
                  <a:pt x="460570" y="583401"/>
                </a:cubicBezTo>
                <a:cubicBezTo>
                  <a:pt x="461386" y="581649"/>
                  <a:pt x="463964" y="580271"/>
                  <a:pt x="465866" y="580584"/>
                </a:cubicBezTo>
                <a:close/>
                <a:moveTo>
                  <a:pt x="1033897" y="580421"/>
                </a:moveTo>
                <a:cubicBezTo>
                  <a:pt x="1036568" y="579714"/>
                  <a:pt x="1038416" y="581450"/>
                  <a:pt x="1039922" y="582929"/>
                </a:cubicBezTo>
                <a:cubicBezTo>
                  <a:pt x="1041086" y="583636"/>
                  <a:pt x="1040744" y="585371"/>
                  <a:pt x="1039580" y="586143"/>
                </a:cubicBezTo>
                <a:cubicBezTo>
                  <a:pt x="1038074" y="586850"/>
                  <a:pt x="1036568" y="587171"/>
                  <a:pt x="1034993" y="586850"/>
                </a:cubicBezTo>
                <a:cubicBezTo>
                  <a:pt x="1032734" y="586143"/>
                  <a:pt x="1031638" y="584343"/>
                  <a:pt x="1032734" y="582221"/>
                </a:cubicBezTo>
                <a:cubicBezTo>
                  <a:pt x="1033144" y="581836"/>
                  <a:pt x="1033487" y="581128"/>
                  <a:pt x="1033897" y="580421"/>
                </a:cubicBezTo>
                <a:close/>
                <a:moveTo>
                  <a:pt x="211584" y="580374"/>
                </a:moveTo>
                <a:cubicBezTo>
                  <a:pt x="213801" y="579993"/>
                  <a:pt x="215279" y="581074"/>
                  <a:pt x="216421" y="582854"/>
                </a:cubicBezTo>
                <a:cubicBezTo>
                  <a:pt x="216825" y="583172"/>
                  <a:pt x="216825" y="583872"/>
                  <a:pt x="217160" y="584571"/>
                </a:cubicBezTo>
                <a:cubicBezTo>
                  <a:pt x="218303" y="584953"/>
                  <a:pt x="219378" y="585270"/>
                  <a:pt x="220520" y="585652"/>
                </a:cubicBezTo>
                <a:cubicBezTo>
                  <a:pt x="221259" y="585652"/>
                  <a:pt x="221998" y="586352"/>
                  <a:pt x="221998" y="587051"/>
                </a:cubicBezTo>
                <a:cubicBezTo>
                  <a:pt x="222401" y="588832"/>
                  <a:pt x="221259" y="590612"/>
                  <a:pt x="219378" y="590612"/>
                </a:cubicBezTo>
                <a:cubicBezTo>
                  <a:pt x="217900" y="590612"/>
                  <a:pt x="216825" y="590230"/>
                  <a:pt x="214943" y="590230"/>
                </a:cubicBezTo>
                <a:cubicBezTo>
                  <a:pt x="213062" y="591311"/>
                  <a:pt x="210442" y="591311"/>
                  <a:pt x="208224" y="591629"/>
                </a:cubicBezTo>
                <a:cubicBezTo>
                  <a:pt x="205604" y="591311"/>
                  <a:pt x="203790" y="589849"/>
                  <a:pt x="203051" y="587751"/>
                </a:cubicBezTo>
                <a:cubicBezTo>
                  <a:pt x="202245" y="585270"/>
                  <a:pt x="203790" y="582473"/>
                  <a:pt x="206746" y="581392"/>
                </a:cubicBezTo>
                <a:cubicBezTo>
                  <a:pt x="208224" y="580692"/>
                  <a:pt x="209703" y="580692"/>
                  <a:pt x="211584" y="580374"/>
                </a:cubicBezTo>
                <a:close/>
                <a:moveTo>
                  <a:pt x="183328" y="580305"/>
                </a:moveTo>
                <a:cubicBezTo>
                  <a:pt x="184065" y="579993"/>
                  <a:pt x="184870" y="580305"/>
                  <a:pt x="185607" y="580617"/>
                </a:cubicBezTo>
                <a:cubicBezTo>
                  <a:pt x="186345" y="580991"/>
                  <a:pt x="186680" y="581678"/>
                  <a:pt x="187082" y="581678"/>
                </a:cubicBezTo>
                <a:cubicBezTo>
                  <a:pt x="188893" y="582052"/>
                  <a:pt x="189697" y="583737"/>
                  <a:pt x="190032" y="585111"/>
                </a:cubicBezTo>
                <a:cubicBezTo>
                  <a:pt x="191172" y="587233"/>
                  <a:pt x="190435" y="589292"/>
                  <a:pt x="188155" y="590353"/>
                </a:cubicBezTo>
                <a:cubicBezTo>
                  <a:pt x="187082" y="590665"/>
                  <a:pt x="185942" y="591040"/>
                  <a:pt x="185205" y="591352"/>
                </a:cubicBezTo>
                <a:cubicBezTo>
                  <a:pt x="184467" y="591040"/>
                  <a:pt x="184065" y="591040"/>
                  <a:pt x="183730" y="590353"/>
                </a:cubicBezTo>
                <a:cubicBezTo>
                  <a:pt x="180780" y="588918"/>
                  <a:pt x="179640" y="586546"/>
                  <a:pt x="179975" y="583425"/>
                </a:cubicBezTo>
                <a:cubicBezTo>
                  <a:pt x="179975" y="582739"/>
                  <a:pt x="180377" y="582052"/>
                  <a:pt x="180780" y="581678"/>
                </a:cubicBezTo>
                <a:cubicBezTo>
                  <a:pt x="181517" y="581303"/>
                  <a:pt x="182590" y="580679"/>
                  <a:pt x="183328" y="580305"/>
                </a:cubicBezTo>
                <a:close/>
                <a:moveTo>
                  <a:pt x="1157721" y="580271"/>
                </a:moveTo>
                <a:cubicBezTo>
                  <a:pt x="1158462" y="580589"/>
                  <a:pt x="1158865" y="580971"/>
                  <a:pt x="1159202" y="580971"/>
                </a:cubicBezTo>
                <a:cubicBezTo>
                  <a:pt x="1161423" y="582751"/>
                  <a:pt x="1161827" y="583769"/>
                  <a:pt x="1160682" y="586630"/>
                </a:cubicBezTo>
                <a:cubicBezTo>
                  <a:pt x="1160346" y="587330"/>
                  <a:pt x="1160346" y="587647"/>
                  <a:pt x="1159942" y="588029"/>
                </a:cubicBezTo>
                <a:cubicBezTo>
                  <a:pt x="1158462" y="590509"/>
                  <a:pt x="1155096" y="591908"/>
                  <a:pt x="1151395" y="590127"/>
                </a:cubicBezTo>
                <a:cubicBezTo>
                  <a:pt x="1150250" y="589746"/>
                  <a:pt x="1149106" y="588729"/>
                  <a:pt x="1149106" y="587330"/>
                </a:cubicBezTo>
                <a:cubicBezTo>
                  <a:pt x="1149106" y="584150"/>
                  <a:pt x="1151395" y="581670"/>
                  <a:pt x="1154356" y="580971"/>
                </a:cubicBezTo>
                <a:cubicBezTo>
                  <a:pt x="1155500" y="580589"/>
                  <a:pt x="1156577" y="580589"/>
                  <a:pt x="1157721" y="580271"/>
                </a:cubicBezTo>
                <a:close/>
                <a:moveTo>
                  <a:pt x="421936" y="580271"/>
                </a:moveTo>
                <a:cubicBezTo>
                  <a:pt x="423025" y="580271"/>
                  <a:pt x="423774" y="580271"/>
                  <a:pt x="424931" y="580964"/>
                </a:cubicBezTo>
                <a:cubicBezTo>
                  <a:pt x="427177" y="582348"/>
                  <a:pt x="429082" y="586565"/>
                  <a:pt x="428674" y="589335"/>
                </a:cubicBezTo>
                <a:cubicBezTo>
                  <a:pt x="428674" y="589650"/>
                  <a:pt x="428334" y="590027"/>
                  <a:pt x="428334" y="590405"/>
                </a:cubicBezTo>
                <a:cubicBezTo>
                  <a:pt x="427177" y="592482"/>
                  <a:pt x="425271" y="593867"/>
                  <a:pt x="423025" y="594559"/>
                </a:cubicBezTo>
                <a:cubicBezTo>
                  <a:pt x="420779" y="594937"/>
                  <a:pt x="418534" y="595251"/>
                  <a:pt x="416628" y="593174"/>
                </a:cubicBezTo>
                <a:cubicBezTo>
                  <a:pt x="416220" y="592104"/>
                  <a:pt x="416220" y="591097"/>
                  <a:pt x="416220" y="590027"/>
                </a:cubicBezTo>
                <a:cubicBezTo>
                  <a:pt x="415471" y="588957"/>
                  <a:pt x="416628" y="587950"/>
                  <a:pt x="416628" y="586880"/>
                </a:cubicBezTo>
                <a:cubicBezTo>
                  <a:pt x="416628" y="584803"/>
                  <a:pt x="418534" y="583418"/>
                  <a:pt x="419622" y="581278"/>
                </a:cubicBezTo>
                <a:cubicBezTo>
                  <a:pt x="420031" y="580586"/>
                  <a:pt x="420779" y="580271"/>
                  <a:pt x="421936" y="580271"/>
                </a:cubicBezTo>
                <a:close/>
                <a:moveTo>
                  <a:pt x="160382" y="579993"/>
                </a:moveTo>
                <a:cubicBezTo>
                  <a:pt x="162615" y="579993"/>
                  <a:pt x="165254" y="581398"/>
                  <a:pt x="166337" y="582484"/>
                </a:cubicBezTo>
                <a:cubicBezTo>
                  <a:pt x="167081" y="583889"/>
                  <a:pt x="167081" y="587083"/>
                  <a:pt x="164848" y="588169"/>
                </a:cubicBezTo>
                <a:cubicBezTo>
                  <a:pt x="164104" y="588488"/>
                  <a:pt x="163360" y="589255"/>
                  <a:pt x="162615" y="589574"/>
                </a:cubicBezTo>
                <a:cubicBezTo>
                  <a:pt x="161871" y="589958"/>
                  <a:pt x="161127" y="589894"/>
                  <a:pt x="160721" y="589894"/>
                </a:cubicBezTo>
                <a:cubicBezTo>
                  <a:pt x="159232" y="589191"/>
                  <a:pt x="157743" y="588872"/>
                  <a:pt x="156255" y="588169"/>
                </a:cubicBezTo>
                <a:cubicBezTo>
                  <a:pt x="154766" y="587786"/>
                  <a:pt x="154360" y="586764"/>
                  <a:pt x="154766" y="585295"/>
                </a:cubicBezTo>
                <a:cubicBezTo>
                  <a:pt x="155105" y="584592"/>
                  <a:pt x="155511" y="583570"/>
                  <a:pt x="155849" y="582867"/>
                </a:cubicBezTo>
                <a:cubicBezTo>
                  <a:pt x="156593" y="580695"/>
                  <a:pt x="158082" y="579993"/>
                  <a:pt x="160382" y="579993"/>
                </a:cubicBezTo>
                <a:close/>
                <a:moveTo>
                  <a:pt x="772282" y="579754"/>
                </a:moveTo>
                <a:cubicBezTo>
                  <a:pt x="773119" y="579802"/>
                  <a:pt x="773956" y="579977"/>
                  <a:pt x="774693" y="580136"/>
                </a:cubicBezTo>
                <a:cubicBezTo>
                  <a:pt x="776501" y="580519"/>
                  <a:pt x="777304" y="581538"/>
                  <a:pt x="777304" y="583322"/>
                </a:cubicBezTo>
                <a:cubicBezTo>
                  <a:pt x="777304" y="584724"/>
                  <a:pt x="776903" y="585807"/>
                  <a:pt x="776501" y="587208"/>
                </a:cubicBezTo>
                <a:cubicBezTo>
                  <a:pt x="776166" y="589693"/>
                  <a:pt x="773956" y="591095"/>
                  <a:pt x="772416" y="592496"/>
                </a:cubicBezTo>
                <a:cubicBezTo>
                  <a:pt x="771344" y="593579"/>
                  <a:pt x="769871" y="593197"/>
                  <a:pt x="768732" y="593197"/>
                </a:cubicBezTo>
                <a:cubicBezTo>
                  <a:pt x="768398" y="593197"/>
                  <a:pt x="767996" y="593197"/>
                  <a:pt x="767594" y="593197"/>
                </a:cubicBezTo>
                <a:cubicBezTo>
                  <a:pt x="762437" y="592496"/>
                  <a:pt x="759826" y="589311"/>
                  <a:pt x="762437" y="584724"/>
                </a:cubicBezTo>
                <a:cubicBezTo>
                  <a:pt x="762772" y="584023"/>
                  <a:pt x="763911" y="583003"/>
                  <a:pt x="764647" y="582621"/>
                </a:cubicBezTo>
                <a:cubicBezTo>
                  <a:pt x="766121" y="581538"/>
                  <a:pt x="767996" y="580837"/>
                  <a:pt x="769871" y="580136"/>
                </a:cubicBezTo>
                <a:cubicBezTo>
                  <a:pt x="770608" y="579786"/>
                  <a:pt x="771445" y="579706"/>
                  <a:pt x="772282" y="579754"/>
                </a:cubicBezTo>
                <a:close/>
                <a:moveTo>
                  <a:pt x="1179220" y="579664"/>
                </a:moveTo>
                <a:lnTo>
                  <a:pt x="1180740" y="581353"/>
                </a:lnTo>
                <a:lnTo>
                  <a:pt x="1180740" y="587711"/>
                </a:lnTo>
                <a:lnTo>
                  <a:pt x="1175093" y="590747"/>
                </a:lnTo>
                <a:cubicBezTo>
                  <a:pt x="1172861" y="589745"/>
                  <a:pt x="1171304" y="588681"/>
                  <a:pt x="1169816" y="586928"/>
                </a:cubicBezTo>
                <a:cubicBezTo>
                  <a:pt x="1168734" y="585550"/>
                  <a:pt x="1168734" y="583797"/>
                  <a:pt x="1169816" y="582419"/>
                </a:cubicBezTo>
                <a:cubicBezTo>
                  <a:pt x="1172116" y="579977"/>
                  <a:pt x="1175837" y="578600"/>
                  <a:pt x="1179220" y="579664"/>
                </a:cubicBezTo>
                <a:close/>
                <a:moveTo>
                  <a:pt x="308396" y="579309"/>
                </a:moveTo>
                <a:cubicBezTo>
                  <a:pt x="309710" y="579571"/>
                  <a:pt x="310931" y="580193"/>
                  <a:pt x="312050" y="581085"/>
                </a:cubicBezTo>
                <a:cubicBezTo>
                  <a:pt x="313542" y="582168"/>
                  <a:pt x="314289" y="583569"/>
                  <a:pt x="314289" y="585289"/>
                </a:cubicBezTo>
                <a:cubicBezTo>
                  <a:pt x="314289" y="588475"/>
                  <a:pt x="312796" y="590960"/>
                  <a:pt x="309812" y="592361"/>
                </a:cubicBezTo>
                <a:cubicBezTo>
                  <a:pt x="309405" y="592743"/>
                  <a:pt x="308658" y="592743"/>
                  <a:pt x="308319" y="592743"/>
                </a:cubicBezTo>
                <a:cubicBezTo>
                  <a:pt x="304520" y="592743"/>
                  <a:pt x="300789" y="588475"/>
                  <a:pt x="300382" y="585672"/>
                </a:cubicBezTo>
                <a:cubicBezTo>
                  <a:pt x="300382" y="585289"/>
                  <a:pt x="300382" y="585289"/>
                  <a:pt x="300382" y="584971"/>
                </a:cubicBezTo>
                <a:cubicBezTo>
                  <a:pt x="300789" y="582168"/>
                  <a:pt x="301536" y="580702"/>
                  <a:pt x="304181" y="579683"/>
                </a:cubicBezTo>
                <a:cubicBezTo>
                  <a:pt x="305674" y="579141"/>
                  <a:pt x="307081" y="579046"/>
                  <a:pt x="308396" y="579309"/>
                </a:cubicBezTo>
                <a:close/>
                <a:moveTo>
                  <a:pt x="931736" y="579216"/>
                </a:moveTo>
                <a:cubicBezTo>
                  <a:pt x="932294" y="579296"/>
                  <a:pt x="932843" y="579554"/>
                  <a:pt x="933376" y="579907"/>
                </a:cubicBezTo>
                <a:cubicBezTo>
                  <a:pt x="934508" y="580614"/>
                  <a:pt x="935240" y="581707"/>
                  <a:pt x="935972" y="582800"/>
                </a:cubicBezTo>
                <a:cubicBezTo>
                  <a:pt x="936705" y="584214"/>
                  <a:pt x="935972" y="586014"/>
                  <a:pt x="934508" y="586014"/>
                </a:cubicBezTo>
                <a:cubicBezTo>
                  <a:pt x="932643" y="586014"/>
                  <a:pt x="930446" y="586336"/>
                  <a:pt x="928582" y="585243"/>
                </a:cubicBezTo>
                <a:cubicBezTo>
                  <a:pt x="928582" y="584536"/>
                  <a:pt x="928249" y="583829"/>
                  <a:pt x="928249" y="583121"/>
                </a:cubicBezTo>
                <a:cubicBezTo>
                  <a:pt x="927850" y="581321"/>
                  <a:pt x="928981" y="580293"/>
                  <a:pt x="930047" y="579586"/>
                </a:cubicBezTo>
                <a:cubicBezTo>
                  <a:pt x="930613" y="579232"/>
                  <a:pt x="931179" y="579136"/>
                  <a:pt x="931736" y="579216"/>
                </a:cubicBezTo>
                <a:close/>
                <a:moveTo>
                  <a:pt x="912855" y="578878"/>
                </a:moveTo>
                <a:cubicBezTo>
                  <a:pt x="914370" y="579194"/>
                  <a:pt x="915885" y="580330"/>
                  <a:pt x="915885" y="582034"/>
                </a:cubicBezTo>
                <a:cubicBezTo>
                  <a:pt x="915885" y="583801"/>
                  <a:pt x="914783" y="584811"/>
                  <a:pt x="913613" y="585884"/>
                </a:cubicBezTo>
                <a:cubicBezTo>
                  <a:pt x="912855" y="586894"/>
                  <a:pt x="911340" y="586578"/>
                  <a:pt x="910169" y="585884"/>
                </a:cubicBezTo>
                <a:cubicBezTo>
                  <a:pt x="909412" y="583423"/>
                  <a:pt x="909412" y="583423"/>
                  <a:pt x="909412" y="581655"/>
                </a:cubicBezTo>
                <a:cubicBezTo>
                  <a:pt x="909412" y="579888"/>
                  <a:pt x="910927" y="578878"/>
                  <a:pt x="912855" y="578878"/>
                </a:cubicBezTo>
                <a:close/>
                <a:moveTo>
                  <a:pt x="232881" y="578736"/>
                </a:moveTo>
                <a:cubicBezTo>
                  <a:pt x="233768" y="578390"/>
                  <a:pt x="234798" y="578390"/>
                  <a:pt x="235912" y="578736"/>
                </a:cubicBezTo>
                <a:cubicBezTo>
                  <a:pt x="237397" y="579430"/>
                  <a:pt x="238545" y="580124"/>
                  <a:pt x="240031" y="580818"/>
                </a:cubicBezTo>
                <a:cubicBezTo>
                  <a:pt x="240436" y="581196"/>
                  <a:pt x="240774" y="581890"/>
                  <a:pt x="241179" y="582584"/>
                </a:cubicBezTo>
                <a:cubicBezTo>
                  <a:pt x="241517" y="583278"/>
                  <a:pt x="241517" y="583972"/>
                  <a:pt x="241517" y="584665"/>
                </a:cubicBezTo>
                <a:cubicBezTo>
                  <a:pt x="242327" y="586810"/>
                  <a:pt x="241517" y="588197"/>
                  <a:pt x="239693" y="589207"/>
                </a:cubicBezTo>
                <a:cubicBezTo>
                  <a:pt x="238545" y="590279"/>
                  <a:pt x="237060" y="591351"/>
                  <a:pt x="234831" y="590657"/>
                </a:cubicBezTo>
                <a:cubicBezTo>
                  <a:pt x="234088" y="590657"/>
                  <a:pt x="233683" y="590657"/>
                  <a:pt x="232941" y="590657"/>
                </a:cubicBezTo>
                <a:cubicBezTo>
                  <a:pt x="229969" y="589901"/>
                  <a:pt x="228416" y="587819"/>
                  <a:pt x="229226" y="585044"/>
                </a:cubicBezTo>
                <a:cubicBezTo>
                  <a:pt x="229564" y="583656"/>
                  <a:pt x="229969" y="582269"/>
                  <a:pt x="230712" y="580818"/>
                </a:cubicBezTo>
                <a:cubicBezTo>
                  <a:pt x="231252" y="579777"/>
                  <a:pt x="231995" y="579083"/>
                  <a:pt x="232881" y="578736"/>
                </a:cubicBezTo>
                <a:close/>
                <a:moveTo>
                  <a:pt x="811834" y="578638"/>
                </a:moveTo>
                <a:cubicBezTo>
                  <a:pt x="813740" y="579018"/>
                  <a:pt x="815646" y="579715"/>
                  <a:pt x="817143" y="581427"/>
                </a:cubicBezTo>
                <a:cubicBezTo>
                  <a:pt x="818300" y="582504"/>
                  <a:pt x="818640" y="583898"/>
                  <a:pt x="818640" y="584976"/>
                </a:cubicBezTo>
                <a:cubicBezTo>
                  <a:pt x="818640" y="588144"/>
                  <a:pt x="816803" y="590616"/>
                  <a:pt x="813740" y="591313"/>
                </a:cubicBezTo>
                <a:cubicBezTo>
                  <a:pt x="812651" y="591630"/>
                  <a:pt x="811494" y="591630"/>
                  <a:pt x="810337" y="590933"/>
                </a:cubicBezTo>
                <a:cubicBezTo>
                  <a:pt x="808840" y="589538"/>
                  <a:pt x="806934" y="588461"/>
                  <a:pt x="806185" y="586370"/>
                </a:cubicBezTo>
                <a:cubicBezTo>
                  <a:pt x="805437" y="584595"/>
                  <a:pt x="805028" y="582884"/>
                  <a:pt x="806185" y="581110"/>
                </a:cubicBezTo>
                <a:cubicBezTo>
                  <a:pt x="807274" y="579335"/>
                  <a:pt x="809248" y="578321"/>
                  <a:pt x="811834" y="578638"/>
                </a:cubicBezTo>
                <a:close/>
                <a:moveTo>
                  <a:pt x="872820" y="578633"/>
                </a:moveTo>
                <a:cubicBezTo>
                  <a:pt x="875469" y="579320"/>
                  <a:pt x="878118" y="581380"/>
                  <a:pt x="877710" y="583814"/>
                </a:cubicBezTo>
                <a:cubicBezTo>
                  <a:pt x="877710" y="585936"/>
                  <a:pt x="875469" y="588682"/>
                  <a:pt x="873160" y="589368"/>
                </a:cubicBezTo>
                <a:cubicBezTo>
                  <a:pt x="872820" y="589368"/>
                  <a:pt x="872073" y="589680"/>
                  <a:pt x="871665" y="589368"/>
                </a:cubicBezTo>
                <a:cubicBezTo>
                  <a:pt x="870171" y="588682"/>
                  <a:pt x="868269" y="587621"/>
                  <a:pt x="867930" y="585936"/>
                </a:cubicBezTo>
                <a:cubicBezTo>
                  <a:pt x="867182" y="583814"/>
                  <a:pt x="867522" y="581754"/>
                  <a:pt x="869016" y="580381"/>
                </a:cubicBezTo>
                <a:cubicBezTo>
                  <a:pt x="869832" y="579320"/>
                  <a:pt x="871326" y="578321"/>
                  <a:pt x="872820" y="578633"/>
                </a:cubicBezTo>
                <a:close/>
                <a:moveTo>
                  <a:pt x="892535" y="578600"/>
                </a:moveTo>
                <a:cubicBezTo>
                  <a:pt x="894837" y="578600"/>
                  <a:pt x="896259" y="580666"/>
                  <a:pt x="896259" y="582420"/>
                </a:cubicBezTo>
                <a:cubicBezTo>
                  <a:pt x="896259" y="584862"/>
                  <a:pt x="894363" y="586616"/>
                  <a:pt x="892129" y="586616"/>
                </a:cubicBezTo>
                <a:cubicBezTo>
                  <a:pt x="889489" y="586616"/>
                  <a:pt x="888000" y="585176"/>
                  <a:pt x="888000" y="582796"/>
                </a:cubicBezTo>
                <a:cubicBezTo>
                  <a:pt x="888000" y="580666"/>
                  <a:pt x="890301" y="578600"/>
                  <a:pt x="892535" y="578600"/>
                </a:cubicBezTo>
                <a:close/>
                <a:moveTo>
                  <a:pt x="790763" y="578425"/>
                </a:moveTo>
                <a:cubicBezTo>
                  <a:pt x="794524" y="578744"/>
                  <a:pt x="796337" y="581549"/>
                  <a:pt x="795598" y="584737"/>
                </a:cubicBezTo>
                <a:cubicBezTo>
                  <a:pt x="795262" y="585821"/>
                  <a:pt x="794860" y="586904"/>
                  <a:pt x="794524" y="587606"/>
                </a:cubicBezTo>
                <a:cubicBezTo>
                  <a:pt x="793382" y="589327"/>
                  <a:pt x="791905" y="590411"/>
                  <a:pt x="790025" y="590411"/>
                </a:cubicBezTo>
                <a:cubicBezTo>
                  <a:pt x="787070" y="590793"/>
                  <a:pt x="784048" y="588626"/>
                  <a:pt x="783712" y="586522"/>
                </a:cubicBezTo>
                <a:cubicBezTo>
                  <a:pt x="781832" y="581932"/>
                  <a:pt x="785929" y="578043"/>
                  <a:pt x="790763" y="578425"/>
                </a:cubicBezTo>
                <a:close/>
                <a:moveTo>
                  <a:pt x="282911" y="578043"/>
                </a:moveTo>
                <a:cubicBezTo>
                  <a:pt x="285903" y="578043"/>
                  <a:pt x="288554" y="580144"/>
                  <a:pt x="289642" y="583009"/>
                </a:cubicBezTo>
                <a:cubicBezTo>
                  <a:pt x="289642" y="584028"/>
                  <a:pt x="290050" y="585110"/>
                  <a:pt x="290458" y="586193"/>
                </a:cubicBezTo>
                <a:cubicBezTo>
                  <a:pt x="290798" y="587594"/>
                  <a:pt x="290458" y="588613"/>
                  <a:pt x="288894" y="589695"/>
                </a:cubicBezTo>
                <a:cubicBezTo>
                  <a:pt x="283249" y="593579"/>
                  <a:pt x="276861" y="588995"/>
                  <a:pt x="276113" y="584728"/>
                </a:cubicBezTo>
                <a:cubicBezTo>
                  <a:pt x="275705" y="583009"/>
                  <a:pt x="276113" y="581545"/>
                  <a:pt x="277269" y="580144"/>
                </a:cubicBezTo>
                <a:cubicBezTo>
                  <a:pt x="278356" y="578743"/>
                  <a:pt x="280257" y="578043"/>
                  <a:pt x="282911" y="578043"/>
                </a:cubicBezTo>
                <a:close/>
                <a:moveTo>
                  <a:pt x="850257" y="577207"/>
                </a:moveTo>
                <a:cubicBezTo>
                  <a:pt x="853651" y="577207"/>
                  <a:pt x="855892" y="580332"/>
                  <a:pt x="856299" y="582395"/>
                </a:cubicBezTo>
                <a:cubicBezTo>
                  <a:pt x="856706" y="584832"/>
                  <a:pt x="855145" y="586582"/>
                  <a:pt x="852565" y="586895"/>
                </a:cubicBezTo>
                <a:cubicBezTo>
                  <a:pt x="850257" y="586895"/>
                  <a:pt x="848424" y="586895"/>
                  <a:pt x="846863" y="585519"/>
                </a:cubicBezTo>
                <a:cubicBezTo>
                  <a:pt x="846863" y="585144"/>
                  <a:pt x="846116" y="585144"/>
                  <a:pt x="845777" y="584832"/>
                </a:cubicBezTo>
                <a:cubicBezTo>
                  <a:pt x="845777" y="584457"/>
                  <a:pt x="845777" y="583770"/>
                  <a:pt x="845370" y="583770"/>
                </a:cubicBezTo>
                <a:cubicBezTo>
                  <a:pt x="844284" y="581707"/>
                  <a:pt x="845030" y="580332"/>
                  <a:pt x="846116" y="578957"/>
                </a:cubicBezTo>
                <a:cubicBezTo>
                  <a:pt x="847270" y="577520"/>
                  <a:pt x="848424" y="577207"/>
                  <a:pt x="850257" y="577207"/>
                </a:cubicBezTo>
                <a:close/>
                <a:moveTo>
                  <a:pt x="830252" y="577207"/>
                </a:moveTo>
                <a:cubicBezTo>
                  <a:pt x="830998" y="577521"/>
                  <a:pt x="832151" y="577521"/>
                  <a:pt x="832898" y="577898"/>
                </a:cubicBezTo>
                <a:cubicBezTo>
                  <a:pt x="835883" y="579279"/>
                  <a:pt x="837376" y="581729"/>
                  <a:pt x="836290" y="584492"/>
                </a:cubicBezTo>
                <a:cubicBezTo>
                  <a:pt x="835883" y="585559"/>
                  <a:pt x="835544" y="586250"/>
                  <a:pt x="834798" y="586941"/>
                </a:cubicBezTo>
                <a:cubicBezTo>
                  <a:pt x="834390" y="587318"/>
                  <a:pt x="833983" y="587632"/>
                  <a:pt x="833644" y="587632"/>
                </a:cubicBezTo>
                <a:cubicBezTo>
                  <a:pt x="831744" y="588009"/>
                  <a:pt x="829912" y="588009"/>
                  <a:pt x="828012" y="587318"/>
                </a:cubicBezTo>
                <a:cubicBezTo>
                  <a:pt x="824959" y="585936"/>
                  <a:pt x="823466" y="583487"/>
                  <a:pt x="825774" y="580661"/>
                </a:cubicBezTo>
                <a:cubicBezTo>
                  <a:pt x="826859" y="578965"/>
                  <a:pt x="828012" y="577898"/>
                  <a:pt x="830252" y="577207"/>
                </a:cubicBezTo>
                <a:close/>
                <a:moveTo>
                  <a:pt x="1168424" y="552414"/>
                </a:moveTo>
                <a:cubicBezTo>
                  <a:pt x="1170329" y="552414"/>
                  <a:pt x="1172234" y="554199"/>
                  <a:pt x="1172234" y="555983"/>
                </a:cubicBezTo>
                <a:cubicBezTo>
                  <a:pt x="1172234" y="557768"/>
                  <a:pt x="1170329" y="559872"/>
                  <a:pt x="1168424" y="559872"/>
                </a:cubicBezTo>
                <a:cubicBezTo>
                  <a:pt x="1165770" y="559872"/>
                  <a:pt x="1164273" y="558469"/>
                  <a:pt x="1164273" y="556685"/>
                </a:cubicBezTo>
                <a:cubicBezTo>
                  <a:pt x="1164273" y="554199"/>
                  <a:pt x="1165770" y="552414"/>
                  <a:pt x="1168424" y="552414"/>
                </a:cubicBezTo>
                <a:close/>
                <a:moveTo>
                  <a:pt x="633480" y="552135"/>
                </a:moveTo>
                <a:cubicBezTo>
                  <a:pt x="635745" y="552135"/>
                  <a:pt x="637254" y="553531"/>
                  <a:pt x="637254" y="555307"/>
                </a:cubicBezTo>
                <a:cubicBezTo>
                  <a:pt x="637254" y="557083"/>
                  <a:pt x="635333" y="558479"/>
                  <a:pt x="633480" y="558479"/>
                </a:cubicBezTo>
                <a:cubicBezTo>
                  <a:pt x="630803" y="558479"/>
                  <a:pt x="629293" y="557401"/>
                  <a:pt x="629636" y="555624"/>
                </a:cubicBezTo>
                <a:cubicBezTo>
                  <a:pt x="629636" y="554229"/>
                  <a:pt x="631558" y="552135"/>
                  <a:pt x="633480" y="552135"/>
                </a:cubicBezTo>
                <a:close/>
                <a:moveTo>
                  <a:pt x="102671" y="551611"/>
                </a:moveTo>
                <a:cubicBezTo>
                  <a:pt x="104930" y="551299"/>
                  <a:pt x="107258" y="553732"/>
                  <a:pt x="107600" y="555416"/>
                </a:cubicBezTo>
                <a:cubicBezTo>
                  <a:pt x="107258" y="556850"/>
                  <a:pt x="106505" y="558222"/>
                  <a:pt x="104588" y="558908"/>
                </a:cubicBezTo>
                <a:cubicBezTo>
                  <a:pt x="102671" y="559594"/>
                  <a:pt x="101165" y="558908"/>
                  <a:pt x="100001" y="557848"/>
                </a:cubicBezTo>
                <a:cubicBezTo>
                  <a:pt x="98152" y="556476"/>
                  <a:pt x="98495" y="553732"/>
                  <a:pt x="100412" y="552297"/>
                </a:cubicBezTo>
                <a:cubicBezTo>
                  <a:pt x="101165" y="551986"/>
                  <a:pt x="102329" y="551611"/>
                  <a:pt x="102671" y="551611"/>
                </a:cubicBezTo>
                <a:close/>
                <a:moveTo>
                  <a:pt x="78720" y="551395"/>
                </a:moveTo>
                <a:cubicBezTo>
                  <a:pt x="80984" y="551021"/>
                  <a:pt x="83514" y="552767"/>
                  <a:pt x="83514" y="554825"/>
                </a:cubicBezTo>
                <a:cubicBezTo>
                  <a:pt x="83514" y="557258"/>
                  <a:pt x="81716" y="559316"/>
                  <a:pt x="79519" y="559316"/>
                </a:cubicBezTo>
                <a:cubicBezTo>
                  <a:pt x="76923" y="559316"/>
                  <a:pt x="74659" y="557632"/>
                  <a:pt x="74659" y="555512"/>
                </a:cubicBezTo>
                <a:cubicBezTo>
                  <a:pt x="74659" y="553453"/>
                  <a:pt x="76523" y="551395"/>
                  <a:pt x="78720" y="551395"/>
                </a:cubicBezTo>
                <a:close/>
                <a:moveTo>
                  <a:pt x="609839" y="551299"/>
                </a:moveTo>
                <a:cubicBezTo>
                  <a:pt x="611402" y="551299"/>
                  <a:pt x="612489" y="551617"/>
                  <a:pt x="613643" y="551997"/>
                </a:cubicBezTo>
                <a:cubicBezTo>
                  <a:pt x="615137" y="552314"/>
                  <a:pt x="615544" y="554091"/>
                  <a:pt x="614390" y="555169"/>
                </a:cubicBezTo>
                <a:cubicBezTo>
                  <a:pt x="612896" y="556565"/>
                  <a:pt x="610995" y="557643"/>
                  <a:pt x="608752" y="557643"/>
                </a:cubicBezTo>
                <a:cubicBezTo>
                  <a:pt x="606852" y="557643"/>
                  <a:pt x="605699" y="556946"/>
                  <a:pt x="604951" y="555169"/>
                </a:cubicBezTo>
                <a:cubicBezTo>
                  <a:pt x="604609" y="553774"/>
                  <a:pt x="605358" y="552314"/>
                  <a:pt x="606852" y="551617"/>
                </a:cubicBezTo>
                <a:cubicBezTo>
                  <a:pt x="608006" y="551299"/>
                  <a:pt x="608752" y="551299"/>
                  <a:pt x="609839" y="551299"/>
                </a:cubicBezTo>
                <a:close/>
                <a:moveTo>
                  <a:pt x="334905" y="551061"/>
                </a:moveTo>
                <a:cubicBezTo>
                  <a:pt x="336053" y="550742"/>
                  <a:pt x="337133" y="551061"/>
                  <a:pt x="337876" y="552143"/>
                </a:cubicBezTo>
                <a:cubicBezTo>
                  <a:pt x="338281" y="553226"/>
                  <a:pt x="339429" y="553926"/>
                  <a:pt x="340172" y="554945"/>
                </a:cubicBezTo>
                <a:cubicBezTo>
                  <a:pt x="339766" y="556728"/>
                  <a:pt x="339429" y="558129"/>
                  <a:pt x="339429" y="559912"/>
                </a:cubicBezTo>
                <a:cubicBezTo>
                  <a:pt x="337876" y="564114"/>
                  <a:pt x="331934" y="566279"/>
                  <a:pt x="328145" y="563796"/>
                </a:cubicBezTo>
                <a:cubicBezTo>
                  <a:pt x="327808" y="563414"/>
                  <a:pt x="327808" y="563414"/>
                  <a:pt x="327403" y="563095"/>
                </a:cubicBezTo>
                <a:cubicBezTo>
                  <a:pt x="325173" y="560930"/>
                  <a:pt x="324768" y="557110"/>
                  <a:pt x="326660" y="554627"/>
                </a:cubicBezTo>
                <a:cubicBezTo>
                  <a:pt x="327403" y="553926"/>
                  <a:pt x="328145" y="552844"/>
                  <a:pt x="328887" y="552461"/>
                </a:cubicBezTo>
                <a:cubicBezTo>
                  <a:pt x="330786" y="551761"/>
                  <a:pt x="333014" y="551443"/>
                  <a:pt x="334905" y="551061"/>
                </a:cubicBezTo>
                <a:close/>
                <a:moveTo>
                  <a:pt x="1149943" y="551021"/>
                </a:moveTo>
                <a:cubicBezTo>
                  <a:pt x="1153272" y="551403"/>
                  <a:pt x="1154426" y="553884"/>
                  <a:pt x="1155581" y="555984"/>
                </a:cubicBezTo>
                <a:cubicBezTo>
                  <a:pt x="1154019" y="560183"/>
                  <a:pt x="1153272" y="560883"/>
                  <a:pt x="1148381" y="561265"/>
                </a:cubicBezTo>
                <a:cubicBezTo>
                  <a:pt x="1148042" y="560883"/>
                  <a:pt x="1147634" y="560183"/>
                  <a:pt x="1147294" y="560183"/>
                </a:cubicBezTo>
                <a:cubicBezTo>
                  <a:pt x="1144646" y="559165"/>
                  <a:pt x="1144646" y="557384"/>
                  <a:pt x="1144646" y="555284"/>
                </a:cubicBezTo>
                <a:cubicBezTo>
                  <a:pt x="1144646" y="553884"/>
                  <a:pt x="1145393" y="552802"/>
                  <a:pt x="1146887" y="552103"/>
                </a:cubicBezTo>
                <a:cubicBezTo>
                  <a:pt x="1148042" y="551721"/>
                  <a:pt x="1148789" y="551403"/>
                  <a:pt x="1149943" y="551021"/>
                </a:cubicBezTo>
                <a:close/>
                <a:moveTo>
                  <a:pt x="1010316" y="550742"/>
                </a:moveTo>
                <a:cubicBezTo>
                  <a:pt x="1011061" y="550742"/>
                  <a:pt x="1012146" y="550742"/>
                  <a:pt x="1012553" y="551060"/>
                </a:cubicBezTo>
                <a:cubicBezTo>
                  <a:pt x="1015535" y="553220"/>
                  <a:pt x="1018586" y="554936"/>
                  <a:pt x="1021162" y="557795"/>
                </a:cubicBezTo>
                <a:cubicBezTo>
                  <a:pt x="1021162" y="558494"/>
                  <a:pt x="1020823" y="558811"/>
                  <a:pt x="1020416" y="559192"/>
                </a:cubicBezTo>
                <a:cubicBezTo>
                  <a:pt x="1020416" y="561670"/>
                  <a:pt x="1018925" y="563068"/>
                  <a:pt x="1016281" y="563386"/>
                </a:cubicBezTo>
                <a:cubicBezTo>
                  <a:pt x="1014044" y="563767"/>
                  <a:pt x="1011807" y="564466"/>
                  <a:pt x="1009502" y="564784"/>
                </a:cubicBezTo>
                <a:cubicBezTo>
                  <a:pt x="1008011" y="565165"/>
                  <a:pt x="1006587" y="564466"/>
                  <a:pt x="1005435" y="563386"/>
                </a:cubicBezTo>
                <a:cubicBezTo>
                  <a:pt x="1003605" y="561670"/>
                  <a:pt x="1002791" y="559510"/>
                  <a:pt x="1002791" y="557096"/>
                </a:cubicBezTo>
                <a:cubicBezTo>
                  <a:pt x="1002791" y="553538"/>
                  <a:pt x="1004622" y="551441"/>
                  <a:pt x="1008011" y="551060"/>
                </a:cubicBezTo>
                <a:cubicBezTo>
                  <a:pt x="1008757" y="550742"/>
                  <a:pt x="1009502" y="550742"/>
                  <a:pt x="1010316" y="550742"/>
                </a:cubicBezTo>
                <a:close/>
                <a:moveTo>
                  <a:pt x="586307" y="550742"/>
                </a:moveTo>
                <a:cubicBezTo>
                  <a:pt x="587048" y="550742"/>
                  <a:pt x="587788" y="551053"/>
                  <a:pt x="588933" y="551053"/>
                </a:cubicBezTo>
                <a:cubicBezTo>
                  <a:pt x="588933" y="552421"/>
                  <a:pt x="589336" y="553478"/>
                  <a:pt x="589673" y="555220"/>
                </a:cubicBezTo>
                <a:cubicBezTo>
                  <a:pt x="588596" y="555530"/>
                  <a:pt x="587788" y="556214"/>
                  <a:pt x="587452" y="556961"/>
                </a:cubicBezTo>
                <a:cubicBezTo>
                  <a:pt x="585566" y="557645"/>
                  <a:pt x="584085" y="556961"/>
                  <a:pt x="583343" y="555220"/>
                </a:cubicBezTo>
                <a:cubicBezTo>
                  <a:pt x="582604" y="552794"/>
                  <a:pt x="583680" y="551053"/>
                  <a:pt x="586307" y="550742"/>
                </a:cubicBezTo>
                <a:close/>
                <a:moveTo>
                  <a:pt x="296270" y="550604"/>
                </a:moveTo>
                <a:cubicBezTo>
                  <a:pt x="297009" y="550604"/>
                  <a:pt x="297748" y="550921"/>
                  <a:pt x="298487" y="551301"/>
                </a:cubicBezTo>
                <a:cubicBezTo>
                  <a:pt x="301105" y="553075"/>
                  <a:pt x="301508" y="555166"/>
                  <a:pt x="300770" y="557954"/>
                </a:cubicBezTo>
                <a:cubicBezTo>
                  <a:pt x="300031" y="560045"/>
                  <a:pt x="298487" y="561503"/>
                  <a:pt x="297009" y="563214"/>
                </a:cubicBezTo>
                <a:cubicBezTo>
                  <a:pt x="295935" y="564291"/>
                  <a:pt x="294794" y="564608"/>
                  <a:pt x="293314" y="564291"/>
                </a:cubicBezTo>
                <a:cubicBezTo>
                  <a:pt x="291435" y="563911"/>
                  <a:pt x="289958" y="563214"/>
                  <a:pt x="288817" y="561820"/>
                </a:cubicBezTo>
                <a:cubicBezTo>
                  <a:pt x="288079" y="560742"/>
                  <a:pt x="287005" y="559728"/>
                  <a:pt x="287341" y="558334"/>
                </a:cubicBezTo>
                <a:cubicBezTo>
                  <a:pt x="287341" y="557954"/>
                  <a:pt x="287005" y="557637"/>
                  <a:pt x="287744" y="557257"/>
                </a:cubicBezTo>
                <a:cubicBezTo>
                  <a:pt x="288079" y="553075"/>
                  <a:pt x="291838" y="549907"/>
                  <a:pt x="296270" y="550604"/>
                </a:cubicBezTo>
                <a:close/>
                <a:moveTo>
                  <a:pt x="547435" y="550566"/>
                </a:moveTo>
                <a:cubicBezTo>
                  <a:pt x="548924" y="550185"/>
                  <a:pt x="549668" y="550883"/>
                  <a:pt x="550818" y="551962"/>
                </a:cubicBezTo>
                <a:cubicBezTo>
                  <a:pt x="551563" y="552659"/>
                  <a:pt x="551901" y="553738"/>
                  <a:pt x="551563" y="554753"/>
                </a:cubicBezTo>
                <a:cubicBezTo>
                  <a:pt x="551157" y="555831"/>
                  <a:pt x="550412" y="556529"/>
                  <a:pt x="548924" y="556529"/>
                </a:cubicBezTo>
                <a:cubicBezTo>
                  <a:pt x="547773" y="556529"/>
                  <a:pt x="546285" y="556149"/>
                  <a:pt x="544796" y="556149"/>
                </a:cubicBezTo>
                <a:cubicBezTo>
                  <a:pt x="544052" y="553738"/>
                  <a:pt x="543646" y="553040"/>
                  <a:pt x="544796" y="551962"/>
                </a:cubicBezTo>
                <a:cubicBezTo>
                  <a:pt x="545202" y="551264"/>
                  <a:pt x="546285" y="550883"/>
                  <a:pt x="547435" y="550566"/>
                </a:cubicBezTo>
                <a:close/>
                <a:moveTo>
                  <a:pt x="273340" y="550406"/>
                </a:moveTo>
                <a:cubicBezTo>
                  <a:pt x="274178" y="550359"/>
                  <a:pt x="275016" y="550532"/>
                  <a:pt x="275753" y="550879"/>
                </a:cubicBezTo>
                <a:cubicBezTo>
                  <a:pt x="278031" y="551950"/>
                  <a:pt x="279102" y="553337"/>
                  <a:pt x="279504" y="555418"/>
                </a:cubicBezTo>
                <a:cubicBezTo>
                  <a:pt x="279504" y="556490"/>
                  <a:pt x="279504" y="557562"/>
                  <a:pt x="279504" y="558949"/>
                </a:cubicBezTo>
                <a:cubicBezTo>
                  <a:pt x="278767" y="559642"/>
                  <a:pt x="278031" y="560336"/>
                  <a:pt x="276893" y="561029"/>
                </a:cubicBezTo>
                <a:cubicBezTo>
                  <a:pt x="275418" y="562101"/>
                  <a:pt x="273541" y="562101"/>
                  <a:pt x="272066" y="561029"/>
                </a:cubicBezTo>
                <a:cubicBezTo>
                  <a:pt x="270591" y="560336"/>
                  <a:pt x="269451" y="558949"/>
                  <a:pt x="268714" y="557183"/>
                </a:cubicBezTo>
                <a:cubicBezTo>
                  <a:pt x="267976" y="554409"/>
                  <a:pt x="269451" y="552644"/>
                  <a:pt x="270926" y="551257"/>
                </a:cubicBezTo>
                <a:cubicBezTo>
                  <a:pt x="271663" y="550721"/>
                  <a:pt x="272502" y="550453"/>
                  <a:pt x="273340" y="550406"/>
                </a:cubicBezTo>
                <a:close/>
                <a:moveTo>
                  <a:pt x="730210" y="550143"/>
                </a:moveTo>
                <a:cubicBezTo>
                  <a:pt x="730992" y="550314"/>
                  <a:pt x="731725" y="550657"/>
                  <a:pt x="732457" y="551000"/>
                </a:cubicBezTo>
                <a:cubicBezTo>
                  <a:pt x="733256" y="551374"/>
                  <a:pt x="733589" y="552372"/>
                  <a:pt x="733256" y="553121"/>
                </a:cubicBezTo>
                <a:cubicBezTo>
                  <a:pt x="732124" y="554805"/>
                  <a:pt x="730992" y="556177"/>
                  <a:pt x="729195" y="557237"/>
                </a:cubicBezTo>
                <a:cubicBezTo>
                  <a:pt x="727663" y="557923"/>
                  <a:pt x="725466" y="557237"/>
                  <a:pt x="725133" y="555491"/>
                </a:cubicBezTo>
                <a:cubicBezTo>
                  <a:pt x="724734" y="555179"/>
                  <a:pt x="724734" y="554493"/>
                  <a:pt x="724734" y="554119"/>
                </a:cubicBezTo>
                <a:cubicBezTo>
                  <a:pt x="724734" y="551686"/>
                  <a:pt x="725466" y="550688"/>
                  <a:pt x="727663" y="550314"/>
                </a:cubicBezTo>
                <a:cubicBezTo>
                  <a:pt x="728595" y="549971"/>
                  <a:pt x="729428" y="549971"/>
                  <a:pt x="730210" y="550143"/>
                </a:cubicBezTo>
                <a:close/>
                <a:moveTo>
                  <a:pt x="256153" y="549907"/>
                </a:moveTo>
                <a:cubicBezTo>
                  <a:pt x="256153" y="549907"/>
                  <a:pt x="256897" y="549907"/>
                  <a:pt x="257980" y="549907"/>
                </a:cubicBezTo>
                <a:cubicBezTo>
                  <a:pt x="261363" y="550594"/>
                  <a:pt x="262852" y="555407"/>
                  <a:pt x="259875" y="557844"/>
                </a:cubicBezTo>
                <a:cubicBezTo>
                  <a:pt x="257980" y="559594"/>
                  <a:pt x="256153" y="559594"/>
                  <a:pt x="253853" y="558907"/>
                </a:cubicBezTo>
                <a:cubicBezTo>
                  <a:pt x="251620" y="558532"/>
                  <a:pt x="250131" y="555782"/>
                  <a:pt x="250469" y="553719"/>
                </a:cubicBezTo>
                <a:cubicBezTo>
                  <a:pt x="250875" y="550907"/>
                  <a:pt x="252364" y="549907"/>
                  <a:pt x="256153" y="549907"/>
                </a:cubicBezTo>
                <a:close/>
                <a:moveTo>
                  <a:pt x="827587" y="549718"/>
                </a:moveTo>
                <a:cubicBezTo>
                  <a:pt x="828624" y="550204"/>
                  <a:pt x="829287" y="551427"/>
                  <a:pt x="830238" y="553685"/>
                </a:cubicBezTo>
                <a:cubicBezTo>
                  <a:pt x="830238" y="555379"/>
                  <a:pt x="829083" y="556821"/>
                  <a:pt x="827248" y="557825"/>
                </a:cubicBezTo>
                <a:cubicBezTo>
                  <a:pt x="825752" y="558201"/>
                  <a:pt x="823849" y="558201"/>
                  <a:pt x="822693" y="557135"/>
                </a:cubicBezTo>
                <a:cubicBezTo>
                  <a:pt x="821946" y="556068"/>
                  <a:pt x="820790" y="554689"/>
                  <a:pt x="821606" y="553309"/>
                </a:cubicBezTo>
                <a:cubicBezTo>
                  <a:pt x="821946" y="552242"/>
                  <a:pt x="822353" y="551239"/>
                  <a:pt x="822693" y="550172"/>
                </a:cubicBezTo>
                <a:cubicBezTo>
                  <a:pt x="825140" y="549482"/>
                  <a:pt x="826551" y="549231"/>
                  <a:pt x="827587" y="549718"/>
                </a:cubicBezTo>
                <a:close/>
                <a:moveTo>
                  <a:pt x="690888" y="549665"/>
                </a:moveTo>
                <a:cubicBezTo>
                  <a:pt x="692020" y="549665"/>
                  <a:pt x="693484" y="550044"/>
                  <a:pt x="694949" y="550359"/>
                </a:cubicBezTo>
                <a:cubicBezTo>
                  <a:pt x="694949" y="551054"/>
                  <a:pt x="694949" y="551748"/>
                  <a:pt x="694949" y="553200"/>
                </a:cubicBezTo>
                <a:cubicBezTo>
                  <a:pt x="694949" y="553894"/>
                  <a:pt x="694617" y="554904"/>
                  <a:pt x="693484" y="555282"/>
                </a:cubicBezTo>
                <a:cubicBezTo>
                  <a:pt x="692752" y="555598"/>
                  <a:pt x="692020" y="556292"/>
                  <a:pt x="691286" y="556671"/>
                </a:cubicBezTo>
                <a:cubicBezTo>
                  <a:pt x="690156" y="557365"/>
                  <a:pt x="688292" y="557049"/>
                  <a:pt x="687559" y="556292"/>
                </a:cubicBezTo>
                <a:cubicBezTo>
                  <a:pt x="686827" y="555282"/>
                  <a:pt x="686094" y="553894"/>
                  <a:pt x="686494" y="552442"/>
                </a:cubicBezTo>
                <a:cubicBezTo>
                  <a:pt x="686827" y="550738"/>
                  <a:pt x="689023" y="549350"/>
                  <a:pt x="690888" y="549665"/>
                </a:cubicBezTo>
                <a:close/>
                <a:moveTo>
                  <a:pt x="747471" y="549628"/>
                </a:moveTo>
                <a:cubicBezTo>
                  <a:pt x="748964" y="550706"/>
                  <a:pt x="750458" y="551403"/>
                  <a:pt x="752019" y="552101"/>
                </a:cubicBezTo>
                <a:cubicBezTo>
                  <a:pt x="753512" y="552798"/>
                  <a:pt x="753512" y="554890"/>
                  <a:pt x="752019" y="555588"/>
                </a:cubicBezTo>
                <a:cubicBezTo>
                  <a:pt x="750118" y="556285"/>
                  <a:pt x="748218" y="557363"/>
                  <a:pt x="746385" y="558060"/>
                </a:cubicBezTo>
                <a:cubicBezTo>
                  <a:pt x="745231" y="558758"/>
                  <a:pt x="743737" y="558441"/>
                  <a:pt x="742991" y="557363"/>
                </a:cubicBezTo>
                <a:cubicBezTo>
                  <a:pt x="742244" y="556285"/>
                  <a:pt x="741429" y="554890"/>
                  <a:pt x="741429" y="553495"/>
                </a:cubicBezTo>
                <a:cubicBezTo>
                  <a:pt x="741090" y="551720"/>
                  <a:pt x="742991" y="550008"/>
                  <a:pt x="745570" y="550008"/>
                </a:cubicBezTo>
                <a:cubicBezTo>
                  <a:pt x="745977" y="550008"/>
                  <a:pt x="746724" y="550008"/>
                  <a:pt x="747471" y="549628"/>
                </a:cubicBezTo>
                <a:close/>
                <a:moveTo>
                  <a:pt x="652139" y="549628"/>
                </a:moveTo>
                <a:cubicBezTo>
                  <a:pt x="653217" y="550706"/>
                  <a:pt x="654766" y="551404"/>
                  <a:pt x="655844" y="551721"/>
                </a:cubicBezTo>
                <a:cubicBezTo>
                  <a:pt x="656585" y="552799"/>
                  <a:pt x="656585" y="553877"/>
                  <a:pt x="655844" y="554892"/>
                </a:cubicBezTo>
                <a:cubicBezTo>
                  <a:pt x="653621" y="557365"/>
                  <a:pt x="649107" y="556287"/>
                  <a:pt x="648029" y="553496"/>
                </a:cubicBezTo>
                <a:cubicBezTo>
                  <a:pt x="648029" y="552799"/>
                  <a:pt x="648029" y="552101"/>
                  <a:pt x="648770" y="551721"/>
                </a:cubicBezTo>
                <a:cubicBezTo>
                  <a:pt x="649915" y="551023"/>
                  <a:pt x="650656" y="550326"/>
                  <a:pt x="652139" y="549628"/>
                </a:cubicBezTo>
                <a:close/>
                <a:moveTo>
                  <a:pt x="988253" y="549486"/>
                </a:moveTo>
                <a:cubicBezTo>
                  <a:pt x="991537" y="548792"/>
                  <a:pt x="995290" y="551569"/>
                  <a:pt x="995290" y="554723"/>
                </a:cubicBezTo>
                <a:cubicBezTo>
                  <a:pt x="995290" y="557563"/>
                  <a:pt x="994552" y="559266"/>
                  <a:pt x="991537" y="561033"/>
                </a:cubicBezTo>
                <a:cubicBezTo>
                  <a:pt x="990062" y="561727"/>
                  <a:pt x="988588" y="562106"/>
                  <a:pt x="987114" y="562800"/>
                </a:cubicBezTo>
                <a:cubicBezTo>
                  <a:pt x="985639" y="563494"/>
                  <a:pt x="983763" y="563494"/>
                  <a:pt x="981886" y="563494"/>
                </a:cubicBezTo>
                <a:cubicBezTo>
                  <a:pt x="978536" y="563115"/>
                  <a:pt x="976324" y="560654"/>
                  <a:pt x="976726" y="557563"/>
                </a:cubicBezTo>
                <a:cubicBezTo>
                  <a:pt x="977061" y="555417"/>
                  <a:pt x="978200" y="554029"/>
                  <a:pt x="979340" y="552263"/>
                </a:cubicBezTo>
                <a:cubicBezTo>
                  <a:pt x="980814" y="550181"/>
                  <a:pt x="982623" y="549865"/>
                  <a:pt x="984500" y="549865"/>
                </a:cubicBezTo>
                <a:cubicBezTo>
                  <a:pt x="985974" y="549865"/>
                  <a:pt x="987114" y="549865"/>
                  <a:pt x="988253" y="549486"/>
                </a:cubicBezTo>
                <a:close/>
                <a:moveTo>
                  <a:pt x="526880" y="549350"/>
                </a:moveTo>
                <a:cubicBezTo>
                  <a:pt x="527620" y="549350"/>
                  <a:pt x="528762" y="549350"/>
                  <a:pt x="529503" y="549663"/>
                </a:cubicBezTo>
                <a:cubicBezTo>
                  <a:pt x="530578" y="550040"/>
                  <a:pt x="531384" y="551734"/>
                  <a:pt x="530242" y="552800"/>
                </a:cubicBezTo>
                <a:cubicBezTo>
                  <a:pt x="529098" y="554181"/>
                  <a:pt x="527620" y="555247"/>
                  <a:pt x="525738" y="555561"/>
                </a:cubicBezTo>
                <a:cubicBezTo>
                  <a:pt x="523520" y="556251"/>
                  <a:pt x="521638" y="554557"/>
                  <a:pt x="522041" y="552424"/>
                </a:cubicBezTo>
                <a:cubicBezTo>
                  <a:pt x="522780" y="550730"/>
                  <a:pt x="524662" y="549350"/>
                  <a:pt x="526880" y="549350"/>
                </a:cubicBezTo>
                <a:close/>
                <a:moveTo>
                  <a:pt x="316741" y="549350"/>
                </a:moveTo>
                <a:cubicBezTo>
                  <a:pt x="320102" y="549350"/>
                  <a:pt x="322320" y="552424"/>
                  <a:pt x="321244" y="555937"/>
                </a:cubicBezTo>
                <a:cubicBezTo>
                  <a:pt x="319699" y="560455"/>
                  <a:pt x="316002" y="563216"/>
                  <a:pt x="311164" y="563216"/>
                </a:cubicBezTo>
                <a:cubicBezTo>
                  <a:pt x="308946" y="563216"/>
                  <a:pt x="307400" y="562525"/>
                  <a:pt x="306325" y="560769"/>
                </a:cubicBezTo>
                <a:cubicBezTo>
                  <a:pt x="305182" y="559075"/>
                  <a:pt x="305182" y="557318"/>
                  <a:pt x="304846" y="555247"/>
                </a:cubicBezTo>
                <a:cubicBezTo>
                  <a:pt x="305585" y="554181"/>
                  <a:pt x="305921" y="553491"/>
                  <a:pt x="306325" y="553177"/>
                </a:cubicBezTo>
                <a:cubicBezTo>
                  <a:pt x="307400" y="551734"/>
                  <a:pt x="308946" y="551044"/>
                  <a:pt x="310424" y="551044"/>
                </a:cubicBezTo>
                <a:cubicBezTo>
                  <a:pt x="311903" y="551044"/>
                  <a:pt x="313381" y="550730"/>
                  <a:pt x="314860" y="549663"/>
                </a:cubicBezTo>
                <a:cubicBezTo>
                  <a:pt x="315263" y="549350"/>
                  <a:pt x="316002" y="549350"/>
                  <a:pt x="316741" y="549350"/>
                </a:cubicBezTo>
                <a:close/>
                <a:moveTo>
                  <a:pt x="234516" y="549350"/>
                </a:moveTo>
                <a:cubicBezTo>
                  <a:pt x="237452" y="549350"/>
                  <a:pt x="239321" y="550374"/>
                  <a:pt x="239654" y="553959"/>
                </a:cubicBezTo>
                <a:cubicBezTo>
                  <a:pt x="239654" y="556392"/>
                  <a:pt x="237452" y="558888"/>
                  <a:pt x="235250" y="559273"/>
                </a:cubicBezTo>
                <a:cubicBezTo>
                  <a:pt x="231914" y="559593"/>
                  <a:pt x="229311" y="557160"/>
                  <a:pt x="229311" y="553959"/>
                </a:cubicBezTo>
                <a:cubicBezTo>
                  <a:pt x="229311" y="551782"/>
                  <a:pt x="231914" y="549350"/>
                  <a:pt x="234516" y="549350"/>
                </a:cubicBezTo>
                <a:close/>
                <a:moveTo>
                  <a:pt x="188948" y="549350"/>
                </a:moveTo>
                <a:cubicBezTo>
                  <a:pt x="191975" y="549350"/>
                  <a:pt x="193456" y="551037"/>
                  <a:pt x="194599" y="553162"/>
                </a:cubicBezTo>
                <a:cubicBezTo>
                  <a:pt x="195339" y="554850"/>
                  <a:pt x="193859" y="556225"/>
                  <a:pt x="192312" y="557287"/>
                </a:cubicBezTo>
                <a:cubicBezTo>
                  <a:pt x="191975" y="557662"/>
                  <a:pt x="191975" y="557662"/>
                  <a:pt x="191975" y="557662"/>
                </a:cubicBezTo>
                <a:cubicBezTo>
                  <a:pt x="190832" y="559037"/>
                  <a:pt x="188948" y="559037"/>
                  <a:pt x="187132" y="558350"/>
                </a:cubicBezTo>
                <a:cubicBezTo>
                  <a:pt x="185248" y="557287"/>
                  <a:pt x="184508" y="555912"/>
                  <a:pt x="184105" y="553850"/>
                </a:cubicBezTo>
                <a:cubicBezTo>
                  <a:pt x="184105" y="552412"/>
                  <a:pt x="184912" y="550725"/>
                  <a:pt x="186728" y="550037"/>
                </a:cubicBezTo>
                <a:cubicBezTo>
                  <a:pt x="187468" y="549662"/>
                  <a:pt x="188208" y="549350"/>
                  <a:pt x="188948" y="549350"/>
                </a:cubicBezTo>
                <a:close/>
                <a:moveTo>
                  <a:pt x="1056874" y="549173"/>
                </a:moveTo>
                <a:cubicBezTo>
                  <a:pt x="1057611" y="548792"/>
                  <a:pt x="1058749" y="549173"/>
                  <a:pt x="1059486" y="549490"/>
                </a:cubicBezTo>
                <a:cubicBezTo>
                  <a:pt x="1062098" y="550884"/>
                  <a:pt x="1062500" y="552659"/>
                  <a:pt x="1061696" y="555130"/>
                </a:cubicBezTo>
                <a:cubicBezTo>
                  <a:pt x="1061361" y="555828"/>
                  <a:pt x="1060959" y="556905"/>
                  <a:pt x="1060624" y="557602"/>
                </a:cubicBezTo>
                <a:cubicBezTo>
                  <a:pt x="1060624" y="557919"/>
                  <a:pt x="1059888" y="558299"/>
                  <a:pt x="1059486" y="558616"/>
                </a:cubicBezTo>
                <a:cubicBezTo>
                  <a:pt x="1057276" y="559694"/>
                  <a:pt x="1055066" y="560708"/>
                  <a:pt x="1053191" y="560708"/>
                </a:cubicBezTo>
                <a:cubicBezTo>
                  <a:pt x="1050579" y="560708"/>
                  <a:pt x="1048704" y="560010"/>
                  <a:pt x="1047230" y="558996"/>
                </a:cubicBezTo>
                <a:cubicBezTo>
                  <a:pt x="1046494" y="558616"/>
                  <a:pt x="1046159" y="557602"/>
                  <a:pt x="1045757" y="556905"/>
                </a:cubicBezTo>
                <a:cubicBezTo>
                  <a:pt x="1045020" y="554053"/>
                  <a:pt x="1047967" y="550187"/>
                  <a:pt x="1050981" y="550187"/>
                </a:cubicBezTo>
                <a:cubicBezTo>
                  <a:pt x="1052789" y="549870"/>
                  <a:pt x="1055066" y="549490"/>
                  <a:pt x="1056874" y="549173"/>
                </a:cubicBezTo>
                <a:close/>
                <a:moveTo>
                  <a:pt x="149808" y="549146"/>
                </a:moveTo>
                <a:cubicBezTo>
                  <a:pt x="151263" y="549366"/>
                  <a:pt x="152584" y="550151"/>
                  <a:pt x="152956" y="551375"/>
                </a:cubicBezTo>
                <a:cubicBezTo>
                  <a:pt x="153294" y="553134"/>
                  <a:pt x="153700" y="554515"/>
                  <a:pt x="152956" y="555897"/>
                </a:cubicBezTo>
                <a:cubicBezTo>
                  <a:pt x="152956" y="556211"/>
                  <a:pt x="152550" y="556964"/>
                  <a:pt x="152211" y="556964"/>
                </a:cubicBezTo>
                <a:cubicBezTo>
                  <a:pt x="150316" y="557969"/>
                  <a:pt x="148421" y="559037"/>
                  <a:pt x="146187" y="557969"/>
                </a:cubicBezTo>
                <a:cubicBezTo>
                  <a:pt x="145442" y="556964"/>
                  <a:pt x="144698" y="555520"/>
                  <a:pt x="143953" y="554515"/>
                </a:cubicBezTo>
                <a:cubicBezTo>
                  <a:pt x="143953" y="552757"/>
                  <a:pt x="144698" y="551689"/>
                  <a:pt x="145848" y="550308"/>
                </a:cubicBezTo>
                <a:cubicBezTo>
                  <a:pt x="146762" y="549271"/>
                  <a:pt x="148353" y="548926"/>
                  <a:pt x="149808" y="549146"/>
                </a:cubicBezTo>
                <a:close/>
                <a:moveTo>
                  <a:pt x="1101196" y="549016"/>
                </a:moveTo>
                <a:cubicBezTo>
                  <a:pt x="1102127" y="549151"/>
                  <a:pt x="1102966" y="549598"/>
                  <a:pt x="1103704" y="550299"/>
                </a:cubicBezTo>
                <a:cubicBezTo>
                  <a:pt x="1105180" y="551701"/>
                  <a:pt x="1105918" y="553486"/>
                  <a:pt x="1105582" y="555272"/>
                </a:cubicBezTo>
                <a:cubicBezTo>
                  <a:pt x="1105582" y="556292"/>
                  <a:pt x="1104844" y="557758"/>
                  <a:pt x="1104442" y="558778"/>
                </a:cubicBezTo>
                <a:cubicBezTo>
                  <a:pt x="1103704" y="560563"/>
                  <a:pt x="1102227" y="561264"/>
                  <a:pt x="1100348" y="560563"/>
                </a:cubicBezTo>
                <a:cubicBezTo>
                  <a:pt x="1098537" y="559862"/>
                  <a:pt x="1096658" y="559161"/>
                  <a:pt x="1094779" y="558077"/>
                </a:cubicBezTo>
                <a:cubicBezTo>
                  <a:pt x="1093705" y="557375"/>
                  <a:pt x="1092900" y="555973"/>
                  <a:pt x="1093705" y="554570"/>
                </a:cubicBezTo>
                <a:cubicBezTo>
                  <a:pt x="1094443" y="553486"/>
                  <a:pt x="1094779" y="552403"/>
                  <a:pt x="1095517" y="551000"/>
                </a:cubicBezTo>
                <a:cubicBezTo>
                  <a:pt x="1096658" y="550681"/>
                  <a:pt x="1097798" y="549980"/>
                  <a:pt x="1098134" y="549597"/>
                </a:cubicBezTo>
                <a:cubicBezTo>
                  <a:pt x="1099241" y="549056"/>
                  <a:pt x="1100264" y="548880"/>
                  <a:pt x="1101196" y="549016"/>
                </a:cubicBezTo>
                <a:close/>
                <a:moveTo>
                  <a:pt x="569404" y="548993"/>
                </a:moveTo>
                <a:cubicBezTo>
                  <a:pt x="571743" y="549335"/>
                  <a:pt x="573616" y="551685"/>
                  <a:pt x="573616" y="553229"/>
                </a:cubicBezTo>
                <a:cubicBezTo>
                  <a:pt x="573616" y="553603"/>
                  <a:pt x="573216" y="554289"/>
                  <a:pt x="572884" y="554601"/>
                </a:cubicBezTo>
                <a:cubicBezTo>
                  <a:pt x="571418" y="555287"/>
                  <a:pt x="570287" y="555973"/>
                  <a:pt x="568824" y="555973"/>
                </a:cubicBezTo>
                <a:cubicBezTo>
                  <a:pt x="566958" y="555973"/>
                  <a:pt x="565492" y="554975"/>
                  <a:pt x="565092" y="553229"/>
                </a:cubicBezTo>
                <a:cubicBezTo>
                  <a:pt x="564759" y="551482"/>
                  <a:pt x="565492" y="550485"/>
                  <a:pt x="566958" y="549424"/>
                </a:cubicBezTo>
                <a:cubicBezTo>
                  <a:pt x="567791" y="548988"/>
                  <a:pt x="568624" y="548879"/>
                  <a:pt x="569404" y="548993"/>
                </a:cubicBezTo>
                <a:close/>
                <a:moveTo>
                  <a:pt x="764125" y="548892"/>
                </a:moveTo>
                <a:cubicBezTo>
                  <a:pt x="766368" y="549269"/>
                  <a:pt x="767524" y="550655"/>
                  <a:pt x="768271" y="552355"/>
                </a:cubicBezTo>
                <a:cubicBezTo>
                  <a:pt x="768679" y="553803"/>
                  <a:pt x="767864" y="554810"/>
                  <a:pt x="766776" y="555881"/>
                </a:cubicBezTo>
                <a:cubicBezTo>
                  <a:pt x="766028" y="556951"/>
                  <a:pt x="764873" y="557644"/>
                  <a:pt x="763717" y="557644"/>
                </a:cubicBezTo>
                <a:cubicBezTo>
                  <a:pt x="762222" y="557644"/>
                  <a:pt x="759979" y="556196"/>
                  <a:pt x="759979" y="555503"/>
                </a:cubicBezTo>
                <a:cubicBezTo>
                  <a:pt x="759979" y="554495"/>
                  <a:pt x="759571" y="553803"/>
                  <a:pt x="759571" y="553110"/>
                </a:cubicBezTo>
                <a:cubicBezTo>
                  <a:pt x="759231" y="550969"/>
                  <a:pt x="761882" y="548514"/>
                  <a:pt x="764125" y="548892"/>
                </a:cubicBezTo>
                <a:close/>
                <a:moveTo>
                  <a:pt x="781704" y="548886"/>
                </a:moveTo>
                <a:cubicBezTo>
                  <a:pt x="782783" y="549192"/>
                  <a:pt x="783811" y="549803"/>
                  <a:pt x="784552" y="550682"/>
                </a:cubicBezTo>
                <a:cubicBezTo>
                  <a:pt x="785631" y="551685"/>
                  <a:pt x="785631" y="552752"/>
                  <a:pt x="785294" y="554132"/>
                </a:cubicBezTo>
                <a:cubicBezTo>
                  <a:pt x="784148" y="556578"/>
                  <a:pt x="782665" y="557268"/>
                  <a:pt x="780440" y="557644"/>
                </a:cubicBezTo>
                <a:cubicBezTo>
                  <a:pt x="778216" y="557644"/>
                  <a:pt x="775587" y="554822"/>
                  <a:pt x="775924" y="552752"/>
                </a:cubicBezTo>
                <a:cubicBezTo>
                  <a:pt x="775924" y="550995"/>
                  <a:pt x="776666" y="549615"/>
                  <a:pt x="778553" y="548925"/>
                </a:cubicBezTo>
                <a:cubicBezTo>
                  <a:pt x="779497" y="548580"/>
                  <a:pt x="780626" y="548580"/>
                  <a:pt x="781704" y="548886"/>
                </a:cubicBezTo>
                <a:close/>
                <a:moveTo>
                  <a:pt x="707923" y="548817"/>
                </a:moveTo>
                <a:cubicBezTo>
                  <a:pt x="708706" y="548721"/>
                  <a:pt x="709624" y="548896"/>
                  <a:pt x="710524" y="549279"/>
                </a:cubicBezTo>
                <a:cubicBezTo>
                  <a:pt x="712392" y="550299"/>
                  <a:pt x="712792" y="551382"/>
                  <a:pt x="711658" y="553167"/>
                </a:cubicBezTo>
                <a:cubicBezTo>
                  <a:pt x="711658" y="553486"/>
                  <a:pt x="711658" y="553868"/>
                  <a:pt x="711325" y="554187"/>
                </a:cubicBezTo>
                <a:cubicBezTo>
                  <a:pt x="710191" y="555589"/>
                  <a:pt x="709057" y="555972"/>
                  <a:pt x="707256" y="555589"/>
                </a:cubicBezTo>
                <a:cubicBezTo>
                  <a:pt x="706455" y="555270"/>
                  <a:pt x="705721" y="554569"/>
                  <a:pt x="705721" y="552785"/>
                </a:cubicBezTo>
                <a:cubicBezTo>
                  <a:pt x="705721" y="552402"/>
                  <a:pt x="705721" y="552402"/>
                  <a:pt x="705721" y="551701"/>
                </a:cubicBezTo>
                <a:cubicBezTo>
                  <a:pt x="705721" y="551701"/>
                  <a:pt x="705721" y="550745"/>
                  <a:pt x="706122" y="549980"/>
                </a:cubicBezTo>
                <a:cubicBezTo>
                  <a:pt x="706488" y="549279"/>
                  <a:pt x="707139" y="548912"/>
                  <a:pt x="707923" y="548817"/>
                </a:cubicBezTo>
                <a:close/>
                <a:moveTo>
                  <a:pt x="806460" y="548792"/>
                </a:moveTo>
                <a:cubicBezTo>
                  <a:pt x="808362" y="548792"/>
                  <a:pt x="811351" y="550859"/>
                  <a:pt x="811690" y="552613"/>
                </a:cubicBezTo>
                <a:cubicBezTo>
                  <a:pt x="812098" y="553677"/>
                  <a:pt x="811690" y="555055"/>
                  <a:pt x="810604" y="555368"/>
                </a:cubicBezTo>
                <a:cubicBezTo>
                  <a:pt x="809109" y="556057"/>
                  <a:pt x="807547" y="556433"/>
                  <a:pt x="806800" y="556808"/>
                </a:cubicBezTo>
                <a:cubicBezTo>
                  <a:pt x="804966" y="556808"/>
                  <a:pt x="803472" y="556808"/>
                  <a:pt x="803064" y="555744"/>
                </a:cubicBezTo>
                <a:cubicBezTo>
                  <a:pt x="801910" y="554366"/>
                  <a:pt x="801162" y="552988"/>
                  <a:pt x="802317" y="551235"/>
                </a:cubicBezTo>
                <a:cubicBezTo>
                  <a:pt x="803064" y="549481"/>
                  <a:pt x="804558" y="548792"/>
                  <a:pt x="806460" y="548792"/>
                </a:cubicBezTo>
                <a:close/>
                <a:moveTo>
                  <a:pt x="127500" y="548792"/>
                </a:moveTo>
                <a:cubicBezTo>
                  <a:pt x="129368" y="548792"/>
                  <a:pt x="130836" y="549875"/>
                  <a:pt x="132304" y="550894"/>
                </a:cubicBezTo>
                <a:cubicBezTo>
                  <a:pt x="133772" y="552294"/>
                  <a:pt x="133772" y="553377"/>
                  <a:pt x="132304" y="554778"/>
                </a:cubicBezTo>
                <a:cubicBezTo>
                  <a:pt x="131904" y="555160"/>
                  <a:pt x="131570" y="555478"/>
                  <a:pt x="131170" y="555860"/>
                </a:cubicBezTo>
                <a:cubicBezTo>
                  <a:pt x="129368" y="557261"/>
                  <a:pt x="127900" y="557643"/>
                  <a:pt x="125632" y="556179"/>
                </a:cubicBezTo>
                <a:cubicBezTo>
                  <a:pt x="123830" y="555160"/>
                  <a:pt x="123430" y="553759"/>
                  <a:pt x="123830" y="551976"/>
                </a:cubicBezTo>
                <a:cubicBezTo>
                  <a:pt x="124164" y="550575"/>
                  <a:pt x="126032" y="548792"/>
                  <a:pt x="127500" y="548792"/>
                </a:cubicBezTo>
                <a:close/>
                <a:moveTo>
                  <a:pt x="169271" y="548318"/>
                </a:moveTo>
                <a:cubicBezTo>
                  <a:pt x="170741" y="548702"/>
                  <a:pt x="171877" y="549407"/>
                  <a:pt x="172946" y="550111"/>
                </a:cubicBezTo>
                <a:cubicBezTo>
                  <a:pt x="173347" y="550431"/>
                  <a:pt x="174083" y="551135"/>
                  <a:pt x="174083" y="551839"/>
                </a:cubicBezTo>
                <a:cubicBezTo>
                  <a:pt x="174818" y="555040"/>
                  <a:pt x="171075" y="557921"/>
                  <a:pt x="168869" y="557921"/>
                </a:cubicBezTo>
                <a:cubicBezTo>
                  <a:pt x="165929" y="557921"/>
                  <a:pt x="164792" y="556833"/>
                  <a:pt x="163723" y="554016"/>
                </a:cubicBezTo>
                <a:cubicBezTo>
                  <a:pt x="162988" y="551135"/>
                  <a:pt x="166263" y="547678"/>
                  <a:pt x="169271" y="548318"/>
                </a:cubicBezTo>
                <a:close/>
                <a:moveTo>
                  <a:pt x="843027" y="548235"/>
                </a:moveTo>
                <a:cubicBezTo>
                  <a:pt x="845624" y="548235"/>
                  <a:pt x="847488" y="549636"/>
                  <a:pt x="847488" y="552438"/>
                </a:cubicBezTo>
                <a:cubicBezTo>
                  <a:pt x="847488" y="554603"/>
                  <a:pt x="845225" y="557086"/>
                  <a:pt x="843027" y="557086"/>
                </a:cubicBezTo>
                <a:cubicBezTo>
                  <a:pt x="841163" y="557086"/>
                  <a:pt x="838633" y="554603"/>
                  <a:pt x="838633" y="552438"/>
                </a:cubicBezTo>
                <a:cubicBezTo>
                  <a:pt x="838633" y="550719"/>
                  <a:pt x="840830" y="548235"/>
                  <a:pt x="843027" y="548235"/>
                </a:cubicBezTo>
                <a:close/>
                <a:moveTo>
                  <a:pt x="673531" y="548235"/>
                </a:moveTo>
                <a:cubicBezTo>
                  <a:pt x="675765" y="548235"/>
                  <a:pt x="676510" y="548942"/>
                  <a:pt x="676510" y="551064"/>
                </a:cubicBezTo>
                <a:cubicBezTo>
                  <a:pt x="676510" y="553250"/>
                  <a:pt x="675359" y="554664"/>
                  <a:pt x="673531" y="555371"/>
                </a:cubicBezTo>
                <a:cubicBezTo>
                  <a:pt x="672042" y="555692"/>
                  <a:pt x="670146" y="555692"/>
                  <a:pt x="669402" y="554664"/>
                </a:cubicBezTo>
                <a:cubicBezTo>
                  <a:pt x="668251" y="553571"/>
                  <a:pt x="668251" y="552157"/>
                  <a:pt x="668996" y="550742"/>
                </a:cubicBezTo>
                <a:cubicBezTo>
                  <a:pt x="670146" y="548942"/>
                  <a:pt x="671636" y="548235"/>
                  <a:pt x="673531" y="548235"/>
                </a:cubicBezTo>
                <a:close/>
                <a:moveTo>
                  <a:pt x="356246" y="548092"/>
                </a:moveTo>
                <a:cubicBezTo>
                  <a:pt x="357315" y="548355"/>
                  <a:pt x="358251" y="549152"/>
                  <a:pt x="359555" y="550585"/>
                </a:cubicBezTo>
                <a:cubicBezTo>
                  <a:pt x="360691" y="551604"/>
                  <a:pt x="360691" y="553070"/>
                  <a:pt x="360290" y="554471"/>
                </a:cubicBezTo>
                <a:cubicBezTo>
                  <a:pt x="359555" y="556574"/>
                  <a:pt x="358418" y="557975"/>
                  <a:pt x="356948" y="559058"/>
                </a:cubicBezTo>
                <a:cubicBezTo>
                  <a:pt x="354341" y="561161"/>
                  <a:pt x="350665" y="561543"/>
                  <a:pt x="348058" y="559377"/>
                </a:cubicBezTo>
                <a:cubicBezTo>
                  <a:pt x="346922" y="558676"/>
                  <a:pt x="346187" y="557275"/>
                  <a:pt x="346187" y="555491"/>
                </a:cubicBezTo>
                <a:cubicBezTo>
                  <a:pt x="346187" y="553070"/>
                  <a:pt x="347724" y="550904"/>
                  <a:pt x="349930" y="549884"/>
                </a:cubicBezTo>
                <a:cubicBezTo>
                  <a:pt x="350665" y="549502"/>
                  <a:pt x="351400" y="549183"/>
                  <a:pt x="352135" y="548801"/>
                </a:cubicBezTo>
                <a:cubicBezTo>
                  <a:pt x="353974" y="548100"/>
                  <a:pt x="355177" y="547830"/>
                  <a:pt x="356246" y="548092"/>
                </a:cubicBezTo>
                <a:close/>
                <a:moveTo>
                  <a:pt x="884662" y="547970"/>
                </a:moveTo>
                <a:cubicBezTo>
                  <a:pt x="885550" y="547748"/>
                  <a:pt x="886481" y="547748"/>
                  <a:pt x="887225" y="548097"/>
                </a:cubicBezTo>
                <a:cubicBezTo>
                  <a:pt x="889120" y="549174"/>
                  <a:pt x="890609" y="550188"/>
                  <a:pt x="890609" y="552280"/>
                </a:cubicBezTo>
                <a:cubicBezTo>
                  <a:pt x="890609" y="554752"/>
                  <a:pt x="889864" y="556526"/>
                  <a:pt x="887631" y="557921"/>
                </a:cubicBezTo>
                <a:cubicBezTo>
                  <a:pt x="885330" y="559315"/>
                  <a:pt x="883097" y="558301"/>
                  <a:pt x="880864" y="557604"/>
                </a:cubicBezTo>
                <a:cubicBezTo>
                  <a:pt x="880458" y="557223"/>
                  <a:pt x="880120" y="556526"/>
                  <a:pt x="879714" y="556146"/>
                </a:cubicBezTo>
                <a:cubicBezTo>
                  <a:pt x="879375" y="555449"/>
                  <a:pt x="879375" y="554752"/>
                  <a:pt x="879375" y="554435"/>
                </a:cubicBezTo>
                <a:cubicBezTo>
                  <a:pt x="879375" y="552280"/>
                  <a:pt x="879714" y="551266"/>
                  <a:pt x="882353" y="549174"/>
                </a:cubicBezTo>
                <a:cubicBezTo>
                  <a:pt x="882928" y="548635"/>
                  <a:pt x="883774" y="548192"/>
                  <a:pt x="884662" y="547970"/>
                </a:cubicBezTo>
                <a:close/>
                <a:moveTo>
                  <a:pt x="946708" y="547947"/>
                </a:moveTo>
                <a:cubicBezTo>
                  <a:pt x="947679" y="547650"/>
                  <a:pt x="948801" y="547744"/>
                  <a:pt x="950307" y="548088"/>
                </a:cubicBezTo>
                <a:cubicBezTo>
                  <a:pt x="952517" y="548777"/>
                  <a:pt x="953656" y="549841"/>
                  <a:pt x="953656" y="552220"/>
                </a:cubicBezTo>
                <a:cubicBezTo>
                  <a:pt x="953656" y="552971"/>
                  <a:pt x="953254" y="553973"/>
                  <a:pt x="953254" y="555350"/>
                </a:cubicBezTo>
                <a:cubicBezTo>
                  <a:pt x="952517" y="556038"/>
                  <a:pt x="951781" y="556790"/>
                  <a:pt x="951379" y="557478"/>
                </a:cubicBezTo>
                <a:cubicBezTo>
                  <a:pt x="949571" y="558480"/>
                  <a:pt x="947696" y="558480"/>
                  <a:pt x="946223" y="557478"/>
                </a:cubicBezTo>
                <a:cubicBezTo>
                  <a:pt x="945486" y="556790"/>
                  <a:pt x="944750" y="556038"/>
                  <a:pt x="944348" y="555350"/>
                </a:cubicBezTo>
                <a:cubicBezTo>
                  <a:pt x="944013" y="553973"/>
                  <a:pt x="943611" y="552220"/>
                  <a:pt x="943611" y="550843"/>
                </a:cubicBezTo>
                <a:cubicBezTo>
                  <a:pt x="943611" y="550529"/>
                  <a:pt x="944013" y="550529"/>
                  <a:pt x="944013" y="550154"/>
                </a:cubicBezTo>
                <a:cubicBezTo>
                  <a:pt x="944917" y="548933"/>
                  <a:pt x="945737" y="548245"/>
                  <a:pt x="946708" y="547947"/>
                </a:cubicBezTo>
                <a:close/>
                <a:moveTo>
                  <a:pt x="509774" y="547901"/>
                </a:moveTo>
                <a:cubicBezTo>
                  <a:pt x="510630" y="547949"/>
                  <a:pt x="511486" y="548219"/>
                  <a:pt x="512444" y="548761"/>
                </a:cubicBezTo>
                <a:cubicBezTo>
                  <a:pt x="512787" y="549143"/>
                  <a:pt x="513198" y="549843"/>
                  <a:pt x="512787" y="550161"/>
                </a:cubicBezTo>
                <a:cubicBezTo>
                  <a:pt x="513198" y="550862"/>
                  <a:pt x="513198" y="551244"/>
                  <a:pt x="513198" y="551944"/>
                </a:cubicBezTo>
                <a:cubicBezTo>
                  <a:pt x="513542" y="553027"/>
                  <a:pt x="513198" y="554046"/>
                  <a:pt x="512034" y="554746"/>
                </a:cubicBezTo>
                <a:cubicBezTo>
                  <a:pt x="511693" y="555128"/>
                  <a:pt x="510939" y="555446"/>
                  <a:pt x="510528" y="555828"/>
                </a:cubicBezTo>
                <a:cubicBezTo>
                  <a:pt x="509774" y="556529"/>
                  <a:pt x="509022" y="556529"/>
                  <a:pt x="508269" y="556147"/>
                </a:cubicBezTo>
                <a:cubicBezTo>
                  <a:pt x="507515" y="555828"/>
                  <a:pt x="507105" y="555446"/>
                  <a:pt x="506351" y="555128"/>
                </a:cubicBezTo>
                <a:cubicBezTo>
                  <a:pt x="504091" y="553345"/>
                  <a:pt x="504434" y="549843"/>
                  <a:pt x="507105" y="548379"/>
                </a:cubicBezTo>
                <a:cubicBezTo>
                  <a:pt x="508063" y="548028"/>
                  <a:pt x="508919" y="547853"/>
                  <a:pt x="509774" y="547901"/>
                </a:cubicBezTo>
                <a:close/>
                <a:moveTo>
                  <a:pt x="1079560" y="547867"/>
                </a:moveTo>
                <a:cubicBezTo>
                  <a:pt x="1080826" y="548001"/>
                  <a:pt x="1082042" y="548445"/>
                  <a:pt x="1082954" y="549174"/>
                </a:cubicBezTo>
                <a:cubicBezTo>
                  <a:pt x="1085992" y="551266"/>
                  <a:pt x="1085992" y="551266"/>
                  <a:pt x="1085250" y="554752"/>
                </a:cubicBezTo>
                <a:cubicBezTo>
                  <a:pt x="1085250" y="555132"/>
                  <a:pt x="1085250" y="555132"/>
                  <a:pt x="1085250" y="555449"/>
                </a:cubicBezTo>
                <a:cubicBezTo>
                  <a:pt x="1084507" y="558301"/>
                  <a:pt x="1082954" y="559315"/>
                  <a:pt x="1079982" y="559315"/>
                </a:cubicBezTo>
                <a:cubicBezTo>
                  <a:pt x="1078497" y="558998"/>
                  <a:pt x="1076606" y="558618"/>
                  <a:pt x="1074377" y="558301"/>
                </a:cubicBezTo>
                <a:cubicBezTo>
                  <a:pt x="1072487" y="557604"/>
                  <a:pt x="1071406" y="556906"/>
                  <a:pt x="1071001" y="555132"/>
                </a:cubicBezTo>
                <a:cubicBezTo>
                  <a:pt x="1070596" y="553040"/>
                  <a:pt x="1070596" y="550885"/>
                  <a:pt x="1073230" y="549871"/>
                </a:cubicBezTo>
                <a:cubicBezTo>
                  <a:pt x="1074377" y="549491"/>
                  <a:pt x="1075120" y="548794"/>
                  <a:pt x="1075863" y="548414"/>
                </a:cubicBezTo>
                <a:cubicBezTo>
                  <a:pt x="1076977" y="547907"/>
                  <a:pt x="1078294" y="547732"/>
                  <a:pt x="1079560" y="547867"/>
                </a:cubicBezTo>
                <a:close/>
                <a:moveTo>
                  <a:pt x="861197" y="547712"/>
                </a:moveTo>
                <a:cubicBezTo>
                  <a:pt x="863065" y="547399"/>
                  <a:pt x="864533" y="547712"/>
                  <a:pt x="866001" y="548777"/>
                </a:cubicBezTo>
                <a:cubicBezTo>
                  <a:pt x="866401" y="549152"/>
                  <a:pt x="867135" y="549465"/>
                  <a:pt x="867468" y="550154"/>
                </a:cubicBezTo>
                <a:cubicBezTo>
                  <a:pt x="868603" y="551907"/>
                  <a:pt x="868202" y="555037"/>
                  <a:pt x="866734" y="556790"/>
                </a:cubicBezTo>
                <a:cubicBezTo>
                  <a:pt x="865667" y="557791"/>
                  <a:pt x="863065" y="558480"/>
                  <a:pt x="861597" y="557791"/>
                </a:cubicBezTo>
                <a:cubicBezTo>
                  <a:pt x="860062" y="556790"/>
                  <a:pt x="858995" y="555350"/>
                  <a:pt x="858594" y="553660"/>
                </a:cubicBezTo>
                <a:cubicBezTo>
                  <a:pt x="858261" y="551218"/>
                  <a:pt x="858995" y="549152"/>
                  <a:pt x="861197" y="547712"/>
                </a:cubicBezTo>
                <a:close/>
                <a:moveTo>
                  <a:pt x="1121126" y="547651"/>
                </a:moveTo>
                <a:cubicBezTo>
                  <a:pt x="1121966" y="547651"/>
                  <a:pt x="1122807" y="547903"/>
                  <a:pt x="1123547" y="548406"/>
                </a:cubicBezTo>
                <a:cubicBezTo>
                  <a:pt x="1125026" y="549161"/>
                  <a:pt x="1126506" y="549853"/>
                  <a:pt x="1127986" y="550167"/>
                </a:cubicBezTo>
                <a:cubicBezTo>
                  <a:pt x="1129869" y="550545"/>
                  <a:pt x="1131012" y="551551"/>
                  <a:pt x="1131348" y="553690"/>
                </a:cubicBezTo>
                <a:cubicBezTo>
                  <a:pt x="1131348" y="554382"/>
                  <a:pt x="1131752" y="555074"/>
                  <a:pt x="1131752" y="555766"/>
                </a:cubicBezTo>
                <a:cubicBezTo>
                  <a:pt x="1132088" y="557842"/>
                  <a:pt x="1127986" y="560987"/>
                  <a:pt x="1125766" y="560609"/>
                </a:cubicBezTo>
                <a:cubicBezTo>
                  <a:pt x="1125430" y="560295"/>
                  <a:pt x="1125026" y="560295"/>
                  <a:pt x="1124690" y="559917"/>
                </a:cubicBezTo>
                <a:cubicBezTo>
                  <a:pt x="1124286" y="559603"/>
                  <a:pt x="1124286" y="559226"/>
                  <a:pt x="1123950" y="558911"/>
                </a:cubicBezTo>
                <a:cubicBezTo>
                  <a:pt x="1123547" y="558219"/>
                  <a:pt x="1122807" y="557527"/>
                  <a:pt x="1122067" y="557842"/>
                </a:cubicBezTo>
                <a:cubicBezTo>
                  <a:pt x="1119848" y="558219"/>
                  <a:pt x="1117965" y="557150"/>
                  <a:pt x="1116082" y="556835"/>
                </a:cubicBezTo>
                <a:cubicBezTo>
                  <a:pt x="1114602" y="556458"/>
                  <a:pt x="1113459" y="555388"/>
                  <a:pt x="1113122" y="554004"/>
                </a:cubicBezTo>
                <a:cubicBezTo>
                  <a:pt x="1113459" y="553690"/>
                  <a:pt x="1113459" y="553312"/>
                  <a:pt x="1113122" y="553312"/>
                </a:cubicBezTo>
                <a:cubicBezTo>
                  <a:pt x="1115006" y="551551"/>
                  <a:pt x="1116821" y="549853"/>
                  <a:pt x="1118704" y="548406"/>
                </a:cubicBezTo>
                <a:cubicBezTo>
                  <a:pt x="1119444" y="547903"/>
                  <a:pt x="1120285" y="547651"/>
                  <a:pt x="1121126" y="547651"/>
                </a:cubicBezTo>
                <a:close/>
                <a:moveTo>
                  <a:pt x="213853" y="547540"/>
                </a:moveTo>
                <a:cubicBezTo>
                  <a:pt x="216154" y="546842"/>
                  <a:pt x="219132" y="548554"/>
                  <a:pt x="219132" y="551026"/>
                </a:cubicBezTo>
                <a:cubicBezTo>
                  <a:pt x="219132" y="552104"/>
                  <a:pt x="219132" y="553498"/>
                  <a:pt x="218387" y="554195"/>
                </a:cubicBezTo>
                <a:cubicBezTo>
                  <a:pt x="217981" y="555590"/>
                  <a:pt x="216154" y="557365"/>
                  <a:pt x="214598" y="557365"/>
                </a:cubicBezTo>
                <a:cubicBezTo>
                  <a:pt x="212364" y="557365"/>
                  <a:pt x="210470" y="556668"/>
                  <a:pt x="208981" y="554893"/>
                </a:cubicBezTo>
                <a:cubicBezTo>
                  <a:pt x="207898" y="553498"/>
                  <a:pt x="208236" y="550709"/>
                  <a:pt x="209725" y="549631"/>
                </a:cubicBezTo>
                <a:cubicBezTo>
                  <a:pt x="210876" y="548934"/>
                  <a:pt x="212364" y="548237"/>
                  <a:pt x="213853" y="547540"/>
                </a:cubicBezTo>
                <a:close/>
                <a:moveTo>
                  <a:pt x="1028091" y="547399"/>
                </a:moveTo>
                <a:cubicBezTo>
                  <a:pt x="1029576" y="547399"/>
                  <a:pt x="1031062" y="547718"/>
                  <a:pt x="1031805" y="548100"/>
                </a:cubicBezTo>
                <a:cubicBezTo>
                  <a:pt x="1032953" y="548419"/>
                  <a:pt x="1034439" y="548801"/>
                  <a:pt x="1035182" y="549884"/>
                </a:cubicBezTo>
                <a:cubicBezTo>
                  <a:pt x="1037816" y="553070"/>
                  <a:pt x="1037073" y="558676"/>
                  <a:pt x="1033291" y="560779"/>
                </a:cubicBezTo>
                <a:cubicBezTo>
                  <a:pt x="1032953" y="561161"/>
                  <a:pt x="1031805" y="561543"/>
                  <a:pt x="1031062" y="561543"/>
                </a:cubicBezTo>
                <a:cubicBezTo>
                  <a:pt x="1028428" y="560779"/>
                  <a:pt x="1025795" y="560078"/>
                  <a:pt x="1023566" y="558358"/>
                </a:cubicBezTo>
                <a:cubicBezTo>
                  <a:pt x="1020932" y="555873"/>
                  <a:pt x="1021337" y="553771"/>
                  <a:pt x="1022418" y="551604"/>
                </a:cubicBezTo>
                <a:cubicBezTo>
                  <a:pt x="1023566" y="549502"/>
                  <a:pt x="1025457" y="547718"/>
                  <a:pt x="1028091" y="547399"/>
                </a:cubicBezTo>
                <a:close/>
                <a:moveTo>
                  <a:pt x="909785" y="547121"/>
                </a:moveTo>
                <a:cubicBezTo>
                  <a:pt x="910868" y="547821"/>
                  <a:pt x="912018" y="548203"/>
                  <a:pt x="912018" y="548522"/>
                </a:cubicBezTo>
                <a:cubicBezTo>
                  <a:pt x="914250" y="550305"/>
                  <a:pt x="914994" y="552788"/>
                  <a:pt x="914250" y="555271"/>
                </a:cubicBezTo>
                <a:cubicBezTo>
                  <a:pt x="913912" y="557372"/>
                  <a:pt x="912762" y="559155"/>
                  <a:pt x="910868" y="560556"/>
                </a:cubicBezTo>
                <a:cubicBezTo>
                  <a:pt x="909041" y="562339"/>
                  <a:pt x="905997" y="562657"/>
                  <a:pt x="903764" y="561257"/>
                </a:cubicBezTo>
                <a:cubicBezTo>
                  <a:pt x="902276" y="560174"/>
                  <a:pt x="900787" y="559155"/>
                  <a:pt x="901126" y="557054"/>
                </a:cubicBezTo>
                <a:cubicBezTo>
                  <a:pt x="901532" y="556290"/>
                  <a:pt x="901532" y="555590"/>
                  <a:pt x="901126" y="555271"/>
                </a:cubicBezTo>
                <a:cubicBezTo>
                  <a:pt x="900787" y="553870"/>
                  <a:pt x="901126" y="552788"/>
                  <a:pt x="901870" y="551706"/>
                </a:cubicBezTo>
                <a:cubicBezTo>
                  <a:pt x="902614" y="550687"/>
                  <a:pt x="903426" y="549604"/>
                  <a:pt x="904914" y="548904"/>
                </a:cubicBezTo>
                <a:cubicBezTo>
                  <a:pt x="906470" y="548203"/>
                  <a:pt x="907891" y="547821"/>
                  <a:pt x="909785" y="547121"/>
                </a:cubicBezTo>
                <a:close/>
                <a:moveTo>
                  <a:pt x="378864" y="546987"/>
                </a:moveTo>
                <a:cubicBezTo>
                  <a:pt x="381096" y="546285"/>
                  <a:pt x="383396" y="547369"/>
                  <a:pt x="384478" y="549473"/>
                </a:cubicBezTo>
                <a:cubicBezTo>
                  <a:pt x="385967" y="551959"/>
                  <a:pt x="385628" y="554063"/>
                  <a:pt x="383396" y="555848"/>
                </a:cubicBezTo>
                <a:cubicBezTo>
                  <a:pt x="381502" y="557633"/>
                  <a:pt x="379608" y="559036"/>
                  <a:pt x="376970" y="559036"/>
                </a:cubicBezTo>
                <a:cubicBezTo>
                  <a:pt x="375888" y="559036"/>
                  <a:pt x="375144" y="558653"/>
                  <a:pt x="374400" y="558653"/>
                </a:cubicBezTo>
                <a:cubicBezTo>
                  <a:pt x="372100" y="558335"/>
                  <a:pt x="371018" y="556549"/>
                  <a:pt x="370612" y="554446"/>
                </a:cubicBezTo>
                <a:cubicBezTo>
                  <a:pt x="370274" y="552278"/>
                  <a:pt x="371018" y="550557"/>
                  <a:pt x="372844" y="549473"/>
                </a:cubicBezTo>
                <a:cubicBezTo>
                  <a:pt x="374738" y="548389"/>
                  <a:pt x="376632" y="547688"/>
                  <a:pt x="378864" y="546987"/>
                </a:cubicBezTo>
                <a:close/>
                <a:moveTo>
                  <a:pt x="488008" y="546647"/>
                </a:moveTo>
                <a:cubicBezTo>
                  <a:pt x="489478" y="546519"/>
                  <a:pt x="491000" y="546871"/>
                  <a:pt x="491957" y="547735"/>
                </a:cubicBezTo>
                <a:cubicBezTo>
                  <a:pt x="493460" y="548824"/>
                  <a:pt x="494212" y="551640"/>
                  <a:pt x="493118" y="552729"/>
                </a:cubicBezTo>
                <a:cubicBezTo>
                  <a:pt x="491957" y="553817"/>
                  <a:pt x="490794" y="554841"/>
                  <a:pt x="489290" y="555546"/>
                </a:cubicBezTo>
                <a:cubicBezTo>
                  <a:pt x="488196" y="556250"/>
                  <a:pt x="486624" y="555546"/>
                  <a:pt x="485531" y="554841"/>
                </a:cubicBezTo>
                <a:cubicBezTo>
                  <a:pt x="485121" y="553817"/>
                  <a:pt x="484779" y="553113"/>
                  <a:pt x="484028" y="552345"/>
                </a:cubicBezTo>
                <a:cubicBezTo>
                  <a:pt x="483276" y="550936"/>
                  <a:pt x="483618" y="549528"/>
                  <a:pt x="484369" y="548439"/>
                </a:cubicBezTo>
                <a:cubicBezTo>
                  <a:pt x="485121" y="547383"/>
                  <a:pt x="486538" y="546775"/>
                  <a:pt x="488008" y="546647"/>
                </a:cubicBezTo>
                <a:close/>
                <a:moveTo>
                  <a:pt x="929952" y="546324"/>
                </a:moveTo>
                <a:cubicBezTo>
                  <a:pt x="931100" y="546007"/>
                  <a:pt x="932180" y="546324"/>
                  <a:pt x="932923" y="546704"/>
                </a:cubicBezTo>
                <a:cubicBezTo>
                  <a:pt x="936300" y="548415"/>
                  <a:pt x="938191" y="553040"/>
                  <a:pt x="936300" y="556525"/>
                </a:cubicBezTo>
                <a:cubicBezTo>
                  <a:pt x="936300" y="556906"/>
                  <a:pt x="935962" y="557222"/>
                  <a:pt x="935557" y="557603"/>
                </a:cubicBezTo>
                <a:cubicBezTo>
                  <a:pt x="933666" y="559314"/>
                  <a:pt x="931437" y="560391"/>
                  <a:pt x="929209" y="560708"/>
                </a:cubicBezTo>
                <a:cubicBezTo>
                  <a:pt x="927318" y="560708"/>
                  <a:pt x="925832" y="560011"/>
                  <a:pt x="924346" y="558617"/>
                </a:cubicBezTo>
                <a:cubicBezTo>
                  <a:pt x="923198" y="557222"/>
                  <a:pt x="922117" y="555448"/>
                  <a:pt x="921307" y="553737"/>
                </a:cubicBezTo>
                <a:cubicBezTo>
                  <a:pt x="921307" y="553040"/>
                  <a:pt x="921307" y="552280"/>
                  <a:pt x="921307" y="551583"/>
                </a:cubicBezTo>
                <a:cubicBezTo>
                  <a:pt x="921712" y="549492"/>
                  <a:pt x="923941" y="547401"/>
                  <a:pt x="926575" y="547021"/>
                </a:cubicBezTo>
                <a:cubicBezTo>
                  <a:pt x="927723" y="546704"/>
                  <a:pt x="928803" y="546704"/>
                  <a:pt x="929952" y="546324"/>
                </a:cubicBezTo>
                <a:close/>
                <a:moveTo>
                  <a:pt x="469431" y="546285"/>
                </a:moveTo>
                <a:cubicBezTo>
                  <a:pt x="471265" y="546285"/>
                  <a:pt x="473982" y="547356"/>
                  <a:pt x="474729" y="549121"/>
                </a:cubicBezTo>
                <a:cubicBezTo>
                  <a:pt x="475137" y="549814"/>
                  <a:pt x="475137" y="550822"/>
                  <a:pt x="475137" y="551893"/>
                </a:cubicBezTo>
                <a:cubicBezTo>
                  <a:pt x="475137" y="552208"/>
                  <a:pt x="475137" y="553279"/>
                  <a:pt x="475476" y="553973"/>
                </a:cubicBezTo>
                <a:cubicBezTo>
                  <a:pt x="475476" y="555359"/>
                  <a:pt x="474729" y="555737"/>
                  <a:pt x="473235" y="556052"/>
                </a:cubicBezTo>
                <a:cubicBezTo>
                  <a:pt x="470247" y="556808"/>
                  <a:pt x="468345" y="555737"/>
                  <a:pt x="466442" y="553973"/>
                </a:cubicBezTo>
                <a:cubicBezTo>
                  <a:pt x="465287" y="553279"/>
                  <a:pt x="464540" y="551893"/>
                  <a:pt x="464948" y="550129"/>
                </a:cubicBezTo>
                <a:cubicBezTo>
                  <a:pt x="465287" y="548365"/>
                  <a:pt x="467529" y="546285"/>
                  <a:pt x="469431" y="546285"/>
                </a:cubicBezTo>
                <a:close/>
                <a:moveTo>
                  <a:pt x="451322" y="545998"/>
                </a:moveTo>
                <a:cubicBezTo>
                  <a:pt x="452347" y="545783"/>
                  <a:pt x="453382" y="545958"/>
                  <a:pt x="454536" y="546466"/>
                </a:cubicBezTo>
                <a:cubicBezTo>
                  <a:pt x="457180" y="547546"/>
                  <a:pt x="459422" y="551739"/>
                  <a:pt x="458673" y="554598"/>
                </a:cubicBezTo>
                <a:cubicBezTo>
                  <a:pt x="458265" y="554916"/>
                  <a:pt x="458265" y="555297"/>
                  <a:pt x="457927" y="555615"/>
                </a:cubicBezTo>
                <a:cubicBezTo>
                  <a:pt x="455280" y="559872"/>
                  <a:pt x="448906" y="559173"/>
                  <a:pt x="445853" y="557076"/>
                </a:cubicBezTo>
                <a:cubicBezTo>
                  <a:pt x="445514" y="556695"/>
                  <a:pt x="445107" y="555996"/>
                  <a:pt x="444768" y="555297"/>
                </a:cubicBezTo>
                <a:cubicBezTo>
                  <a:pt x="444361" y="554217"/>
                  <a:pt x="444361" y="553518"/>
                  <a:pt x="444022" y="552438"/>
                </a:cubicBezTo>
                <a:cubicBezTo>
                  <a:pt x="445514" y="550723"/>
                  <a:pt x="446599" y="548944"/>
                  <a:pt x="448159" y="547864"/>
                </a:cubicBezTo>
                <a:cubicBezTo>
                  <a:pt x="449279" y="546816"/>
                  <a:pt x="450296" y="546212"/>
                  <a:pt x="451322" y="545998"/>
                </a:cubicBezTo>
                <a:close/>
                <a:moveTo>
                  <a:pt x="405788" y="545728"/>
                </a:moveTo>
                <a:cubicBezTo>
                  <a:pt x="408400" y="545728"/>
                  <a:pt x="410275" y="546812"/>
                  <a:pt x="412083" y="547832"/>
                </a:cubicBezTo>
                <a:cubicBezTo>
                  <a:pt x="413221" y="549298"/>
                  <a:pt x="413623" y="550318"/>
                  <a:pt x="412485" y="551721"/>
                </a:cubicBezTo>
                <a:cubicBezTo>
                  <a:pt x="412083" y="552422"/>
                  <a:pt x="411346" y="553187"/>
                  <a:pt x="411011" y="553889"/>
                </a:cubicBezTo>
                <a:cubicBezTo>
                  <a:pt x="409873" y="556311"/>
                  <a:pt x="407998" y="557777"/>
                  <a:pt x="405453" y="557777"/>
                </a:cubicBezTo>
                <a:cubicBezTo>
                  <a:pt x="405052" y="557777"/>
                  <a:pt x="404315" y="558096"/>
                  <a:pt x="403913" y="558096"/>
                </a:cubicBezTo>
                <a:cubicBezTo>
                  <a:pt x="400632" y="558479"/>
                  <a:pt x="398757" y="557395"/>
                  <a:pt x="397618" y="554207"/>
                </a:cubicBezTo>
                <a:cubicBezTo>
                  <a:pt x="396145" y="550318"/>
                  <a:pt x="398355" y="546812"/>
                  <a:pt x="402440" y="546111"/>
                </a:cubicBezTo>
                <a:cubicBezTo>
                  <a:pt x="403578" y="546111"/>
                  <a:pt x="404717" y="545728"/>
                  <a:pt x="405788" y="545728"/>
                </a:cubicBezTo>
                <a:close/>
                <a:moveTo>
                  <a:pt x="428449" y="545449"/>
                </a:moveTo>
                <a:cubicBezTo>
                  <a:pt x="432154" y="545449"/>
                  <a:pt x="435926" y="546844"/>
                  <a:pt x="435926" y="551407"/>
                </a:cubicBezTo>
                <a:cubicBezTo>
                  <a:pt x="435926" y="552801"/>
                  <a:pt x="435521" y="553878"/>
                  <a:pt x="434376" y="555272"/>
                </a:cubicBezTo>
                <a:cubicBezTo>
                  <a:pt x="432154" y="557364"/>
                  <a:pt x="429527" y="558061"/>
                  <a:pt x="426564" y="558441"/>
                </a:cubicBezTo>
                <a:cubicBezTo>
                  <a:pt x="423196" y="558758"/>
                  <a:pt x="421310" y="557047"/>
                  <a:pt x="420569" y="553878"/>
                </a:cubicBezTo>
                <a:cubicBezTo>
                  <a:pt x="420232" y="551407"/>
                  <a:pt x="421310" y="549315"/>
                  <a:pt x="422859" y="547161"/>
                </a:cubicBezTo>
                <a:cubicBezTo>
                  <a:pt x="423196" y="546463"/>
                  <a:pt x="423600" y="546147"/>
                  <a:pt x="424341" y="546147"/>
                </a:cubicBezTo>
                <a:cubicBezTo>
                  <a:pt x="425823" y="545766"/>
                  <a:pt x="426968" y="545449"/>
                  <a:pt x="428449" y="545449"/>
                </a:cubicBezTo>
                <a:close/>
                <a:moveTo>
                  <a:pt x="965728" y="545274"/>
                </a:moveTo>
                <a:cubicBezTo>
                  <a:pt x="969875" y="545972"/>
                  <a:pt x="972118" y="548768"/>
                  <a:pt x="973613" y="551945"/>
                </a:cubicBezTo>
                <a:cubicBezTo>
                  <a:pt x="974769" y="555121"/>
                  <a:pt x="972866" y="557599"/>
                  <a:pt x="969875" y="557917"/>
                </a:cubicBezTo>
                <a:cubicBezTo>
                  <a:pt x="968719" y="557917"/>
                  <a:pt x="967632" y="558298"/>
                  <a:pt x="966476" y="558616"/>
                </a:cubicBezTo>
                <a:cubicBezTo>
                  <a:pt x="962738" y="559315"/>
                  <a:pt x="958591" y="556900"/>
                  <a:pt x="958591" y="553342"/>
                </a:cubicBezTo>
                <a:cubicBezTo>
                  <a:pt x="958183" y="551246"/>
                  <a:pt x="959339" y="548768"/>
                  <a:pt x="961174" y="546989"/>
                </a:cubicBezTo>
                <a:cubicBezTo>
                  <a:pt x="962330" y="545591"/>
                  <a:pt x="963825" y="544892"/>
                  <a:pt x="965728" y="545274"/>
                </a:cubicBezTo>
                <a:close/>
                <a:moveTo>
                  <a:pt x="744875" y="517695"/>
                </a:moveTo>
                <a:cubicBezTo>
                  <a:pt x="745286" y="517695"/>
                  <a:pt x="746039" y="518013"/>
                  <a:pt x="746039" y="518395"/>
                </a:cubicBezTo>
                <a:cubicBezTo>
                  <a:pt x="746792" y="519413"/>
                  <a:pt x="747956" y="520495"/>
                  <a:pt x="748709" y="521576"/>
                </a:cubicBezTo>
                <a:cubicBezTo>
                  <a:pt x="749051" y="521894"/>
                  <a:pt x="749051" y="522594"/>
                  <a:pt x="749051" y="523294"/>
                </a:cubicBezTo>
                <a:cubicBezTo>
                  <a:pt x="748709" y="525458"/>
                  <a:pt x="745286" y="527557"/>
                  <a:pt x="742616" y="527175"/>
                </a:cubicBezTo>
                <a:cubicBezTo>
                  <a:pt x="741109" y="526857"/>
                  <a:pt x="740356" y="526157"/>
                  <a:pt x="739946" y="524758"/>
                </a:cubicBezTo>
                <a:cubicBezTo>
                  <a:pt x="739946" y="523676"/>
                  <a:pt x="739946" y="522976"/>
                  <a:pt x="739603" y="522276"/>
                </a:cubicBezTo>
                <a:cubicBezTo>
                  <a:pt x="739603" y="521576"/>
                  <a:pt x="739946" y="520876"/>
                  <a:pt x="739946" y="520495"/>
                </a:cubicBezTo>
                <a:cubicBezTo>
                  <a:pt x="740356" y="518713"/>
                  <a:pt x="743026" y="517313"/>
                  <a:pt x="744875" y="517695"/>
                </a:cubicBezTo>
                <a:close/>
                <a:moveTo>
                  <a:pt x="1173782" y="516762"/>
                </a:moveTo>
                <a:cubicBezTo>
                  <a:pt x="1174566" y="516548"/>
                  <a:pt x="1175400" y="516548"/>
                  <a:pt x="1176334" y="516896"/>
                </a:cubicBezTo>
                <a:cubicBezTo>
                  <a:pt x="1178203" y="517593"/>
                  <a:pt x="1179270" y="518988"/>
                  <a:pt x="1179270" y="521079"/>
                </a:cubicBezTo>
                <a:cubicBezTo>
                  <a:pt x="1179670" y="524629"/>
                  <a:pt x="1178203" y="526340"/>
                  <a:pt x="1174466" y="527417"/>
                </a:cubicBezTo>
                <a:cubicBezTo>
                  <a:pt x="1171130" y="528115"/>
                  <a:pt x="1169662" y="527037"/>
                  <a:pt x="1169329" y="523551"/>
                </a:cubicBezTo>
                <a:cubicBezTo>
                  <a:pt x="1169329" y="521079"/>
                  <a:pt x="1170062" y="519305"/>
                  <a:pt x="1171530" y="517910"/>
                </a:cubicBezTo>
                <a:cubicBezTo>
                  <a:pt x="1172264" y="517403"/>
                  <a:pt x="1172998" y="516976"/>
                  <a:pt x="1173782" y="516762"/>
                </a:cubicBezTo>
                <a:close/>
                <a:moveTo>
                  <a:pt x="763443" y="516516"/>
                </a:moveTo>
                <a:cubicBezTo>
                  <a:pt x="764515" y="516897"/>
                  <a:pt x="765318" y="517911"/>
                  <a:pt x="766055" y="518609"/>
                </a:cubicBezTo>
                <a:cubicBezTo>
                  <a:pt x="766791" y="519687"/>
                  <a:pt x="767193" y="521082"/>
                  <a:pt x="766055" y="522160"/>
                </a:cubicBezTo>
                <a:cubicBezTo>
                  <a:pt x="765318" y="523175"/>
                  <a:pt x="763845" y="523936"/>
                  <a:pt x="762707" y="523555"/>
                </a:cubicBezTo>
                <a:cubicBezTo>
                  <a:pt x="761234" y="523555"/>
                  <a:pt x="760162" y="523175"/>
                  <a:pt x="759024" y="522477"/>
                </a:cubicBezTo>
                <a:cubicBezTo>
                  <a:pt x="757551" y="522160"/>
                  <a:pt x="757149" y="521082"/>
                  <a:pt x="757886" y="519687"/>
                </a:cubicBezTo>
                <a:cubicBezTo>
                  <a:pt x="758287" y="518989"/>
                  <a:pt x="759024" y="517911"/>
                  <a:pt x="759760" y="516897"/>
                </a:cubicBezTo>
                <a:cubicBezTo>
                  <a:pt x="761234" y="516516"/>
                  <a:pt x="762305" y="516199"/>
                  <a:pt x="763443" y="516516"/>
                </a:cubicBezTo>
                <a:close/>
                <a:moveTo>
                  <a:pt x="1128667" y="515363"/>
                </a:moveTo>
                <a:cubicBezTo>
                  <a:pt x="1130501" y="515363"/>
                  <a:pt x="1132404" y="516064"/>
                  <a:pt x="1133558" y="518167"/>
                </a:cubicBezTo>
                <a:cubicBezTo>
                  <a:pt x="1133898" y="518549"/>
                  <a:pt x="1134306" y="519250"/>
                  <a:pt x="1134306" y="519568"/>
                </a:cubicBezTo>
                <a:cubicBezTo>
                  <a:pt x="1136548" y="523837"/>
                  <a:pt x="1134646" y="528424"/>
                  <a:pt x="1129754" y="529125"/>
                </a:cubicBezTo>
                <a:cubicBezTo>
                  <a:pt x="1127512" y="529507"/>
                  <a:pt x="1125609" y="528806"/>
                  <a:pt x="1123775" y="527723"/>
                </a:cubicBezTo>
                <a:cubicBezTo>
                  <a:pt x="1122960" y="527341"/>
                  <a:pt x="1122212" y="526640"/>
                  <a:pt x="1121465" y="525939"/>
                </a:cubicBezTo>
                <a:cubicBezTo>
                  <a:pt x="1118475" y="523837"/>
                  <a:pt x="1118475" y="519950"/>
                  <a:pt x="1121465" y="517466"/>
                </a:cubicBezTo>
                <a:cubicBezTo>
                  <a:pt x="1122960" y="516446"/>
                  <a:pt x="1126357" y="515363"/>
                  <a:pt x="1128667" y="515363"/>
                </a:cubicBezTo>
                <a:close/>
                <a:moveTo>
                  <a:pt x="1104328" y="515189"/>
                </a:moveTo>
                <a:cubicBezTo>
                  <a:pt x="1106605" y="514806"/>
                  <a:pt x="1108413" y="515890"/>
                  <a:pt x="1109886" y="517994"/>
                </a:cubicBezTo>
                <a:cubicBezTo>
                  <a:pt x="1111426" y="520162"/>
                  <a:pt x="1112163" y="522265"/>
                  <a:pt x="1110690" y="524369"/>
                </a:cubicBezTo>
                <a:cubicBezTo>
                  <a:pt x="1108815" y="526856"/>
                  <a:pt x="1106203" y="527557"/>
                  <a:pt x="1103256" y="527174"/>
                </a:cubicBezTo>
                <a:cubicBezTo>
                  <a:pt x="1100979" y="526856"/>
                  <a:pt x="1098769" y="525772"/>
                  <a:pt x="1096894" y="525071"/>
                </a:cubicBezTo>
                <a:cubicBezTo>
                  <a:pt x="1095823" y="524752"/>
                  <a:pt x="1095421" y="523668"/>
                  <a:pt x="1095421" y="522967"/>
                </a:cubicBezTo>
                <a:cubicBezTo>
                  <a:pt x="1094684" y="522265"/>
                  <a:pt x="1095086" y="521564"/>
                  <a:pt x="1095086" y="520863"/>
                </a:cubicBezTo>
                <a:cubicBezTo>
                  <a:pt x="1095421" y="517675"/>
                  <a:pt x="1096158" y="516591"/>
                  <a:pt x="1099171" y="515890"/>
                </a:cubicBezTo>
                <a:cubicBezTo>
                  <a:pt x="1100645" y="515571"/>
                  <a:pt x="1102520" y="515189"/>
                  <a:pt x="1104328" y="515189"/>
                </a:cubicBezTo>
                <a:close/>
                <a:moveTo>
                  <a:pt x="726374" y="515187"/>
                </a:moveTo>
                <a:cubicBezTo>
                  <a:pt x="727684" y="514973"/>
                  <a:pt x="729088" y="515068"/>
                  <a:pt x="730205" y="515608"/>
                </a:cubicBezTo>
                <a:cubicBezTo>
                  <a:pt x="732099" y="516307"/>
                  <a:pt x="733588" y="518722"/>
                  <a:pt x="733249" y="521201"/>
                </a:cubicBezTo>
                <a:cubicBezTo>
                  <a:pt x="733249" y="522282"/>
                  <a:pt x="732843" y="522981"/>
                  <a:pt x="732099" y="523680"/>
                </a:cubicBezTo>
                <a:cubicBezTo>
                  <a:pt x="730949" y="524379"/>
                  <a:pt x="729460" y="525460"/>
                  <a:pt x="727972" y="526159"/>
                </a:cubicBezTo>
                <a:cubicBezTo>
                  <a:pt x="724589" y="527557"/>
                  <a:pt x="721251" y="525777"/>
                  <a:pt x="721251" y="522282"/>
                </a:cubicBezTo>
                <a:cubicBezTo>
                  <a:pt x="720912" y="521583"/>
                  <a:pt x="720912" y="521583"/>
                  <a:pt x="721251" y="521201"/>
                </a:cubicBezTo>
                <a:cubicBezTo>
                  <a:pt x="720912" y="519422"/>
                  <a:pt x="721656" y="517706"/>
                  <a:pt x="723145" y="516625"/>
                </a:cubicBezTo>
                <a:cubicBezTo>
                  <a:pt x="723845" y="515926"/>
                  <a:pt x="725063" y="515402"/>
                  <a:pt x="726374" y="515187"/>
                </a:cubicBezTo>
                <a:close/>
                <a:moveTo>
                  <a:pt x="410054" y="514618"/>
                </a:moveTo>
                <a:cubicBezTo>
                  <a:pt x="411179" y="514314"/>
                  <a:pt x="412397" y="514314"/>
                  <a:pt x="413345" y="514657"/>
                </a:cubicBezTo>
                <a:cubicBezTo>
                  <a:pt x="415578" y="515717"/>
                  <a:pt x="416322" y="518087"/>
                  <a:pt x="415240" y="520207"/>
                </a:cubicBezTo>
                <a:cubicBezTo>
                  <a:pt x="414089" y="521579"/>
                  <a:pt x="412600" y="521891"/>
                  <a:pt x="410705" y="522265"/>
                </a:cubicBezTo>
                <a:cubicBezTo>
                  <a:pt x="410367" y="521891"/>
                  <a:pt x="409623" y="521891"/>
                  <a:pt x="409216" y="521579"/>
                </a:cubicBezTo>
                <a:cubicBezTo>
                  <a:pt x="408472" y="521205"/>
                  <a:pt x="408066" y="520519"/>
                  <a:pt x="407728" y="519833"/>
                </a:cubicBezTo>
                <a:cubicBezTo>
                  <a:pt x="406577" y="518461"/>
                  <a:pt x="406577" y="517775"/>
                  <a:pt x="407322" y="516403"/>
                </a:cubicBezTo>
                <a:cubicBezTo>
                  <a:pt x="407897" y="515530"/>
                  <a:pt x="408929" y="514922"/>
                  <a:pt x="410054" y="514618"/>
                </a:cubicBezTo>
                <a:close/>
                <a:moveTo>
                  <a:pt x="792652" y="514541"/>
                </a:moveTo>
                <a:cubicBezTo>
                  <a:pt x="793393" y="514319"/>
                  <a:pt x="794225" y="514319"/>
                  <a:pt x="795157" y="514668"/>
                </a:cubicBezTo>
                <a:cubicBezTo>
                  <a:pt x="797687" y="515746"/>
                  <a:pt x="798419" y="519234"/>
                  <a:pt x="796622" y="521010"/>
                </a:cubicBezTo>
                <a:cubicBezTo>
                  <a:pt x="795490" y="521327"/>
                  <a:pt x="795157" y="521327"/>
                  <a:pt x="794758" y="521707"/>
                </a:cubicBezTo>
                <a:cubicBezTo>
                  <a:pt x="791828" y="521707"/>
                  <a:pt x="790696" y="519932"/>
                  <a:pt x="789964" y="518156"/>
                </a:cubicBezTo>
                <a:cubicBezTo>
                  <a:pt x="789564" y="517141"/>
                  <a:pt x="789564" y="516444"/>
                  <a:pt x="790696" y="515746"/>
                </a:cubicBezTo>
                <a:cubicBezTo>
                  <a:pt x="791262" y="515207"/>
                  <a:pt x="791911" y="514763"/>
                  <a:pt x="792652" y="514541"/>
                </a:cubicBezTo>
                <a:close/>
                <a:moveTo>
                  <a:pt x="1147813" y="514439"/>
                </a:moveTo>
                <a:cubicBezTo>
                  <a:pt x="1148880" y="514225"/>
                  <a:pt x="1149988" y="514320"/>
                  <a:pt x="1151097" y="514669"/>
                </a:cubicBezTo>
                <a:cubicBezTo>
                  <a:pt x="1151836" y="514987"/>
                  <a:pt x="1152575" y="515368"/>
                  <a:pt x="1153718" y="515368"/>
                </a:cubicBezTo>
                <a:cubicBezTo>
                  <a:pt x="1156338" y="515749"/>
                  <a:pt x="1157413" y="517464"/>
                  <a:pt x="1157816" y="519560"/>
                </a:cubicBezTo>
                <a:cubicBezTo>
                  <a:pt x="1158556" y="521021"/>
                  <a:pt x="1158556" y="522037"/>
                  <a:pt x="1158556" y="523117"/>
                </a:cubicBezTo>
                <a:cubicBezTo>
                  <a:pt x="1158556" y="528071"/>
                  <a:pt x="1155599" y="529786"/>
                  <a:pt x="1151836" y="528770"/>
                </a:cubicBezTo>
                <a:cubicBezTo>
                  <a:pt x="1148477" y="528071"/>
                  <a:pt x="1145520" y="526610"/>
                  <a:pt x="1143639" y="523434"/>
                </a:cubicBezTo>
                <a:cubicBezTo>
                  <a:pt x="1142564" y="521021"/>
                  <a:pt x="1142564" y="518163"/>
                  <a:pt x="1144781" y="516067"/>
                </a:cubicBezTo>
                <a:cubicBezTo>
                  <a:pt x="1145722" y="515177"/>
                  <a:pt x="1146746" y="514653"/>
                  <a:pt x="1147813" y="514439"/>
                </a:cubicBezTo>
                <a:close/>
                <a:moveTo>
                  <a:pt x="998825" y="514249"/>
                </a:moveTo>
                <a:cubicBezTo>
                  <a:pt x="1000701" y="514249"/>
                  <a:pt x="1002176" y="514630"/>
                  <a:pt x="1004052" y="514948"/>
                </a:cubicBezTo>
                <a:cubicBezTo>
                  <a:pt x="1005929" y="515330"/>
                  <a:pt x="1007403" y="516410"/>
                  <a:pt x="1008140" y="518508"/>
                </a:cubicBezTo>
                <a:cubicBezTo>
                  <a:pt x="1008475" y="519207"/>
                  <a:pt x="1008475" y="519524"/>
                  <a:pt x="1008878" y="519906"/>
                </a:cubicBezTo>
                <a:cubicBezTo>
                  <a:pt x="1010017" y="522003"/>
                  <a:pt x="1010754" y="522385"/>
                  <a:pt x="1007738" y="524863"/>
                </a:cubicBezTo>
                <a:cubicBezTo>
                  <a:pt x="1005527" y="526579"/>
                  <a:pt x="1003315" y="527279"/>
                  <a:pt x="1001104" y="527279"/>
                </a:cubicBezTo>
                <a:cubicBezTo>
                  <a:pt x="997015" y="527279"/>
                  <a:pt x="994402" y="525562"/>
                  <a:pt x="992525" y="523084"/>
                </a:cubicBezTo>
                <a:cubicBezTo>
                  <a:pt x="992190" y="522702"/>
                  <a:pt x="992190" y="522385"/>
                  <a:pt x="992190" y="521685"/>
                </a:cubicBezTo>
                <a:cubicBezTo>
                  <a:pt x="992190" y="521304"/>
                  <a:pt x="992190" y="520605"/>
                  <a:pt x="992190" y="520287"/>
                </a:cubicBezTo>
                <a:cubicBezTo>
                  <a:pt x="991788" y="515330"/>
                  <a:pt x="994737" y="514249"/>
                  <a:pt x="998825" y="514249"/>
                </a:cubicBezTo>
                <a:close/>
                <a:moveTo>
                  <a:pt x="432387" y="513970"/>
                </a:moveTo>
                <a:cubicBezTo>
                  <a:pt x="436126" y="513970"/>
                  <a:pt x="438029" y="517126"/>
                  <a:pt x="436873" y="519903"/>
                </a:cubicBezTo>
                <a:cubicBezTo>
                  <a:pt x="436126" y="521292"/>
                  <a:pt x="433883" y="521986"/>
                  <a:pt x="432387" y="521292"/>
                </a:cubicBezTo>
                <a:cubicBezTo>
                  <a:pt x="429737" y="519903"/>
                  <a:pt x="428581" y="517442"/>
                  <a:pt x="430892" y="514665"/>
                </a:cubicBezTo>
                <a:cubicBezTo>
                  <a:pt x="431232" y="513970"/>
                  <a:pt x="431980" y="513970"/>
                  <a:pt x="432387" y="513970"/>
                </a:cubicBezTo>
                <a:close/>
                <a:moveTo>
                  <a:pt x="707154" y="513706"/>
                </a:moveTo>
                <a:cubicBezTo>
                  <a:pt x="708327" y="514016"/>
                  <a:pt x="709364" y="514636"/>
                  <a:pt x="710316" y="515335"/>
                </a:cubicBezTo>
                <a:cubicBezTo>
                  <a:pt x="712221" y="516733"/>
                  <a:pt x="712221" y="518831"/>
                  <a:pt x="711473" y="520992"/>
                </a:cubicBezTo>
                <a:cubicBezTo>
                  <a:pt x="711064" y="522390"/>
                  <a:pt x="709908" y="523407"/>
                  <a:pt x="708820" y="524488"/>
                </a:cubicBezTo>
                <a:cubicBezTo>
                  <a:pt x="707664" y="525568"/>
                  <a:pt x="706508" y="525886"/>
                  <a:pt x="705011" y="525886"/>
                </a:cubicBezTo>
                <a:cubicBezTo>
                  <a:pt x="703923" y="525568"/>
                  <a:pt x="702359" y="525568"/>
                  <a:pt x="701271" y="524869"/>
                </a:cubicBezTo>
                <a:cubicBezTo>
                  <a:pt x="697870" y="523407"/>
                  <a:pt x="697122" y="519911"/>
                  <a:pt x="699026" y="517115"/>
                </a:cubicBezTo>
                <a:cubicBezTo>
                  <a:pt x="700115" y="515716"/>
                  <a:pt x="701271" y="514636"/>
                  <a:pt x="703175" y="513937"/>
                </a:cubicBezTo>
                <a:cubicBezTo>
                  <a:pt x="704671" y="513396"/>
                  <a:pt x="705981" y="513396"/>
                  <a:pt x="707154" y="513706"/>
                </a:cubicBezTo>
                <a:close/>
                <a:moveTo>
                  <a:pt x="1077410" y="513365"/>
                </a:moveTo>
                <a:cubicBezTo>
                  <a:pt x="1078976" y="513103"/>
                  <a:pt x="1080633" y="513278"/>
                  <a:pt x="1082308" y="513978"/>
                </a:cubicBezTo>
                <a:cubicBezTo>
                  <a:pt x="1086393" y="515378"/>
                  <a:pt x="1088670" y="518560"/>
                  <a:pt x="1088670" y="523843"/>
                </a:cubicBezTo>
                <a:cubicBezTo>
                  <a:pt x="1088670" y="525625"/>
                  <a:pt x="1086794" y="527025"/>
                  <a:pt x="1084919" y="528107"/>
                </a:cubicBezTo>
                <a:cubicBezTo>
                  <a:pt x="1082308" y="529507"/>
                  <a:pt x="1079763" y="529125"/>
                  <a:pt x="1077151" y="528425"/>
                </a:cubicBezTo>
                <a:cubicBezTo>
                  <a:pt x="1076749" y="528425"/>
                  <a:pt x="1076414" y="528107"/>
                  <a:pt x="1076012" y="528107"/>
                </a:cubicBezTo>
                <a:cubicBezTo>
                  <a:pt x="1073066" y="525625"/>
                  <a:pt x="1071190" y="522761"/>
                  <a:pt x="1071190" y="519260"/>
                </a:cubicBezTo>
                <a:cubicBezTo>
                  <a:pt x="1071190" y="517860"/>
                  <a:pt x="1071927" y="516460"/>
                  <a:pt x="1073066" y="515378"/>
                </a:cubicBezTo>
                <a:cubicBezTo>
                  <a:pt x="1074372" y="514328"/>
                  <a:pt x="1075845" y="513628"/>
                  <a:pt x="1077410" y="513365"/>
                </a:cubicBezTo>
                <a:close/>
                <a:moveTo>
                  <a:pt x="976706" y="513306"/>
                </a:moveTo>
                <a:cubicBezTo>
                  <a:pt x="977687" y="513487"/>
                  <a:pt x="978617" y="513929"/>
                  <a:pt x="979565" y="514623"/>
                </a:cubicBezTo>
                <a:cubicBezTo>
                  <a:pt x="981798" y="516390"/>
                  <a:pt x="982204" y="519166"/>
                  <a:pt x="981054" y="521248"/>
                </a:cubicBezTo>
                <a:cubicBezTo>
                  <a:pt x="980309" y="522321"/>
                  <a:pt x="979565" y="523709"/>
                  <a:pt x="978414" y="524781"/>
                </a:cubicBezTo>
                <a:cubicBezTo>
                  <a:pt x="977670" y="525475"/>
                  <a:pt x="976587" y="526169"/>
                  <a:pt x="975436" y="526864"/>
                </a:cubicBezTo>
                <a:cubicBezTo>
                  <a:pt x="975098" y="527179"/>
                  <a:pt x="974286" y="527179"/>
                  <a:pt x="973948" y="527179"/>
                </a:cubicBezTo>
                <a:cubicBezTo>
                  <a:pt x="972459" y="526864"/>
                  <a:pt x="970970" y="526864"/>
                  <a:pt x="969413" y="527179"/>
                </a:cubicBezTo>
                <a:cubicBezTo>
                  <a:pt x="966097" y="527558"/>
                  <a:pt x="962714" y="524403"/>
                  <a:pt x="961969" y="521248"/>
                </a:cubicBezTo>
                <a:cubicBezTo>
                  <a:pt x="961157" y="518787"/>
                  <a:pt x="961563" y="516705"/>
                  <a:pt x="963458" y="514938"/>
                </a:cubicBezTo>
                <a:cubicBezTo>
                  <a:pt x="964541" y="513929"/>
                  <a:pt x="966097" y="513235"/>
                  <a:pt x="967180" y="513929"/>
                </a:cubicBezTo>
                <a:cubicBezTo>
                  <a:pt x="969413" y="514938"/>
                  <a:pt x="971714" y="514244"/>
                  <a:pt x="973542" y="513550"/>
                </a:cubicBezTo>
                <a:cubicBezTo>
                  <a:pt x="974692" y="513203"/>
                  <a:pt x="975724" y="513124"/>
                  <a:pt x="976706" y="513306"/>
                </a:cubicBezTo>
                <a:close/>
                <a:moveTo>
                  <a:pt x="454203" y="513299"/>
                </a:moveTo>
                <a:cubicBezTo>
                  <a:pt x="454906" y="513085"/>
                  <a:pt x="455651" y="513085"/>
                  <a:pt x="456396" y="513592"/>
                </a:cubicBezTo>
                <a:cubicBezTo>
                  <a:pt x="457954" y="514290"/>
                  <a:pt x="457954" y="515748"/>
                  <a:pt x="457954" y="517144"/>
                </a:cubicBezTo>
                <a:cubicBezTo>
                  <a:pt x="457547" y="517841"/>
                  <a:pt x="457207" y="518539"/>
                  <a:pt x="457207" y="519236"/>
                </a:cubicBezTo>
                <a:cubicBezTo>
                  <a:pt x="456396" y="519553"/>
                  <a:pt x="456057" y="519553"/>
                  <a:pt x="455311" y="519934"/>
                </a:cubicBezTo>
                <a:cubicBezTo>
                  <a:pt x="454569" y="520314"/>
                  <a:pt x="453417" y="519934"/>
                  <a:pt x="453078" y="519236"/>
                </a:cubicBezTo>
                <a:cubicBezTo>
                  <a:pt x="452264" y="518539"/>
                  <a:pt x="451925" y="517841"/>
                  <a:pt x="451519" y="516763"/>
                </a:cubicBezTo>
                <a:cubicBezTo>
                  <a:pt x="451181" y="515748"/>
                  <a:pt x="451519" y="514988"/>
                  <a:pt x="452264" y="514290"/>
                </a:cubicBezTo>
                <a:cubicBezTo>
                  <a:pt x="452840" y="513941"/>
                  <a:pt x="453501" y="513513"/>
                  <a:pt x="454203" y="513299"/>
                </a:cubicBezTo>
                <a:close/>
                <a:moveTo>
                  <a:pt x="809821" y="513135"/>
                </a:moveTo>
                <a:cubicBezTo>
                  <a:pt x="812028" y="513447"/>
                  <a:pt x="812763" y="513821"/>
                  <a:pt x="815370" y="516565"/>
                </a:cubicBezTo>
                <a:cubicBezTo>
                  <a:pt x="814969" y="517625"/>
                  <a:pt x="814635" y="518623"/>
                  <a:pt x="813899" y="519309"/>
                </a:cubicBezTo>
                <a:cubicBezTo>
                  <a:pt x="812429" y="521430"/>
                  <a:pt x="809821" y="521430"/>
                  <a:pt x="807949" y="519309"/>
                </a:cubicBezTo>
                <a:cubicBezTo>
                  <a:pt x="806813" y="517937"/>
                  <a:pt x="806813" y="516253"/>
                  <a:pt x="807214" y="514507"/>
                </a:cubicBezTo>
                <a:cubicBezTo>
                  <a:pt x="807548" y="513447"/>
                  <a:pt x="808685" y="513135"/>
                  <a:pt x="809821" y="513135"/>
                </a:cubicBezTo>
                <a:close/>
                <a:moveTo>
                  <a:pt x="777531" y="513135"/>
                </a:moveTo>
                <a:cubicBezTo>
                  <a:pt x="779385" y="513135"/>
                  <a:pt x="782061" y="515228"/>
                  <a:pt x="782061" y="516623"/>
                </a:cubicBezTo>
                <a:cubicBezTo>
                  <a:pt x="782061" y="519096"/>
                  <a:pt x="779796" y="520872"/>
                  <a:pt x="777531" y="520872"/>
                </a:cubicBezTo>
                <a:cubicBezTo>
                  <a:pt x="775610" y="520872"/>
                  <a:pt x="774100" y="518715"/>
                  <a:pt x="774100" y="516306"/>
                </a:cubicBezTo>
                <a:cubicBezTo>
                  <a:pt x="774100" y="514530"/>
                  <a:pt x="775610" y="513135"/>
                  <a:pt x="777531" y="513135"/>
                </a:cubicBezTo>
                <a:close/>
                <a:moveTo>
                  <a:pt x="369939" y="512753"/>
                </a:moveTo>
                <a:cubicBezTo>
                  <a:pt x="370679" y="512753"/>
                  <a:pt x="371420" y="513132"/>
                  <a:pt x="372161" y="513132"/>
                </a:cubicBezTo>
                <a:cubicBezTo>
                  <a:pt x="374047" y="513132"/>
                  <a:pt x="375529" y="514142"/>
                  <a:pt x="377011" y="515216"/>
                </a:cubicBezTo>
                <a:cubicBezTo>
                  <a:pt x="378559" y="516606"/>
                  <a:pt x="378559" y="518374"/>
                  <a:pt x="377818" y="520143"/>
                </a:cubicBezTo>
                <a:cubicBezTo>
                  <a:pt x="376674" y="521848"/>
                  <a:pt x="375192" y="522543"/>
                  <a:pt x="372902" y="522543"/>
                </a:cubicBezTo>
                <a:cubicBezTo>
                  <a:pt x="371084" y="522227"/>
                  <a:pt x="368794" y="521848"/>
                  <a:pt x="366571" y="521533"/>
                </a:cubicBezTo>
                <a:cubicBezTo>
                  <a:pt x="365493" y="520143"/>
                  <a:pt x="364348" y="519069"/>
                  <a:pt x="363204" y="517995"/>
                </a:cubicBezTo>
                <a:cubicBezTo>
                  <a:pt x="363204" y="517679"/>
                  <a:pt x="362867" y="517301"/>
                  <a:pt x="362867" y="517301"/>
                </a:cubicBezTo>
                <a:cubicBezTo>
                  <a:pt x="363204" y="513132"/>
                  <a:pt x="365830" y="511742"/>
                  <a:pt x="369939" y="512753"/>
                </a:cubicBezTo>
                <a:close/>
                <a:moveTo>
                  <a:pt x="1029336" y="512711"/>
                </a:moveTo>
                <a:cubicBezTo>
                  <a:pt x="1029740" y="512711"/>
                  <a:pt x="1029740" y="512711"/>
                  <a:pt x="1030077" y="512711"/>
                </a:cubicBezTo>
                <a:cubicBezTo>
                  <a:pt x="1034188" y="512021"/>
                  <a:pt x="1037221" y="515157"/>
                  <a:pt x="1036075" y="518984"/>
                </a:cubicBezTo>
                <a:cubicBezTo>
                  <a:pt x="1035671" y="520050"/>
                  <a:pt x="1035334" y="521430"/>
                  <a:pt x="1034930" y="522434"/>
                </a:cubicBezTo>
                <a:cubicBezTo>
                  <a:pt x="1034188" y="524567"/>
                  <a:pt x="1033110" y="525947"/>
                  <a:pt x="1031223" y="526951"/>
                </a:cubicBezTo>
                <a:cubicBezTo>
                  <a:pt x="1029336" y="528394"/>
                  <a:pt x="1027112" y="528017"/>
                  <a:pt x="1025225" y="527327"/>
                </a:cubicBezTo>
                <a:cubicBezTo>
                  <a:pt x="1023405" y="526637"/>
                  <a:pt x="1021855" y="525571"/>
                  <a:pt x="1020373" y="524191"/>
                </a:cubicBezTo>
                <a:cubicBezTo>
                  <a:pt x="1019294" y="523124"/>
                  <a:pt x="1018553" y="521744"/>
                  <a:pt x="1018890" y="520050"/>
                </a:cubicBezTo>
                <a:cubicBezTo>
                  <a:pt x="1018553" y="517227"/>
                  <a:pt x="1020373" y="515847"/>
                  <a:pt x="1022260" y="515157"/>
                </a:cubicBezTo>
                <a:cubicBezTo>
                  <a:pt x="1024484" y="514091"/>
                  <a:pt x="1027112" y="513401"/>
                  <a:pt x="1029336" y="512711"/>
                </a:cubicBezTo>
                <a:close/>
                <a:moveTo>
                  <a:pt x="629582" y="512510"/>
                </a:moveTo>
                <a:cubicBezTo>
                  <a:pt x="630928" y="512597"/>
                  <a:pt x="632224" y="513294"/>
                  <a:pt x="633167" y="514530"/>
                </a:cubicBezTo>
                <a:cubicBezTo>
                  <a:pt x="634649" y="516621"/>
                  <a:pt x="635794" y="519093"/>
                  <a:pt x="634649" y="521881"/>
                </a:cubicBezTo>
                <a:cubicBezTo>
                  <a:pt x="634312" y="522958"/>
                  <a:pt x="633571" y="523655"/>
                  <a:pt x="632830" y="524352"/>
                </a:cubicBezTo>
                <a:cubicBezTo>
                  <a:pt x="629464" y="526443"/>
                  <a:pt x="624952" y="525049"/>
                  <a:pt x="623066" y="522958"/>
                </a:cubicBezTo>
                <a:cubicBezTo>
                  <a:pt x="622325" y="522261"/>
                  <a:pt x="621989" y="521184"/>
                  <a:pt x="621585" y="520487"/>
                </a:cubicBezTo>
                <a:cubicBezTo>
                  <a:pt x="621989" y="519409"/>
                  <a:pt x="621989" y="518396"/>
                  <a:pt x="622729" y="517698"/>
                </a:cubicBezTo>
                <a:cubicBezTo>
                  <a:pt x="623470" y="516304"/>
                  <a:pt x="624615" y="515227"/>
                  <a:pt x="625693" y="514150"/>
                </a:cubicBezTo>
                <a:cubicBezTo>
                  <a:pt x="626837" y="512946"/>
                  <a:pt x="628235" y="512423"/>
                  <a:pt x="629582" y="512510"/>
                </a:cubicBezTo>
                <a:close/>
                <a:moveTo>
                  <a:pt x="393273" y="512436"/>
                </a:moveTo>
                <a:cubicBezTo>
                  <a:pt x="394761" y="512752"/>
                  <a:pt x="395506" y="513447"/>
                  <a:pt x="395912" y="514836"/>
                </a:cubicBezTo>
                <a:cubicBezTo>
                  <a:pt x="395912" y="515594"/>
                  <a:pt x="395912" y="516604"/>
                  <a:pt x="396250" y="517299"/>
                </a:cubicBezTo>
                <a:cubicBezTo>
                  <a:pt x="396994" y="519382"/>
                  <a:pt x="395912" y="520456"/>
                  <a:pt x="393611" y="521150"/>
                </a:cubicBezTo>
                <a:cubicBezTo>
                  <a:pt x="392122" y="520835"/>
                  <a:pt x="391378" y="519761"/>
                  <a:pt x="389889" y="519761"/>
                </a:cubicBezTo>
                <a:cubicBezTo>
                  <a:pt x="388738" y="519761"/>
                  <a:pt x="387994" y="518372"/>
                  <a:pt x="387655" y="517299"/>
                </a:cubicBezTo>
                <a:cubicBezTo>
                  <a:pt x="387249" y="514520"/>
                  <a:pt x="390227" y="511742"/>
                  <a:pt x="393273" y="512436"/>
                </a:cubicBezTo>
                <a:close/>
                <a:moveTo>
                  <a:pt x="903307" y="512402"/>
                </a:moveTo>
                <a:cubicBezTo>
                  <a:pt x="904460" y="512402"/>
                  <a:pt x="905206" y="512720"/>
                  <a:pt x="905952" y="513419"/>
                </a:cubicBezTo>
                <a:cubicBezTo>
                  <a:pt x="907445" y="515198"/>
                  <a:pt x="909344" y="517677"/>
                  <a:pt x="907852" y="520474"/>
                </a:cubicBezTo>
                <a:cubicBezTo>
                  <a:pt x="906699" y="522953"/>
                  <a:pt x="903307" y="525050"/>
                  <a:pt x="900730" y="525050"/>
                </a:cubicBezTo>
                <a:cubicBezTo>
                  <a:pt x="898831" y="524732"/>
                  <a:pt x="896593" y="524351"/>
                  <a:pt x="895033" y="522571"/>
                </a:cubicBezTo>
                <a:cubicBezTo>
                  <a:pt x="894287" y="521872"/>
                  <a:pt x="893947" y="520855"/>
                  <a:pt x="893947" y="519775"/>
                </a:cubicBezTo>
                <a:cubicBezTo>
                  <a:pt x="894287" y="515898"/>
                  <a:pt x="899577" y="512021"/>
                  <a:pt x="903307" y="512402"/>
                </a:cubicBezTo>
                <a:close/>
                <a:moveTo>
                  <a:pt x="203058" y="512237"/>
                </a:moveTo>
                <a:cubicBezTo>
                  <a:pt x="205256" y="512769"/>
                  <a:pt x="207312" y="513912"/>
                  <a:pt x="208795" y="515477"/>
                </a:cubicBezTo>
                <a:cubicBezTo>
                  <a:pt x="209536" y="516166"/>
                  <a:pt x="209536" y="517168"/>
                  <a:pt x="209940" y="518232"/>
                </a:cubicBezTo>
                <a:cubicBezTo>
                  <a:pt x="209536" y="519610"/>
                  <a:pt x="209199" y="520674"/>
                  <a:pt x="208795" y="521676"/>
                </a:cubicBezTo>
                <a:cubicBezTo>
                  <a:pt x="208457" y="522365"/>
                  <a:pt x="207716" y="523054"/>
                  <a:pt x="206975" y="523429"/>
                </a:cubicBezTo>
                <a:cubicBezTo>
                  <a:pt x="205088" y="524118"/>
                  <a:pt x="202864" y="524494"/>
                  <a:pt x="200573" y="523805"/>
                </a:cubicBezTo>
                <a:cubicBezTo>
                  <a:pt x="198012" y="523054"/>
                  <a:pt x="195721" y="521676"/>
                  <a:pt x="194238" y="519610"/>
                </a:cubicBezTo>
                <a:cubicBezTo>
                  <a:pt x="192756" y="517168"/>
                  <a:pt x="193497" y="513724"/>
                  <a:pt x="196462" y="512659"/>
                </a:cubicBezTo>
                <a:cubicBezTo>
                  <a:pt x="198517" y="511783"/>
                  <a:pt x="200859" y="511705"/>
                  <a:pt x="203058" y="512237"/>
                </a:cubicBezTo>
                <a:close/>
                <a:moveTo>
                  <a:pt x="841927" y="512058"/>
                </a:moveTo>
                <a:cubicBezTo>
                  <a:pt x="843489" y="511742"/>
                  <a:pt x="844236" y="512436"/>
                  <a:pt x="845323" y="513131"/>
                </a:cubicBezTo>
                <a:cubicBezTo>
                  <a:pt x="848379" y="515594"/>
                  <a:pt x="847632" y="519382"/>
                  <a:pt x="844236" y="520835"/>
                </a:cubicBezTo>
                <a:cubicBezTo>
                  <a:pt x="843081" y="521150"/>
                  <a:pt x="842334" y="521150"/>
                  <a:pt x="841179" y="520835"/>
                </a:cubicBezTo>
                <a:cubicBezTo>
                  <a:pt x="840093" y="520140"/>
                  <a:pt x="838938" y="519382"/>
                  <a:pt x="837783" y="518372"/>
                </a:cubicBezTo>
                <a:cubicBezTo>
                  <a:pt x="837444" y="517993"/>
                  <a:pt x="837444" y="517299"/>
                  <a:pt x="837444" y="517299"/>
                </a:cubicBezTo>
                <a:cubicBezTo>
                  <a:pt x="837444" y="514141"/>
                  <a:pt x="839345" y="512436"/>
                  <a:pt x="841927" y="512058"/>
                </a:cubicBezTo>
                <a:close/>
                <a:moveTo>
                  <a:pt x="878881" y="512056"/>
                </a:moveTo>
                <a:cubicBezTo>
                  <a:pt x="880821" y="511742"/>
                  <a:pt x="882626" y="512056"/>
                  <a:pt x="884098" y="513816"/>
                </a:cubicBezTo>
                <a:cubicBezTo>
                  <a:pt x="884834" y="514508"/>
                  <a:pt x="885168" y="515576"/>
                  <a:pt x="885904" y="516582"/>
                </a:cubicBezTo>
                <a:cubicBezTo>
                  <a:pt x="887041" y="518342"/>
                  <a:pt x="886305" y="520416"/>
                  <a:pt x="884834" y="521799"/>
                </a:cubicBezTo>
                <a:cubicBezTo>
                  <a:pt x="882626" y="523559"/>
                  <a:pt x="881824" y="523936"/>
                  <a:pt x="878145" y="523936"/>
                </a:cubicBezTo>
                <a:cubicBezTo>
                  <a:pt x="876741" y="523936"/>
                  <a:pt x="874534" y="523559"/>
                  <a:pt x="872661" y="522176"/>
                </a:cubicBezTo>
                <a:cubicBezTo>
                  <a:pt x="871190" y="521108"/>
                  <a:pt x="870454" y="519725"/>
                  <a:pt x="870454" y="517651"/>
                </a:cubicBezTo>
                <a:cubicBezTo>
                  <a:pt x="870454" y="515576"/>
                  <a:pt x="871524" y="514131"/>
                  <a:pt x="873798" y="513439"/>
                </a:cubicBezTo>
                <a:cubicBezTo>
                  <a:pt x="875604" y="512748"/>
                  <a:pt x="877008" y="512433"/>
                  <a:pt x="878881" y="512056"/>
                </a:cubicBezTo>
                <a:close/>
                <a:moveTo>
                  <a:pt x="950298" y="512021"/>
                </a:moveTo>
                <a:cubicBezTo>
                  <a:pt x="951039" y="512021"/>
                  <a:pt x="951781" y="512021"/>
                  <a:pt x="952522" y="512021"/>
                </a:cubicBezTo>
                <a:cubicBezTo>
                  <a:pt x="955487" y="512021"/>
                  <a:pt x="957037" y="513408"/>
                  <a:pt x="957779" y="515868"/>
                </a:cubicBezTo>
                <a:cubicBezTo>
                  <a:pt x="958116" y="517256"/>
                  <a:pt x="957374" y="518643"/>
                  <a:pt x="956229" y="519716"/>
                </a:cubicBezTo>
                <a:cubicBezTo>
                  <a:pt x="953263" y="521797"/>
                  <a:pt x="950298" y="524257"/>
                  <a:pt x="946187" y="524951"/>
                </a:cubicBezTo>
                <a:cubicBezTo>
                  <a:pt x="943963" y="525329"/>
                  <a:pt x="942818" y="524951"/>
                  <a:pt x="941335" y="523185"/>
                </a:cubicBezTo>
                <a:cubicBezTo>
                  <a:pt x="939448" y="520788"/>
                  <a:pt x="939448" y="518643"/>
                  <a:pt x="941335" y="516246"/>
                </a:cubicBezTo>
                <a:cubicBezTo>
                  <a:pt x="942413" y="514796"/>
                  <a:pt x="943154" y="513408"/>
                  <a:pt x="945042" y="513093"/>
                </a:cubicBezTo>
                <a:cubicBezTo>
                  <a:pt x="945783" y="512714"/>
                  <a:pt x="946928" y="512399"/>
                  <a:pt x="948074" y="512714"/>
                </a:cubicBezTo>
                <a:cubicBezTo>
                  <a:pt x="948411" y="512399"/>
                  <a:pt x="949557" y="512021"/>
                  <a:pt x="950298" y="512021"/>
                </a:cubicBezTo>
                <a:close/>
                <a:moveTo>
                  <a:pt x="600774" y="512003"/>
                </a:moveTo>
                <a:cubicBezTo>
                  <a:pt x="601586" y="511892"/>
                  <a:pt x="602541" y="511986"/>
                  <a:pt x="603656" y="512346"/>
                </a:cubicBezTo>
                <a:cubicBezTo>
                  <a:pt x="605550" y="513035"/>
                  <a:pt x="607776" y="513348"/>
                  <a:pt x="609665" y="514037"/>
                </a:cubicBezTo>
                <a:cubicBezTo>
                  <a:pt x="610408" y="514413"/>
                  <a:pt x="610816" y="514726"/>
                  <a:pt x="611558" y="515101"/>
                </a:cubicBezTo>
                <a:cubicBezTo>
                  <a:pt x="611896" y="515477"/>
                  <a:pt x="612300" y="516166"/>
                  <a:pt x="612638" y="516855"/>
                </a:cubicBezTo>
                <a:cubicBezTo>
                  <a:pt x="613784" y="519610"/>
                  <a:pt x="612638" y="522052"/>
                  <a:pt x="609665" y="523054"/>
                </a:cubicBezTo>
                <a:cubicBezTo>
                  <a:pt x="608516" y="523429"/>
                  <a:pt x="607033" y="523805"/>
                  <a:pt x="605550" y="523805"/>
                </a:cubicBezTo>
                <a:cubicBezTo>
                  <a:pt x="601831" y="524494"/>
                  <a:pt x="596901" y="522052"/>
                  <a:pt x="596901" y="516855"/>
                </a:cubicBezTo>
                <a:cubicBezTo>
                  <a:pt x="597205" y="514507"/>
                  <a:pt x="598344" y="512335"/>
                  <a:pt x="600774" y="512003"/>
                </a:cubicBezTo>
                <a:close/>
                <a:moveTo>
                  <a:pt x="171646" y="511842"/>
                </a:moveTo>
                <a:cubicBezTo>
                  <a:pt x="173530" y="511463"/>
                  <a:pt x="175009" y="511842"/>
                  <a:pt x="176489" y="512536"/>
                </a:cubicBezTo>
                <a:cubicBezTo>
                  <a:pt x="177969" y="513229"/>
                  <a:pt x="178709" y="514239"/>
                  <a:pt x="178709" y="515689"/>
                </a:cubicBezTo>
                <a:cubicBezTo>
                  <a:pt x="178709" y="517771"/>
                  <a:pt x="178709" y="519474"/>
                  <a:pt x="177633" y="521240"/>
                </a:cubicBezTo>
                <a:cubicBezTo>
                  <a:pt x="176489" y="523321"/>
                  <a:pt x="174270" y="524393"/>
                  <a:pt x="172050" y="524393"/>
                </a:cubicBezTo>
                <a:cubicBezTo>
                  <a:pt x="168283" y="524772"/>
                  <a:pt x="164919" y="523321"/>
                  <a:pt x="161959" y="521618"/>
                </a:cubicBezTo>
                <a:cubicBezTo>
                  <a:pt x="160076" y="520546"/>
                  <a:pt x="159740" y="518465"/>
                  <a:pt x="159740" y="516383"/>
                </a:cubicBezTo>
                <a:cubicBezTo>
                  <a:pt x="159740" y="516005"/>
                  <a:pt x="160076" y="515689"/>
                  <a:pt x="160480" y="515311"/>
                </a:cubicBezTo>
                <a:cubicBezTo>
                  <a:pt x="162700" y="513229"/>
                  <a:pt x="164919" y="511463"/>
                  <a:pt x="168686" y="512157"/>
                </a:cubicBezTo>
                <a:cubicBezTo>
                  <a:pt x="169426" y="512157"/>
                  <a:pt x="170502" y="512157"/>
                  <a:pt x="171646" y="511842"/>
                </a:cubicBezTo>
                <a:close/>
                <a:moveTo>
                  <a:pt x="323915" y="511840"/>
                </a:moveTo>
                <a:cubicBezTo>
                  <a:pt x="325750" y="511526"/>
                  <a:pt x="327312" y="511463"/>
                  <a:pt x="329210" y="512153"/>
                </a:cubicBezTo>
                <a:cubicBezTo>
                  <a:pt x="331127" y="514223"/>
                  <a:pt x="331874" y="516356"/>
                  <a:pt x="330720" y="519116"/>
                </a:cubicBezTo>
                <a:cubicBezTo>
                  <a:pt x="329617" y="519806"/>
                  <a:pt x="328059" y="520496"/>
                  <a:pt x="326565" y="520872"/>
                </a:cubicBezTo>
                <a:cubicBezTo>
                  <a:pt x="322830" y="520872"/>
                  <a:pt x="321334" y="520182"/>
                  <a:pt x="319434" y="516356"/>
                </a:cubicBezTo>
                <a:cubicBezTo>
                  <a:pt x="319773" y="515666"/>
                  <a:pt x="319773" y="515290"/>
                  <a:pt x="319773" y="514913"/>
                </a:cubicBezTo>
                <a:cubicBezTo>
                  <a:pt x="320180" y="512843"/>
                  <a:pt x="322013" y="512216"/>
                  <a:pt x="323915" y="511840"/>
                </a:cubicBezTo>
                <a:close/>
                <a:moveTo>
                  <a:pt x="826498" y="511742"/>
                </a:moveTo>
                <a:cubicBezTo>
                  <a:pt x="830892" y="512428"/>
                  <a:pt x="830892" y="512740"/>
                  <a:pt x="832024" y="516544"/>
                </a:cubicBezTo>
                <a:cubicBezTo>
                  <a:pt x="831625" y="518602"/>
                  <a:pt x="830160" y="519663"/>
                  <a:pt x="827563" y="520037"/>
                </a:cubicBezTo>
                <a:cubicBezTo>
                  <a:pt x="826498" y="519288"/>
                  <a:pt x="825366" y="518602"/>
                  <a:pt x="824634" y="517916"/>
                </a:cubicBezTo>
                <a:cubicBezTo>
                  <a:pt x="823169" y="516918"/>
                  <a:pt x="823169" y="515858"/>
                  <a:pt x="823902" y="514798"/>
                </a:cubicBezTo>
                <a:cubicBezTo>
                  <a:pt x="824634" y="513800"/>
                  <a:pt x="825766" y="512740"/>
                  <a:pt x="826498" y="511742"/>
                </a:cubicBezTo>
                <a:close/>
                <a:moveTo>
                  <a:pt x="471392" y="511742"/>
                </a:moveTo>
                <a:cubicBezTo>
                  <a:pt x="472133" y="511742"/>
                  <a:pt x="472874" y="511742"/>
                  <a:pt x="473277" y="512057"/>
                </a:cubicBezTo>
                <a:cubicBezTo>
                  <a:pt x="475163" y="513445"/>
                  <a:pt x="475499" y="515211"/>
                  <a:pt x="475163" y="516977"/>
                </a:cubicBezTo>
                <a:cubicBezTo>
                  <a:pt x="474018" y="518365"/>
                  <a:pt x="472874" y="518365"/>
                  <a:pt x="471392" y="517986"/>
                </a:cubicBezTo>
                <a:cubicBezTo>
                  <a:pt x="469912" y="517671"/>
                  <a:pt x="469170" y="516599"/>
                  <a:pt x="468767" y="515589"/>
                </a:cubicBezTo>
                <a:cubicBezTo>
                  <a:pt x="468430" y="514833"/>
                  <a:pt x="468767" y="514139"/>
                  <a:pt x="468767" y="513445"/>
                </a:cubicBezTo>
                <a:cubicBezTo>
                  <a:pt x="469170" y="512436"/>
                  <a:pt x="470315" y="511742"/>
                  <a:pt x="471392" y="511742"/>
                </a:cubicBezTo>
                <a:close/>
                <a:moveTo>
                  <a:pt x="495528" y="511722"/>
                </a:moveTo>
                <a:cubicBezTo>
                  <a:pt x="496433" y="511808"/>
                  <a:pt x="497286" y="512153"/>
                  <a:pt x="498037" y="512843"/>
                </a:cubicBezTo>
                <a:cubicBezTo>
                  <a:pt x="499542" y="514223"/>
                  <a:pt x="499882" y="517046"/>
                  <a:pt x="499130" y="518739"/>
                </a:cubicBezTo>
                <a:cubicBezTo>
                  <a:pt x="498379" y="520182"/>
                  <a:pt x="496876" y="520872"/>
                  <a:pt x="494964" y="520872"/>
                </a:cubicBezTo>
                <a:cubicBezTo>
                  <a:pt x="492710" y="520872"/>
                  <a:pt x="491207" y="519429"/>
                  <a:pt x="489701" y="518050"/>
                </a:cubicBezTo>
                <a:cubicBezTo>
                  <a:pt x="489701" y="518050"/>
                  <a:pt x="489290" y="517736"/>
                  <a:pt x="489290" y="517360"/>
                </a:cubicBezTo>
                <a:cubicBezTo>
                  <a:pt x="488948" y="515666"/>
                  <a:pt x="490796" y="512530"/>
                  <a:pt x="492710" y="512153"/>
                </a:cubicBezTo>
                <a:cubicBezTo>
                  <a:pt x="493667" y="511808"/>
                  <a:pt x="494623" y="511636"/>
                  <a:pt x="495528" y="511722"/>
                </a:cubicBezTo>
                <a:close/>
                <a:moveTo>
                  <a:pt x="857710" y="511662"/>
                </a:moveTo>
                <a:cubicBezTo>
                  <a:pt x="858601" y="511442"/>
                  <a:pt x="859534" y="511442"/>
                  <a:pt x="860485" y="511978"/>
                </a:cubicBezTo>
                <a:cubicBezTo>
                  <a:pt x="862725" y="513049"/>
                  <a:pt x="864218" y="515128"/>
                  <a:pt x="864626" y="517207"/>
                </a:cubicBezTo>
                <a:cubicBezTo>
                  <a:pt x="865033" y="518594"/>
                  <a:pt x="863132" y="520736"/>
                  <a:pt x="861232" y="521051"/>
                </a:cubicBezTo>
                <a:cubicBezTo>
                  <a:pt x="860485" y="521051"/>
                  <a:pt x="859738" y="521051"/>
                  <a:pt x="858584" y="521051"/>
                </a:cubicBezTo>
                <a:cubicBezTo>
                  <a:pt x="855937" y="521429"/>
                  <a:pt x="854443" y="520043"/>
                  <a:pt x="853357" y="517585"/>
                </a:cubicBezTo>
                <a:cubicBezTo>
                  <a:pt x="852610" y="515506"/>
                  <a:pt x="852950" y="513742"/>
                  <a:pt x="855190" y="512671"/>
                </a:cubicBezTo>
                <a:cubicBezTo>
                  <a:pt x="855971" y="512324"/>
                  <a:pt x="856819" y="511883"/>
                  <a:pt x="857710" y="511662"/>
                </a:cubicBezTo>
                <a:close/>
                <a:moveTo>
                  <a:pt x="536652" y="511319"/>
                </a:moveTo>
                <a:cubicBezTo>
                  <a:pt x="537811" y="511696"/>
                  <a:pt x="538560" y="511696"/>
                  <a:pt x="539649" y="512011"/>
                </a:cubicBezTo>
                <a:cubicBezTo>
                  <a:pt x="541550" y="512388"/>
                  <a:pt x="542709" y="513771"/>
                  <a:pt x="542709" y="515530"/>
                </a:cubicBezTo>
                <a:cubicBezTo>
                  <a:pt x="542709" y="518611"/>
                  <a:pt x="540806" y="520748"/>
                  <a:pt x="538560" y="522445"/>
                </a:cubicBezTo>
                <a:cubicBezTo>
                  <a:pt x="538150" y="522822"/>
                  <a:pt x="537811" y="522822"/>
                  <a:pt x="537402" y="522822"/>
                </a:cubicBezTo>
                <a:cubicBezTo>
                  <a:pt x="534409" y="522445"/>
                  <a:pt x="531418" y="522822"/>
                  <a:pt x="529104" y="520748"/>
                </a:cubicBezTo>
                <a:cubicBezTo>
                  <a:pt x="528017" y="519302"/>
                  <a:pt x="527609" y="518296"/>
                  <a:pt x="527609" y="517605"/>
                </a:cubicBezTo>
                <a:cubicBezTo>
                  <a:pt x="527609" y="515530"/>
                  <a:pt x="528017" y="514462"/>
                  <a:pt x="529104" y="513393"/>
                </a:cubicBezTo>
                <a:cubicBezTo>
                  <a:pt x="531010" y="511696"/>
                  <a:pt x="533659" y="510628"/>
                  <a:pt x="536652" y="511319"/>
                </a:cubicBezTo>
                <a:close/>
                <a:moveTo>
                  <a:pt x="513228" y="511284"/>
                </a:moveTo>
                <a:cubicBezTo>
                  <a:pt x="514374" y="511284"/>
                  <a:pt x="515450" y="511662"/>
                  <a:pt x="516933" y="511978"/>
                </a:cubicBezTo>
                <a:cubicBezTo>
                  <a:pt x="519962" y="512671"/>
                  <a:pt x="520702" y="514435"/>
                  <a:pt x="520702" y="517585"/>
                </a:cubicBezTo>
                <a:cubicBezTo>
                  <a:pt x="520702" y="519665"/>
                  <a:pt x="518817" y="521051"/>
                  <a:pt x="516190" y="521429"/>
                </a:cubicBezTo>
                <a:cubicBezTo>
                  <a:pt x="515114" y="521429"/>
                  <a:pt x="514374" y="521429"/>
                  <a:pt x="514374" y="521429"/>
                </a:cubicBezTo>
                <a:cubicBezTo>
                  <a:pt x="511007" y="521429"/>
                  <a:pt x="507976" y="519665"/>
                  <a:pt x="506898" y="517207"/>
                </a:cubicBezTo>
                <a:cubicBezTo>
                  <a:pt x="506898" y="516892"/>
                  <a:pt x="506494" y="516199"/>
                  <a:pt x="506898" y="515821"/>
                </a:cubicBezTo>
                <a:cubicBezTo>
                  <a:pt x="507235" y="513049"/>
                  <a:pt x="510265" y="510906"/>
                  <a:pt x="513228" y="511284"/>
                </a:cubicBezTo>
                <a:close/>
                <a:moveTo>
                  <a:pt x="347376" y="511283"/>
                </a:moveTo>
                <a:cubicBezTo>
                  <a:pt x="347376" y="511283"/>
                  <a:pt x="348125" y="511283"/>
                  <a:pt x="348875" y="511660"/>
                </a:cubicBezTo>
                <a:cubicBezTo>
                  <a:pt x="350781" y="512351"/>
                  <a:pt x="351939" y="513355"/>
                  <a:pt x="352280" y="515491"/>
                </a:cubicBezTo>
                <a:cubicBezTo>
                  <a:pt x="352689" y="517563"/>
                  <a:pt x="351531" y="519259"/>
                  <a:pt x="349624" y="520326"/>
                </a:cubicBezTo>
                <a:cubicBezTo>
                  <a:pt x="347376" y="521708"/>
                  <a:pt x="345128" y="521708"/>
                  <a:pt x="342881" y="520326"/>
                </a:cubicBezTo>
                <a:cubicBezTo>
                  <a:pt x="340974" y="519259"/>
                  <a:pt x="340565" y="517563"/>
                  <a:pt x="340565" y="515491"/>
                </a:cubicBezTo>
                <a:cubicBezTo>
                  <a:pt x="340974" y="513041"/>
                  <a:pt x="343630" y="510906"/>
                  <a:pt x="347376" y="511283"/>
                </a:cubicBezTo>
                <a:close/>
                <a:moveTo>
                  <a:pt x="582456" y="511073"/>
                </a:moveTo>
                <a:cubicBezTo>
                  <a:pt x="583203" y="511449"/>
                  <a:pt x="583611" y="511449"/>
                  <a:pt x="584361" y="511826"/>
                </a:cubicBezTo>
                <a:cubicBezTo>
                  <a:pt x="587013" y="512515"/>
                  <a:pt x="588101" y="514207"/>
                  <a:pt x="588101" y="516652"/>
                </a:cubicBezTo>
                <a:cubicBezTo>
                  <a:pt x="588509" y="519096"/>
                  <a:pt x="587353" y="520475"/>
                  <a:pt x="584770" y="521541"/>
                </a:cubicBezTo>
                <a:cubicBezTo>
                  <a:pt x="583203" y="521854"/>
                  <a:pt x="582117" y="522544"/>
                  <a:pt x="580621" y="522544"/>
                </a:cubicBezTo>
                <a:cubicBezTo>
                  <a:pt x="579466" y="522230"/>
                  <a:pt x="577968" y="521854"/>
                  <a:pt x="576811" y="521541"/>
                </a:cubicBezTo>
                <a:cubicBezTo>
                  <a:pt x="574158" y="520851"/>
                  <a:pt x="573408" y="517717"/>
                  <a:pt x="573408" y="515962"/>
                </a:cubicBezTo>
                <a:cubicBezTo>
                  <a:pt x="573408" y="515649"/>
                  <a:pt x="573408" y="515649"/>
                  <a:pt x="573408" y="515273"/>
                </a:cubicBezTo>
                <a:cubicBezTo>
                  <a:pt x="574566" y="512139"/>
                  <a:pt x="579057" y="510070"/>
                  <a:pt x="582456" y="511073"/>
                </a:cubicBezTo>
                <a:close/>
                <a:moveTo>
                  <a:pt x="550993" y="510931"/>
                </a:moveTo>
                <a:cubicBezTo>
                  <a:pt x="552161" y="510580"/>
                  <a:pt x="553472" y="510580"/>
                  <a:pt x="554985" y="511090"/>
                </a:cubicBezTo>
                <a:cubicBezTo>
                  <a:pt x="556460" y="511472"/>
                  <a:pt x="557938" y="511854"/>
                  <a:pt x="559419" y="512173"/>
                </a:cubicBezTo>
                <a:cubicBezTo>
                  <a:pt x="560900" y="512874"/>
                  <a:pt x="562044" y="513256"/>
                  <a:pt x="563189" y="514275"/>
                </a:cubicBezTo>
                <a:cubicBezTo>
                  <a:pt x="563189" y="514976"/>
                  <a:pt x="563526" y="516059"/>
                  <a:pt x="563526" y="516760"/>
                </a:cubicBezTo>
                <a:cubicBezTo>
                  <a:pt x="563526" y="519946"/>
                  <a:pt x="562448" y="522430"/>
                  <a:pt x="559082" y="523450"/>
                </a:cubicBezTo>
                <a:cubicBezTo>
                  <a:pt x="557938" y="523832"/>
                  <a:pt x="556796" y="524214"/>
                  <a:pt x="555321" y="523832"/>
                </a:cubicBezTo>
                <a:cubicBezTo>
                  <a:pt x="551623" y="523131"/>
                  <a:pt x="549004" y="521029"/>
                  <a:pt x="547123" y="517843"/>
                </a:cubicBezTo>
                <a:cubicBezTo>
                  <a:pt x="546048" y="516442"/>
                  <a:pt x="546384" y="514275"/>
                  <a:pt x="547862" y="512874"/>
                </a:cubicBezTo>
                <a:cubicBezTo>
                  <a:pt x="548802" y="511982"/>
                  <a:pt x="549826" y="511281"/>
                  <a:pt x="550993" y="510931"/>
                </a:cubicBezTo>
                <a:close/>
                <a:moveTo>
                  <a:pt x="1056488" y="510906"/>
                </a:moveTo>
                <a:cubicBezTo>
                  <a:pt x="1060203" y="510906"/>
                  <a:pt x="1062499" y="513045"/>
                  <a:pt x="1062499" y="517574"/>
                </a:cubicBezTo>
                <a:cubicBezTo>
                  <a:pt x="1062094" y="518958"/>
                  <a:pt x="1062094" y="521034"/>
                  <a:pt x="1061688" y="522795"/>
                </a:cubicBezTo>
                <a:cubicBezTo>
                  <a:pt x="1060608" y="526632"/>
                  <a:pt x="1056826" y="528394"/>
                  <a:pt x="1052706" y="526947"/>
                </a:cubicBezTo>
                <a:cubicBezTo>
                  <a:pt x="1050139" y="525940"/>
                  <a:pt x="1047843" y="524871"/>
                  <a:pt x="1046019" y="522795"/>
                </a:cubicBezTo>
                <a:cubicBezTo>
                  <a:pt x="1045614" y="522103"/>
                  <a:pt x="1044871" y="521411"/>
                  <a:pt x="1044871" y="520719"/>
                </a:cubicBezTo>
                <a:cubicBezTo>
                  <a:pt x="1044128" y="517889"/>
                  <a:pt x="1044466" y="516882"/>
                  <a:pt x="1047100" y="515121"/>
                </a:cubicBezTo>
                <a:cubicBezTo>
                  <a:pt x="1049396" y="513737"/>
                  <a:pt x="1051693" y="512731"/>
                  <a:pt x="1053854" y="511661"/>
                </a:cubicBezTo>
                <a:cubicBezTo>
                  <a:pt x="1054664" y="511347"/>
                  <a:pt x="1055745" y="510906"/>
                  <a:pt x="1056488" y="510906"/>
                </a:cubicBezTo>
                <a:close/>
                <a:moveTo>
                  <a:pt x="652573" y="510906"/>
                </a:moveTo>
                <a:cubicBezTo>
                  <a:pt x="654858" y="510906"/>
                  <a:pt x="657077" y="511282"/>
                  <a:pt x="658555" y="513035"/>
                </a:cubicBezTo>
                <a:cubicBezTo>
                  <a:pt x="659699" y="514037"/>
                  <a:pt x="660034" y="515101"/>
                  <a:pt x="660034" y="516479"/>
                </a:cubicBezTo>
                <a:cubicBezTo>
                  <a:pt x="660774" y="522365"/>
                  <a:pt x="654858" y="524494"/>
                  <a:pt x="650354" y="523805"/>
                </a:cubicBezTo>
                <a:cubicBezTo>
                  <a:pt x="646254" y="523054"/>
                  <a:pt x="643298" y="519610"/>
                  <a:pt x="644037" y="515477"/>
                </a:cubicBezTo>
                <a:cubicBezTo>
                  <a:pt x="644373" y="513348"/>
                  <a:pt x="645515" y="511971"/>
                  <a:pt x="647733" y="511658"/>
                </a:cubicBezTo>
                <a:cubicBezTo>
                  <a:pt x="649616" y="511282"/>
                  <a:pt x="651094" y="511282"/>
                  <a:pt x="652573" y="510906"/>
                </a:cubicBezTo>
                <a:close/>
                <a:moveTo>
                  <a:pt x="922531" y="510322"/>
                </a:moveTo>
                <a:cubicBezTo>
                  <a:pt x="923950" y="510322"/>
                  <a:pt x="925377" y="510574"/>
                  <a:pt x="926907" y="511078"/>
                </a:cubicBezTo>
                <a:cubicBezTo>
                  <a:pt x="929490" y="512148"/>
                  <a:pt x="930645" y="513217"/>
                  <a:pt x="930645" y="515987"/>
                </a:cubicBezTo>
                <a:cubicBezTo>
                  <a:pt x="931053" y="516365"/>
                  <a:pt x="930645" y="517057"/>
                  <a:pt x="930645" y="517372"/>
                </a:cubicBezTo>
                <a:cubicBezTo>
                  <a:pt x="930645" y="518064"/>
                  <a:pt x="930645" y="519134"/>
                  <a:pt x="930645" y="519826"/>
                </a:cubicBezTo>
                <a:cubicBezTo>
                  <a:pt x="930237" y="522973"/>
                  <a:pt x="927246" y="525051"/>
                  <a:pt x="923848" y="524358"/>
                </a:cubicBezTo>
                <a:cubicBezTo>
                  <a:pt x="919361" y="523666"/>
                  <a:pt x="914467" y="518064"/>
                  <a:pt x="916302" y="512525"/>
                </a:cubicBezTo>
                <a:cubicBezTo>
                  <a:pt x="916710" y="511833"/>
                  <a:pt x="917458" y="511078"/>
                  <a:pt x="918206" y="511078"/>
                </a:cubicBezTo>
                <a:cubicBezTo>
                  <a:pt x="919701" y="510574"/>
                  <a:pt x="921112" y="510322"/>
                  <a:pt x="922531" y="510322"/>
                </a:cubicBezTo>
                <a:close/>
                <a:moveTo>
                  <a:pt x="681407" y="510004"/>
                </a:moveTo>
                <a:cubicBezTo>
                  <a:pt x="682672" y="510051"/>
                  <a:pt x="683895" y="510589"/>
                  <a:pt x="684846" y="511664"/>
                </a:cubicBezTo>
                <a:cubicBezTo>
                  <a:pt x="687089" y="513752"/>
                  <a:pt x="687836" y="515524"/>
                  <a:pt x="687836" y="517232"/>
                </a:cubicBezTo>
                <a:cubicBezTo>
                  <a:pt x="687836" y="519699"/>
                  <a:pt x="686341" y="521787"/>
                  <a:pt x="684099" y="523179"/>
                </a:cubicBezTo>
                <a:cubicBezTo>
                  <a:pt x="682196" y="524634"/>
                  <a:pt x="680294" y="526026"/>
                  <a:pt x="677712" y="525646"/>
                </a:cubicBezTo>
                <a:cubicBezTo>
                  <a:pt x="677304" y="525646"/>
                  <a:pt x="676965" y="526026"/>
                  <a:pt x="676149" y="526026"/>
                </a:cubicBezTo>
                <a:cubicBezTo>
                  <a:pt x="674314" y="526722"/>
                  <a:pt x="672414" y="526342"/>
                  <a:pt x="671258" y="524634"/>
                </a:cubicBezTo>
                <a:cubicBezTo>
                  <a:pt x="670170" y="523179"/>
                  <a:pt x="669763" y="521471"/>
                  <a:pt x="670918" y="519699"/>
                </a:cubicBezTo>
                <a:cubicBezTo>
                  <a:pt x="671666" y="518624"/>
                  <a:pt x="672414" y="517232"/>
                  <a:pt x="672821" y="515840"/>
                </a:cubicBezTo>
                <a:cubicBezTo>
                  <a:pt x="673160" y="515524"/>
                  <a:pt x="673567" y="514764"/>
                  <a:pt x="673906" y="514448"/>
                </a:cubicBezTo>
                <a:cubicBezTo>
                  <a:pt x="675060" y="513373"/>
                  <a:pt x="676557" y="512360"/>
                  <a:pt x="677712" y="511285"/>
                </a:cubicBezTo>
                <a:cubicBezTo>
                  <a:pt x="678834" y="510399"/>
                  <a:pt x="680141" y="509956"/>
                  <a:pt x="681407" y="510004"/>
                </a:cubicBezTo>
                <a:close/>
                <a:moveTo>
                  <a:pt x="304573" y="509926"/>
                </a:moveTo>
                <a:cubicBezTo>
                  <a:pt x="305709" y="510241"/>
                  <a:pt x="306444" y="510241"/>
                  <a:pt x="307513" y="510241"/>
                </a:cubicBezTo>
                <a:cubicBezTo>
                  <a:pt x="309383" y="510618"/>
                  <a:pt x="310519" y="511372"/>
                  <a:pt x="311254" y="513069"/>
                </a:cubicBezTo>
                <a:cubicBezTo>
                  <a:pt x="311989" y="514829"/>
                  <a:pt x="313125" y="516212"/>
                  <a:pt x="311989" y="517909"/>
                </a:cubicBezTo>
                <a:cubicBezTo>
                  <a:pt x="311589" y="518601"/>
                  <a:pt x="311589" y="520046"/>
                  <a:pt x="310119" y="520361"/>
                </a:cubicBezTo>
                <a:cubicBezTo>
                  <a:pt x="308649" y="520738"/>
                  <a:pt x="306778" y="521429"/>
                  <a:pt x="305308" y="520738"/>
                </a:cubicBezTo>
                <a:cubicBezTo>
                  <a:pt x="303504" y="519669"/>
                  <a:pt x="301233" y="518601"/>
                  <a:pt x="299761" y="516903"/>
                </a:cubicBezTo>
                <a:cubicBezTo>
                  <a:pt x="299026" y="516212"/>
                  <a:pt x="298626" y="515144"/>
                  <a:pt x="298626" y="513761"/>
                </a:cubicBezTo>
                <a:cubicBezTo>
                  <a:pt x="298626" y="510932"/>
                  <a:pt x="300899" y="509235"/>
                  <a:pt x="304573" y="509926"/>
                </a:cubicBezTo>
                <a:close/>
                <a:moveTo>
                  <a:pt x="117360" y="509099"/>
                </a:moveTo>
                <a:cubicBezTo>
                  <a:pt x="118864" y="509011"/>
                  <a:pt x="120375" y="509186"/>
                  <a:pt x="121904" y="509377"/>
                </a:cubicBezTo>
                <a:cubicBezTo>
                  <a:pt x="123399" y="509377"/>
                  <a:pt x="124893" y="510393"/>
                  <a:pt x="125641" y="511854"/>
                </a:cubicBezTo>
                <a:cubicBezTo>
                  <a:pt x="126388" y="514650"/>
                  <a:pt x="127543" y="517128"/>
                  <a:pt x="126048" y="520304"/>
                </a:cubicBezTo>
                <a:cubicBezTo>
                  <a:pt x="123399" y="522401"/>
                  <a:pt x="120409" y="523100"/>
                  <a:pt x="117012" y="522401"/>
                </a:cubicBezTo>
                <a:cubicBezTo>
                  <a:pt x="113955" y="522020"/>
                  <a:pt x="110626" y="518526"/>
                  <a:pt x="109810" y="516048"/>
                </a:cubicBezTo>
                <a:cubicBezTo>
                  <a:pt x="109471" y="513570"/>
                  <a:pt x="110218" y="511854"/>
                  <a:pt x="112868" y="510393"/>
                </a:cubicBezTo>
                <a:cubicBezTo>
                  <a:pt x="114362" y="509535"/>
                  <a:pt x="115857" y="509186"/>
                  <a:pt x="117360" y="509099"/>
                </a:cubicBezTo>
                <a:close/>
                <a:moveTo>
                  <a:pt x="279273" y="508678"/>
                </a:moveTo>
                <a:cubicBezTo>
                  <a:pt x="280413" y="508678"/>
                  <a:pt x="281553" y="508995"/>
                  <a:pt x="282632" y="508995"/>
                </a:cubicBezTo>
                <a:cubicBezTo>
                  <a:pt x="283779" y="509375"/>
                  <a:pt x="284854" y="509375"/>
                  <a:pt x="285996" y="509692"/>
                </a:cubicBezTo>
                <a:cubicBezTo>
                  <a:pt x="288953" y="510389"/>
                  <a:pt x="290835" y="512163"/>
                  <a:pt x="291574" y="514634"/>
                </a:cubicBezTo>
                <a:cubicBezTo>
                  <a:pt x="292313" y="517422"/>
                  <a:pt x="291237" y="519513"/>
                  <a:pt x="289356" y="521288"/>
                </a:cubicBezTo>
                <a:cubicBezTo>
                  <a:pt x="287138" y="522682"/>
                  <a:pt x="285996" y="523062"/>
                  <a:pt x="283779" y="523062"/>
                </a:cubicBezTo>
                <a:cubicBezTo>
                  <a:pt x="280413" y="523379"/>
                  <a:pt x="278133" y="521351"/>
                  <a:pt x="275917" y="519196"/>
                </a:cubicBezTo>
                <a:cubicBezTo>
                  <a:pt x="275514" y="518880"/>
                  <a:pt x="275178" y="518119"/>
                  <a:pt x="274841" y="517422"/>
                </a:cubicBezTo>
                <a:cubicBezTo>
                  <a:pt x="273361" y="515711"/>
                  <a:pt x="273361" y="514000"/>
                  <a:pt x="274101" y="511846"/>
                </a:cubicBezTo>
                <a:cubicBezTo>
                  <a:pt x="274841" y="509755"/>
                  <a:pt x="277059" y="508995"/>
                  <a:pt x="279273" y="508678"/>
                </a:cubicBezTo>
                <a:close/>
                <a:moveTo>
                  <a:pt x="150577" y="508347"/>
                </a:moveTo>
                <a:cubicBezTo>
                  <a:pt x="151469" y="508599"/>
                  <a:pt x="152216" y="509199"/>
                  <a:pt x="152963" y="510240"/>
                </a:cubicBezTo>
                <a:cubicBezTo>
                  <a:pt x="153710" y="511313"/>
                  <a:pt x="154864" y="512702"/>
                  <a:pt x="155611" y="514090"/>
                </a:cubicBezTo>
                <a:cubicBezTo>
                  <a:pt x="156698" y="516236"/>
                  <a:pt x="155951" y="518319"/>
                  <a:pt x="153710" y="519707"/>
                </a:cubicBezTo>
                <a:cubicBezTo>
                  <a:pt x="151062" y="521096"/>
                  <a:pt x="148413" y="522484"/>
                  <a:pt x="145425" y="523179"/>
                </a:cubicBezTo>
                <a:cubicBezTo>
                  <a:pt x="142777" y="523936"/>
                  <a:pt x="139042" y="522863"/>
                  <a:pt x="137888" y="520402"/>
                </a:cubicBezTo>
                <a:cubicBezTo>
                  <a:pt x="136394" y="517625"/>
                  <a:pt x="135647" y="514785"/>
                  <a:pt x="137141" y="511692"/>
                </a:cubicBezTo>
                <a:cubicBezTo>
                  <a:pt x="138295" y="509546"/>
                  <a:pt x="139789" y="508852"/>
                  <a:pt x="142437" y="509230"/>
                </a:cubicBezTo>
                <a:cubicBezTo>
                  <a:pt x="143185" y="509230"/>
                  <a:pt x="143932" y="509546"/>
                  <a:pt x="144679" y="509546"/>
                </a:cubicBezTo>
                <a:cubicBezTo>
                  <a:pt x="145425" y="509230"/>
                  <a:pt x="146580" y="508852"/>
                  <a:pt x="147327" y="508536"/>
                </a:cubicBezTo>
                <a:cubicBezTo>
                  <a:pt x="148651" y="508189"/>
                  <a:pt x="149686" y="508094"/>
                  <a:pt x="150577" y="508347"/>
                </a:cubicBezTo>
                <a:close/>
                <a:moveTo>
                  <a:pt x="230244" y="507969"/>
                </a:moveTo>
                <a:cubicBezTo>
                  <a:pt x="232170" y="508229"/>
                  <a:pt x="234045" y="508827"/>
                  <a:pt x="235903" y="509676"/>
                </a:cubicBezTo>
                <a:cubicBezTo>
                  <a:pt x="239281" y="511439"/>
                  <a:pt x="241173" y="517041"/>
                  <a:pt x="237051" y="520502"/>
                </a:cubicBezTo>
                <a:cubicBezTo>
                  <a:pt x="235903" y="521887"/>
                  <a:pt x="234079" y="522265"/>
                  <a:pt x="231781" y="521887"/>
                </a:cubicBezTo>
                <a:cubicBezTo>
                  <a:pt x="227660" y="521887"/>
                  <a:pt x="224282" y="520188"/>
                  <a:pt x="221309" y="517355"/>
                </a:cubicBezTo>
                <a:cubicBezTo>
                  <a:pt x="218337" y="514208"/>
                  <a:pt x="219823" y="509676"/>
                  <a:pt x="224282" y="508292"/>
                </a:cubicBezTo>
                <a:cubicBezTo>
                  <a:pt x="226343" y="507788"/>
                  <a:pt x="228319" y="507710"/>
                  <a:pt x="230244" y="507969"/>
                </a:cubicBezTo>
                <a:close/>
                <a:moveTo>
                  <a:pt x="57566" y="507599"/>
                </a:moveTo>
                <a:cubicBezTo>
                  <a:pt x="58641" y="507599"/>
                  <a:pt x="60119" y="507285"/>
                  <a:pt x="61262" y="507599"/>
                </a:cubicBezTo>
                <a:cubicBezTo>
                  <a:pt x="64956" y="507975"/>
                  <a:pt x="67980" y="508666"/>
                  <a:pt x="69458" y="512120"/>
                </a:cubicBezTo>
                <a:cubicBezTo>
                  <a:pt x="69794" y="512811"/>
                  <a:pt x="70533" y="513501"/>
                  <a:pt x="70936" y="514569"/>
                </a:cubicBezTo>
                <a:cubicBezTo>
                  <a:pt x="71339" y="516641"/>
                  <a:pt x="70936" y="518713"/>
                  <a:pt x="68719" y="520157"/>
                </a:cubicBezTo>
                <a:cubicBezTo>
                  <a:pt x="67241" y="521162"/>
                  <a:pt x="65695" y="522544"/>
                  <a:pt x="63882" y="521853"/>
                </a:cubicBezTo>
                <a:cubicBezTo>
                  <a:pt x="59783" y="522230"/>
                  <a:pt x="56424" y="520848"/>
                  <a:pt x="53804" y="518399"/>
                </a:cubicBezTo>
                <a:cubicBezTo>
                  <a:pt x="51923" y="517018"/>
                  <a:pt x="51587" y="515260"/>
                  <a:pt x="51184" y="513187"/>
                </a:cubicBezTo>
                <a:cubicBezTo>
                  <a:pt x="51184" y="512811"/>
                  <a:pt x="51184" y="512811"/>
                  <a:pt x="51184" y="512497"/>
                </a:cubicBezTo>
                <a:cubicBezTo>
                  <a:pt x="51923" y="511052"/>
                  <a:pt x="52662" y="510048"/>
                  <a:pt x="53804" y="508980"/>
                </a:cubicBezTo>
                <a:cubicBezTo>
                  <a:pt x="54946" y="507975"/>
                  <a:pt x="56021" y="507599"/>
                  <a:pt x="57566" y="507599"/>
                </a:cubicBezTo>
                <a:close/>
                <a:moveTo>
                  <a:pt x="90881" y="506828"/>
                </a:moveTo>
                <a:cubicBezTo>
                  <a:pt x="92769" y="506449"/>
                  <a:pt x="94252" y="506828"/>
                  <a:pt x="95330" y="508216"/>
                </a:cubicBezTo>
                <a:cubicBezTo>
                  <a:pt x="96072" y="509289"/>
                  <a:pt x="96814" y="510299"/>
                  <a:pt x="98364" y="510993"/>
                </a:cubicBezTo>
                <a:cubicBezTo>
                  <a:pt x="98702" y="511372"/>
                  <a:pt x="99106" y="512066"/>
                  <a:pt x="99443" y="512445"/>
                </a:cubicBezTo>
                <a:cubicBezTo>
                  <a:pt x="99848" y="513139"/>
                  <a:pt x="99848" y="514149"/>
                  <a:pt x="100185" y="514843"/>
                </a:cubicBezTo>
                <a:cubicBezTo>
                  <a:pt x="99848" y="516989"/>
                  <a:pt x="98702" y="518378"/>
                  <a:pt x="96477" y="519072"/>
                </a:cubicBezTo>
                <a:cubicBezTo>
                  <a:pt x="95330" y="519388"/>
                  <a:pt x="94589" y="520145"/>
                  <a:pt x="93847" y="520839"/>
                </a:cubicBezTo>
                <a:cubicBezTo>
                  <a:pt x="91622" y="522543"/>
                  <a:pt x="88993" y="522543"/>
                  <a:pt x="86768" y="521533"/>
                </a:cubicBezTo>
                <a:cubicBezTo>
                  <a:pt x="85285" y="520839"/>
                  <a:pt x="83397" y="519766"/>
                  <a:pt x="81914" y="518693"/>
                </a:cubicBezTo>
                <a:cubicBezTo>
                  <a:pt x="78543" y="516611"/>
                  <a:pt x="78880" y="512066"/>
                  <a:pt x="82656" y="510299"/>
                </a:cubicBezTo>
                <a:cubicBezTo>
                  <a:pt x="84543" y="509605"/>
                  <a:pt x="86027" y="508595"/>
                  <a:pt x="87847" y="507901"/>
                </a:cubicBezTo>
                <a:cubicBezTo>
                  <a:pt x="88656" y="507206"/>
                  <a:pt x="89735" y="507206"/>
                  <a:pt x="90881" y="506828"/>
                </a:cubicBezTo>
                <a:close/>
                <a:moveTo>
                  <a:pt x="255219" y="506728"/>
                </a:moveTo>
                <a:cubicBezTo>
                  <a:pt x="256302" y="506728"/>
                  <a:pt x="256709" y="506728"/>
                  <a:pt x="257047" y="506728"/>
                </a:cubicBezTo>
                <a:cubicBezTo>
                  <a:pt x="261920" y="506728"/>
                  <a:pt x="263409" y="508128"/>
                  <a:pt x="264559" y="512395"/>
                </a:cubicBezTo>
                <a:cubicBezTo>
                  <a:pt x="264966" y="513413"/>
                  <a:pt x="264559" y="514496"/>
                  <a:pt x="264221" y="515578"/>
                </a:cubicBezTo>
                <a:cubicBezTo>
                  <a:pt x="263409" y="516979"/>
                  <a:pt x="262665" y="517998"/>
                  <a:pt x="261582" y="519399"/>
                </a:cubicBezTo>
                <a:cubicBezTo>
                  <a:pt x="259687" y="521564"/>
                  <a:pt x="257453" y="522264"/>
                  <a:pt x="254407" y="521882"/>
                </a:cubicBezTo>
                <a:cubicBezTo>
                  <a:pt x="252174" y="521564"/>
                  <a:pt x="250278" y="520481"/>
                  <a:pt x="248451" y="519399"/>
                </a:cubicBezTo>
                <a:cubicBezTo>
                  <a:pt x="247300" y="518698"/>
                  <a:pt x="246961" y="517298"/>
                  <a:pt x="246217" y="516279"/>
                </a:cubicBezTo>
                <a:cubicBezTo>
                  <a:pt x="245405" y="515196"/>
                  <a:pt x="245405" y="514496"/>
                  <a:pt x="245405" y="513413"/>
                </a:cubicBezTo>
                <a:cubicBezTo>
                  <a:pt x="245811" y="512012"/>
                  <a:pt x="246217" y="510930"/>
                  <a:pt x="247706" y="509911"/>
                </a:cubicBezTo>
                <a:cubicBezTo>
                  <a:pt x="249195" y="509211"/>
                  <a:pt x="250278" y="508128"/>
                  <a:pt x="251835" y="507428"/>
                </a:cubicBezTo>
                <a:cubicBezTo>
                  <a:pt x="253324" y="506728"/>
                  <a:pt x="254813" y="506728"/>
                  <a:pt x="255219" y="506728"/>
                </a:cubicBezTo>
                <a:close/>
                <a:moveTo>
                  <a:pt x="443676" y="480427"/>
                </a:moveTo>
                <a:cubicBezTo>
                  <a:pt x="444365" y="480606"/>
                  <a:pt x="445011" y="481041"/>
                  <a:pt x="445576" y="481725"/>
                </a:cubicBezTo>
                <a:cubicBezTo>
                  <a:pt x="446638" y="483094"/>
                  <a:pt x="446306" y="484462"/>
                  <a:pt x="444846" y="485519"/>
                </a:cubicBezTo>
                <a:cubicBezTo>
                  <a:pt x="444115" y="486203"/>
                  <a:pt x="442987" y="486576"/>
                  <a:pt x="441858" y="486887"/>
                </a:cubicBezTo>
                <a:cubicBezTo>
                  <a:pt x="440398" y="485519"/>
                  <a:pt x="440066" y="485146"/>
                  <a:pt x="440066" y="484462"/>
                </a:cubicBezTo>
                <a:cubicBezTo>
                  <a:pt x="439270" y="483094"/>
                  <a:pt x="439668" y="481725"/>
                  <a:pt x="441527" y="480668"/>
                </a:cubicBezTo>
                <a:cubicBezTo>
                  <a:pt x="442257" y="480326"/>
                  <a:pt x="442987" y="480249"/>
                  <a:pt x="443676" y="480427"/>
                </a:cubicBezTo>
                <a:close/>
                <a:moveTo>
                  <a:pt x="459072" y="479480"/>
                </a:moveTo>
                <a:cubicBezTo>
                  <a:pt x="459804" y="479219"/>
                  <a:pt x="460644" y="479219"/>
                  <a:pt x="461579" y="479568"/>
                </a:cubicBezTo>
                <a:cubicBezTo>
                  <a:pt x="463047" y="479885"/>
                  <a:pt x="464182" y="481977"/>
                  <a:pt x="463781" y="483436"/>
                </a:cubicBezTo>
                <a:cubicBezTo>
                  <a:pt x="463781" y="483753"/>
                  <a:pt x="463447" y="484134"/>
                  <a:pt x="463447" y="484134"/>
                </a:cubicBezTo>
                <a:cubicBezTo>
                  <a:pt x="462313" y="485148"/>
                  <a:pt x="461245" y="486226"/>
                  <a:pt x="459377" y="486226"/>
                </a:cubicBezTo>
                <a:cubicBezTo>
                  <a:pt x="457498" y="486607"/>
                  <a:pt x="456362" y="485529"/>
                  <a:pt x="455626" y="484134"/>
                </a:cubicBezTo>
                <a:cubicBezTo>
                  <a:pt x="456027" y="483055"/>
                  <a:pt x="456362" y="481977"/>
                  <a:pt x="457163" y="480963"/>
                </a:cubicBezTo>
                <a:cubicBezTo>
                  <a:pt x="457699" y="480265"/>
                  <a:pt x="458333" y="479742"/>
                  <a:pt x="459072" y="479480"/>
                </a:cubicBezTo>
                <a:close/>
                <a:moveTo>
                  <a:pt x="1072887" y="478870"/>
                </a:moveTo>
                <a:cubicBezTo>
                  <a:pt x="1073219" y="478870"/>
                  <a:pt x="1073949" y="478870"/>
                  <a:pt x="1074680" y="479182"/>
                </a:cubicBezTo>
                <a:cubicBezTo>
                  <a:pt x="1076936" y="479556"/>
                  <a:pt x="1077667" y="480554"/>
                  <a:pt x="1077667" y="482986"/>
                </a:cubicBezTo>
                <a:cubicBezTo>
                  <a:pt x="1077667" y="484358"/>
                  <a:pt x="1076936" y="485419"/>
                  <a:pt x="1076206" y="486479"/>
                </a:cubicBezTo>
                <a:cubicBezTo>
                  <a:pt x="1075808" y="486791"/>
                  <a:pt x="1074680" y="487165"/>
                  <a:pt x="1073949" y="487165"/>
                </a:cubicBezTo>
                <a:cubicBezTo>
                  <a:pt x="1071759" y="487165"/>
                  <a:pt x="1070298" y="485730"/>
                  <a:pt x="1070298" y="483672"/>
                </a:cubicBezTo>
                <a:cubicBezTo>
                  <a:pt x="1070298" y="481614"/>
                  <a:pt x="1071029" y="479868"/>
                  <a:pt x="1072887" y="478870"/>
                </a:cubicBezTo>
                <a:close/>
                <a:moveTo>
                  <a:pt x="423049" y="478313"/>
                </a:moveTo>
                <a:cubicBezTo>
                  <a:pt x="424194" y="479007"/>
                  <a:pt x="426079" y="479007"/>
                  <a:pt x="426079" y="480710"/>
                </a:cubicBezTo>
                <a:cubicBezTo>
                  <a:pt x="426416" y="482476"/>
                  <a:pt x="424531" y="483170"/>
                  <a:pt x="423790" y="484242"/>
                </a:cubicBezTo>
                <a:cubicBezTo>
                  <a:pt x="423790" y="484557"/>
                  <a:pt x="423453" y="484557"/>
                  <a:pt x="423453" y="484557"/>
                </a:cubicBezTo>
                <a:cubicBezTo>
                  <a:pt x="422713" y="484936"/>
                  <a:pt x="421568" y="484936"/>
                  <a:pt x="420424" y="484557"/>
                </a:cubicBezTo>
                <a:cubicBezTo>
                  <a:pt x="419683" y="483863"/>
                  <a:pt x="419346" y="482854"/>
                  <a:pt x="419346" y="481782"/>
                </a:cubicBezTo>
                <a:cubicBezTo>
                  <a:pt x="419683" y="480016"/>
                  <a:pt x="420828" y="478628"/>
                  <a:pt x="423049" y="478313"/>
                </a:cubicBezTo>
                <a:close/>
                <a:moveTo>
                  <a:pt x="504608" y="477756"/>
                </a:moveTo>
                <a:cubicBezTo>
                  <a:pt x="506480" y="477756"/>
                  <a:pt x="508688" y="479497"/>
                  <a:pt x="509089" y="481176"/>
                </a:cubicBezTo>
                <a:cubicBezTo>
                  <a:pt x="509089" y="481549"/>
                  <a:pt x="509089" y="482233"/>
                  <a:pt x="508688" y="482606"/>
                </a:cubicBezTo>
                <a:cubicBezTo>
                  <a:pt x="507617" y="483974"/>
                  <a:pt x="505745" y="484658"/>
                  <a:pt x="503873" y="484658"/>
                </a:cubicBezTo>
                <a:cubicBezTo>
                  <a:pt x="503138" y="484658"/>
                  <a:pt x="502402" y="484285"/>
                  <a:pt x="502067" y="483290"/>
                </a:cubicBezTo>
                <a:cubicBezTo>
                  <a:pt x="501667" y="482233"/>
                  <a:pt x="501330" y="481549"/>
                  <a:pt x="500529" y="480181"/>
                </a:cubicBezTo>
                <a:cubicBezTo>
                  <a:pt x="501330" y="479497"/>
                  <a:pt x="502067" y="478440"/>
                  <a:pt x="502802" y="478129"/>
                </a:cubicBezTo>
                <a:cubicBezTo>
                  <a:pt x="503538" y="477756"/>
                  <a:pt x="503873" y="477756"/>
                  <a:pt x="504608" y="477756"/>
                </a:cubicBezTo>
                <a:close/>
                <a:moveTo>
                  <a:pt x="384101" y="477756"/>
                </a:moveTo>
                <a:cubicBezTo>
                  <a:pt x="385919" y="477756"/>
                  <a:pt x="387804" y="478833"/>
                  <a:pt x="388208" y="480925"/>
                </a:cubicBezTo>
                <a:cubicBezTo>
                  <a:pt x="388949" y="483713"/>
                  <a:pt x="386323" y="488277"/>
                  <a:pt x="383361" y="489354"/>
                </a:cubicBezTo>
                <a:cubicBezTo>
                  <a:pt x="382620" y="489671"/>
                  <a:pt x="381812" y="489671"/>
                  <a:pt x="381476" y="489671"/>
                </a:cubicBezTo>
                <a:cubicBezTo>
                  <a:pt x="378850" y="489671"/>
                  <a:pt x="376964" y="489354"/>
                  <a:pt x="376224" y="487960"/>
                </a:cubicBezTo>
                <a:cubicBezTo>
                  <a:pt x="375483" y="487263"/>
                  <a:pt x="374743" y="486185"/>
                  <a:pt x="374743" y="485488"/>
                </a:cubicBezTo>
                <a:cubicBezTo>
                  <a:pt x="374743" y="483016"/>
                  <a:pt x="375483" y="480925"/>
                  <a:pt x="378109" y="479530"/>
                </a:cubicBezTo>
                <a:cubicBezTo>
                  <a:pt x="379994" y="478453"/>
                  <a:pt x="381812" y="477756"/>
                  <a:pt x="384101" y="477756"/>
                </a:cubicBezTo>
                <a:close/>
                <a:moveTo>
                  <a:pt x="57909" y="477311"/>
                </a:moveTo>
                <a:cubicBezTo>
                  <a:pt x="59180" y="476880"/>
                  <a:pt x="60689" y="477052"/>
                  <a:pt x="62757" y="477742"/>
                </a:cubicBezTo>
                <a:cubicBezTo>
                  <a:pt x="63503" y="478118"/>
                  <a:pt x="64655" y="478118"/>
                  <a:pt x="65740" y="478431"/>
                </a:cubicBezTo>
                <a:cubicBezTo>
                  <a:pt x="69130" y="479121"/>
                  <a:pt x="71029" y="482944"/>
                  <a:pt x="69130" y="485702"/>
                </a:cubicBezTo>
                <a:cubicBezTo>
                  <a:pt x="67638" y="488147"/>
                  <a:pt x="66147" y="488836"/>
                  <a:pt x="62757" y="487833"/>
                </a:cubicBezTo>
                <a:cubicBezTo>
                  <a:pt x="60519" y="487144"/>
                  <a:pt x="59027" y="486078"/>
                  <a:pt x="57129" y="485013"/>
                </a:cubicBezTo>
                <a:cubicBezTo>
                  <a:pt x="55230" y="484010"/>
                  <a:pt x="54146" y="482631"/>
                  <a:pt x="54146" y="480876"/>
                </a:cubicBezTo>
                <a:cubicBezTo>
                  <a:pt x="54146" y="480500"/>
                  <a:pt x="54146" y="480500"/>
                  <a:pt x="54485" y="480500"/>
                </a:cubicBezTo>
                <a:cubicBezTo>
                  <a:pt x="55603" y="478776"/>
                  <a:pt x="56637" y="477742"/>
                  <a:pt x="57909" y="477311"/>
                </a:cubicBezTo>
                <a:close/>
                <a:moveTo>
                  <a:pt x="1090526" y="477199"/>
                </a:moveTo>
                <a:cubicBezTo>
                  <a:pt x="1090932" y="477199"/>
                  <a:pt x="1090932" y="477199"/>
                  <a:pt x="1091270" y="477199"/>
                </a:cubicBezTo>
                <a:cubicBezTo>
                  <a:pt x="1095804" y="477512"/>
                  <a:pt x="1097293" y="481339"/>
                  <a:pt x="1096143" y="484161"/>
                </a:cubicBezTo>
                <a:cubicBezTo>
                  <a:pt x="1095804" y="485165"/>
                  <a:pt x="1095128" y="486231"/>
                  <a:pt x="1093571" y="486231"/>
                </a:cubicBezTo>
                <a:cubicBezTo>
                  <a:pt x="1092083" y="486231"/>
                  <a:pt x="1090526" y="486608"/>
                  <a:pt x="1089037" y="486608"/>
                </a:cubicBezTo>
                <a:cubicBezTo>
                  <a:pt x="1087887" y="485855"/>
                  <a:pt x="1087143" y="485165"/>
                  <a:pt x="1086398" y="483785"/>
                </a:cubicBezTo>
                <a:cubicBezTo>
                  <a:pt x="1086398" y="483471"/>
                  <a:pt x="1086060" y="483095"/>
                  <a:pt x="1086060" y="482405"/>
                </a:cubicBezTo>
                <a:cubicBezTo>
                  <a:pt x="1086060" y="480649"/>
                  <a:pt x="1088699" y="477512"/>
                  <a:pt x="1090526" y="477199"/>
                </a:cubicBezTo>
                <a:close/>
                <a:moveTo>
                  <a:pt x="38750" y="477199"/>
                </a:moveTo>
                <a:cubicBezTo>
                  <a:pt x="42117" y="477199"/>
                  <a:pt x="44743" y="478974"/>
                  <a:pt x="46965" y="480686"/>
                </a:cubicBezTo>
                <a:cubicBezTo>
                  <a:pt x="48109" y="481383"/>
                  <a:pt x="48109" y="483158"/>
                  <a:pt x="46965" y="483856"/>
                </a:cubicBezTo>
                <a:cubicBezTo>
                  <a:pt x="45147" y="485251"/>
                  <a:pt x="43261" y="486328"/>
                  <a:pt x="40299" y="486328"/>
                </a:cubicBezTo>
                <a:cubicBezTo>
                  <a:pt x="39491" y="486328"/>
                  <a:pt x="38750" y="486328"/>
                  <a:pt x="37673" y="485948"/>
                </a:cubicBezTo>
                <a:cubicBezTo>
                  <a:pt x="37269" y="485948"/>
                  <a:pt x="36932" y="485948"/>
                  <a:pt x="36528" y="485631"/>
                </a:cubicBezTo>
                <a:cubicBezTo>
                  <a:pt x="35788" y="484236"/>
                  <a:pt x="35047" y="482461"/>
                  <a:pt x="33902" y="480686"/>
                </a:cubicBezTo>
                <a:cubicBezTo>
                  <a:pt x="33902" y="480686"/>
                  <a:pt x="34306" y="480369"/>
                  <a:pt x="34306" y="479988"/>
                </a:cubicBezTo>
                <a:cubicBezTo>
                  <a:pt x="35047" y="478594"/>
                  <a:pt x="37269" y="477199"/>
                  <a:pt x="38750" y="477199"/>
                </a:cubicBezTo>
                <a:close/>
                <a:moveTo>
                  <a:pt x="480681" y="476920"/>
                </a:moveTo>
                <a:cubicBezTo>
                  <a:pt x="481426" y="476920"/>
                  <a:pt x="485890" y="479085"/>
                  <a:pt x="486633" y="479786"/>
                </a:cubicBezTo>
                <a:cubicBezTo>
                  <a:pt x="486633" y="480104"/>
                  <a:pt x="487039" y="480104"/>
                  <a:pt x="487039" y="480486"/>
                </a:cubicBezTo>
                <a:cubicBezTo>
                  <a:pt x="487377" y="481505"/>
                  <a:pt x="487039" y="482587"/>
                  <a:pt x="486295" y="482587"/>
                </a:cubicBezTo>
                <a:cubicBezTo>
                  <a:pt x="484807" y="482969"/>
                  <a:pt x="483320" y="483988"/>
                  <a:pt x="481763" y="484688"/>
                </a:cubicBezTo>
                <a:cubicBezTo>
                  <a:pt x="479194" y="485771"/>
                  <a:pt x="476146" y="483670"/>
                  <a:pt x="476146" y="481186"/>
                </a:cubicBezTo>
                <a:cubicBezTo>
                  <a:pt x="476146" y="480804"/>
                  <a:pt x="476146" y="480104"/>
                  <a:pt x="476889" y="479404"/>
                </a:cubicBezTo>
                <a:cubicBezTo>
                  <a:pt x="477295" y="478003"/>
                  <a:pt x="478788" y="476920"/>
                  <a:pt x="480681" y="476920"/>
                </a:cubicBezTo>
                <a:close/>
                <a:moveTo>
                  <a:pt x="612868" y="476785"/>
                </a:moveTo>
                <a:cubicBezTo>
                  <a:pt x="613950" y="476084"/>
                  <a:pt x="615507" y="476084"/>
                  <a:pt x="616997" y="476785"/>
                </a:cubicBezTo>
                <a:cubicBezTo>
                  <a:pt x="618485" y="477485"/>
                  <a:pt x="618824" y="478568"/>
                  <a:pt x="618485" y="480351"/>
                </a:cubicBezTo>
                <a:cubicBezTo>
                  <a:pt x="618485" y="481751"/>
                  <a:pt x="617742" y="482452"/>
                  <a:pt x="616997" y="483534"/>
                </a:cubicBezTo>
                <a:cubicBezTo>
                  <a:pt x="616252" y="484553"/>
                  <a:pt x="615101" y="484935"/>
                  <a:pt x="613950" y="484935"/>
                </a:cubicBezTo>
                <a:cubicBezTo>
                  <a:pt x="613612" y="484935"/>
                  <a:pt x="613207" y="484935"/>
                  <a:pt x="612868" y="484553"/>
                </a:cubicBezTo>
                <a:cubicBezTo>
                  <a:pt x="610229" y="484235"/>
                  <a:pt x="609078" y="482070"/>
                  <a:pt x="610229" y="479969"/>
                </a:cubicBezTo>
                <a:cubicBezTo>
                  <a:pt x="610974" y="478950"/>
                  <a:pt x="611719" y="477867"/>
                  <a:pt x="612868" y="476785"/>
                </a:cubicBezTo>
                <a:close/>
                <a:moveTo>
                  <a:pt x="111060" y="476778"/>
                </a:moveTo>
                <a:cubicBezTo>
                  <a:pt x="114053" y="477850"/>
                  <a:pt x="116366" y="479615"/>
                  <a:pt x="117862" y="482011"/>
                </a:cubicBezTo>
                <a:cubicBezTo>
                  <a:pt x="118610" y="483461"/>
                  <a:pt x="118610" y="483776"/>
                  <a:pt x="117114" y="485163"/>
                </a:cubicBezTo>
                <a:cubicBezTo>
                  <a:pt x="116366" y="485856"/>
                  <a:pt x="115957" y="486613"/>
                  <a:pt x="115209" y="486928"/>
                </a:cubicBezTo>
                <a:cubicBezTo>
                  <a:pt x="114461" y="487622"/>
                  <a:pt x="113305" y="487622"/>
                  <a:pt x="112965" y="488000"/>
                </a:cubicBezTo>
                <a:cubicBezTo>
                  <a:pt x="111468" y="488000"/>
                  <a:pt x="110720" y="488000"/>
                  <a:pt x="110312" y="487307"/>
                </a:cubicBezTo>
                <a:cubicBezTo>
                  <a:pt x="105756" y="485541"/>
                  <a:pt x="103511" y="483082"/>
                  <a:pt x="105756" y="478921"/>
                </a:cubicBezTo>
                <a:cubicBezTo>
                  <a:pt x="106572" y="477156"/>
                  <a:pt x="109156" y="476084"/>
                  <a:pt x="111060" y="476778"/>
                </a:cubicBezTo>
                <a:close/>
                <a:moveTo>
                  <a:pt x="885016" y="476575"/>
                </a:moveTo>
                <a:cubicBezTo>
                  <a:pt x="885665" y="476442"/>
                  <a:pt x="886406" y="476520"/>
                  <a:pt x="887147" y="476677"/>
                </a:cubicBezTo>
                <a:cubicBezTo>
                  <a:pt x="890112" y="477055"/>
                  <a:pt x="892402" y="478437"/>
                  <a:pt x="894963" y="479820"/>
                </a:cubicBezTo>
                <a:cubicBezTo>
                  <a:pt x="894963" y="480197"/>
                  <a:pt x="895367" y="480512"/>
                  <a:pt x="895367" y="481203"/>
                </a:cubicBezTo>
                <a:cubicBezTo>
                  <a:pt x="895367" y="484723"/>
                  <a:pt x="894222" y="486106"/>
                  <a:pt x="890853" y="487489"/>
                </a:cubicBezTo>
                <a:cubicBezTo>
                  <a:pt x="888629" y="488557"/>
                  <a:pt x="886002" y="488557"/>
                  <a:pt x="883778" y="487489"/>
                </a:cubicBezTo>
                <a:cubicBezTo>
                  <a:pt x="879668" y="485729"/>
                  <a:pt x="878186" y="482272"/>
                  <a:pt x="881892" y="479129"/>
                </a:cubicBezTo>
                <a:cubicBezTo>
                  <a:pt x="882296" y="478437"/>
                  <a:pt x="883037" y="478437"/>
                  <a:pt x="883441" y="477746"/>
                </a:cubicBezTo>
                <a:cubicBezTo>
                  <a:pt x="883812" y="477055"/>
                  <a:pt x="884368" y="476709"/>
                  <a:pt x="885016" y="476575"/>
                </a:cubicBezTo>
                <a:close/>
                <a:moveTo>
                  <a:pt x="953200" y="476465"/>
                </a:moveTo>
                <a:cubicBezTo>
                  <a:pt x="955028" y="476465"/>
                  <a:pt x="956179" y="477162"/>
                  <a:pt x="957668" y="477860"/>
                </a:cubicBezTo>
                <a:cubicBezTo>
                  <a:pt x="958074" y="478240"/>
                  <a:pt x="958413" y="478938"/>
                  <a:pt x="958074" y="479636"/>
                </a:cubicBezTo>
                <a:cubicBezTo>
                  <a:pt x="957330" y="480333"/>
                  <a:pt x="956924" y="481348"/>
                  <a:pt x="956179" y="482045"/>
                </a:cubicBezTo>
                <a:cubicBezTo>
                  <a:pt x="955434" y="483504"/>
                  <a:pt x="954351" y="483821"/>
                  <a:pt x="953200" y="483504"/>
                </a:cubicBezTo>
                <a:cubicBezTo>
                  <a:pt x="952117" y="483124"/>
                  <a:pt x="950898" y="482806"/>
                  <a:pt x="950560" y="481348"/>
                </a:cubicBezTo>
                <a:cubicBezTo>
                  <a:pt x="950560" y="480650"/>
                  <a:pt x="950154" y="479953"/>
                  <a:pt x="950154" y="479636"/>
                </a:cubicBezTo>
                <a:cubicBezTo>
                  <a:pt x="950154" y="477480"/>
                  <a:pt x="951305" y="476084"/>
                  <a:pt x="953200" y="476465"/>
                </a:cubicBezTo>
                <a:close/>
                <a:moveTo>
                  <a:pt x="1113204" y="476363"/>
                </a:moveTo>
                <a:cubicBezTo>
                  <a:pt x="1114342" y="476363"/>
                  <a:pt x="1115479" y="476677"/>
                  <a:pt x="1116550" y="476677"/>
                </a:cubicBezTo>
                <a:cubicBezTo>
                  <a:pt x="1118022" y="476677"/>
                  <a:pt x="1119159" y="477745"/>
                  <a:pt x="1119561" y="479126"/>
                </a:cubicBezTo>
                <a:cubicBezTo>
                  <a:pt x="1119895" y="480194"/>
                  <a:pt x="1119895" y="480885"/>
                  <a:pt x="1119895" y="481889"/>
                </a:cubicBezTo>
                <a:cubicBezTo>
                  <a:pt x="1119895" y="485029"/>
                  <a:pt x="1118022" y="486788"/>
                  <a:pt x="1114342" y="486788"/>
                </a:cubicBezTo>
                <a:cubicBezTo>
                  <a:pt x="1112870" y="487164"/>
                  <a:pt x="1110996" y="486097"/>
                  <a:pt x="1109524" y="485406"/>
                </a:cubicBezTo>
                <a:cubicBezTo>
                  <a:pt x="1107316" y="484025"/>
                  <a:pt x="1106580" y="481575"/>
                  <a:pt x="1107650" y="479503"/>
                </a:cubicBezTo>
                <a:cubicBezTo>
                  <a:pt x="1108386" y="477745"/>
                  <a:pt x="1110996" y="476363"/>
                  <a:pt x="1113204" y="476363"/>
                </a:cubicBezTo>
                <a:close/>
                <a:moveTo>
                  <a:pt x="929427" y="476363"/>
                </a:moveTo>
                <a:cubicBezTo>
                  <a:pt x="930964" y="477051"/>
                  <a:pt x="932434" y="477363"/>
                  <a:pt x="933503" y="477738"/>
                </a:cubicBezTo>
                <a:cubicBezTo>
                  <a:pt x="935040" y="478426"/>
                  <a:pt x="936110" y="480175"/>
                  <a:pt x="936110" y="481551"/>
                </a:cubicBezTo>
                <a:cubicBezTo>
                  <a:pt x="936110" y="483613"/>
                  <a:pt x="933169" y="486051"/>
                  <a:pt x="931298" y="486051"/>
                </a:cubicBezTo>
                <a:cubicBezTo>
                  <a:pt x="930162" y="486051"/>
                  <a:pt x="928692" y="485676"/>
                  <a:pt x="927622" y="484988"/>
                </a:cubicBezTo>
                <a:cubicBezTo>
                  <a:pt x="924281" y="482926"/>
                  <a:pt x="924281" y="479113"/>
                  <a:pt x="927622" y="477051"/>
                </a:cubicBezTo>
                <a:cubicBezTo>
                  <a:pt x="928357" y="476676"/>
                  <a:pt x="928692" y="476676"/>
                  <a:pt x="929427" y="476363"/>
                </a:cubicBezTo>
                <a:close/>
                <a:moveTo>
                  <a:pt x="910552" y="476363"/>
                </a:moveTo>
                <a:cubicBezTo>
                  <a:pt x="913198" y="476677"/>
                  <a:pt x="915030" y="478121"/>
                  <a:pt x="915437" y="480508"/>
                </a:cubicBezTo>
                <a:cubicBezTo>
                  <a:pt x="916184" y="484339"/>
                  <a:pt x="912384" y="487164"/>
                  <a:pt x="908652" y="486474"/>
                </a:cubicBezTo>
                <a:cubicBezTo>
                  <a:pt x="905667" y="486097"/>
                  <a:pt x="903360" y="485029"/>
                  <a:pt x="902274" y="481889"/>
                </a:cubicBezTo>
                <a:cubicBezTo>
                  <a:pt x="902614" y="480885"/>
                  <a:pt x="903021" y="479817"/>
                  <a:pt x="903360" y="479126"/>
                </a:cubicBezTo>
                <a:cubicBezTo>
                  <a:pt x="903360" y="478812"/>
                  <a:pt x="903767" y="478435"/>
                  <a:pt x="904106" y="478121"/>
                </a:cubicBezTo>
                <a:cubicBezTo>
                  <a:pt x="904513" y="477368"/>
                  <a:pt x="905260" y="476677"/>
                  <a:pt x="906006" y="476677"/>
                </a:cubicBezTo>
                <a:cubicBezTo>
                  <a:pt x="907499" y="476363"/>
                  <a:pt x="909059" y="476363"/>
                  <a:pt x="910552" y="476363"/>
                </a:cubicBezTo>
                <a:close/>
                <a:moveTo>
                  <a:pt x="587593" y="476363"/>
                </a:moveTo>
                <a:cubicBezTo>
                  <a:pt x="590232" y="476363"/>
                  <a:pt x="592059" y="478104"/>
                  <a:pt x="591721" y="479783"/>
                </a:cubicBezTo>
                <a:cubicBezTo>
                  <a:pt x="591315" y="481524"/>
                  <a:pt x="589082" y="483265"/>
                  <a:pt x="586848" y="482892"/>
                </a:cubicBezTo>
                <a:cubicBezTo>
                  <a:pt x="584952" y="482581"/>
                  <a:pt x="583802" y="480840"/>
                  <a:pt x="584614" y="479099"/>
                </a:cubicBezTo>
                <a:cubicBezTo>
                  <a:pt x="584952" y="478415"/>
                  <a:pt x="585358" y="477731"/>
                  <a:pt x="586103" y="477047"/>
                </a:cubicBezTo>
                <a:cubicBezTo>
                  <a:pt x="586442" y="476674"/>
                  <a:pt x="587186" y="476363"/>
                  <a:pt x="587593" y="476363"/>
                </a:cubicBezTo>
                <a:close/>
                <a:moveTo>
                  <a:pt x="560979" y="476363"/>
                </a:moveTo>
                <a:cubicBezTo>
                  <a:pt x="563238" y="476363"/>
                  <a:pt x="564700" y="477759"/>
                  <a:pt x="564302" y="479535"/>
                </a:cubicBezTo>
                <a:cubicBezTo>
                  <a:pt x="564302" y="480931"/>
                  <a:pt x="561710" y="482707"/>
                  <a:pt x="559916" y="482707"/>
                </a:cubicBezTo>
                <a:cubicBezTo>
                  <a:pt x="558454" y="482707"/>
                  <a:pt x="557325" y="481628"/>
                  <a:pt x="557325" y="480233"/>
                </a:cubicBezTo>
                <a:cubicBezTo>
                  <a:pt x="557325" y="478139"/>
                  <a:pt x="559185" y="476363"/>
                  <a:pt x="560979" y="476363"/>
                </a:cubicBezTo>
                <a:close/>
                <a:moveTo>
                  <a:pt x="973212" y="476084"/>
                </a:moveTo>
                <a:cubicBezTo>
                  <a:pt x="973945" y="476084"/>
                  <a:pt x="974278" y="476084"/>
                  <a:pt x="975809" y="476084"/>
                </a:cubicBezTo>
                <a:cubicBezTo>
                  <a:pt x="976874" y="476084"/>
                  <a:pt x="978339" y="477487"/>
                  <a:pt x="977607" y="479272"/>
                </a:cubicBezTo>
                <a:cubicBezTo>
                  <a:pt x="977607" y="479973"/>
                  <a:pt x="977274" y="480674"/>
                  <a:pt x="976874" y="481375"/>
                </a:cubicBezTo>
                <a:cubicBezTo>
                  <a:pt x="976142" y="483160"/>
                  <a:pt x="975077" y="483542"/>
                  <a:pt x="973212" y="483160"/>
                </a:cubicBezTo>
                <a:cubicBezTo>
                  <a:pt x="972080" y="482841"/>
                  <a:pt x="971348" y="482076"/>
                  <a:pt x="970616" y="481056"/>
                </a:cubicBezTo>
                <a:cubicBezTo>
                  <a:pt x="969484" y="479272"/>
                  <a:pt x="971015" y="476084"/>
                  <a:pt x="973212" y="476084"/>
                </a:cubicBezTo>
                <a:close/>
                <a:moveTo>
                  <a:pt x="403802" y="476022"/>
                </a:moveTo>
                <a:cubicBezTo>
                  <a:pt x="405422" y="475888"/>
                  <a:pt x="407084" y="476061"/>
                  <a:pt x="408191" y="476595"/>
                </a:cubicBezTo>
                <a:cubicBezTo>
                  <a:pt x="408997" y="476909"/>
                  <a:pt x="409333" y="477286"/>
                  <a:pt x="409736" y="477600"/>
                </a:cubicBezTo>
                <a:cubicBezTo>
                  <a:pt x="411213" y="479358"/>
                  <a:pt x="411549" y="481430"/>
                  <a:pt x="410474" y="483566"/>
                </a:cubicBezTo>
                <a:cubicBezTo>
                  <a:pt x="409736" y="485638"/>
                  <a:pt x="407453" y="486329"/>
                  <a:pt x="405237" y="486329"/>
                </a:cubicBezTo>
                <a:cubicBezTo>
                  <a:pt x="403021" y="486329"/>
                  <a:pt x="402283" y="486329"/>
                  <a:pt x="400403" y="484947"/>
                </a:cubicBezTo>
                <a:cubicBezTo>
                  <a:pt x="397448" y="483189"/>
                  <a:pt x="397045" y="479358"/>
                  <a:pt x="399664" y="477286"/>
                </a:cubicBezTo>
                <a:cubicBezTo>
                  <a:pt x="400604" y="476595"/>
                  <a:pt x="402182" y="476155"/>
                  <a:pt x="403802" y="476022"/>
                </a:cubicBezTo>
                <a:close/>
                <a:moveTo>
                  <a:pt x="531799" y="475527"/>
                </a:moveTo>
                <a:cubicBezTo>
                  <a:pt x="534051" y="476584"/>
                  <a:pt x="535214" y="477579"/>
                  <a:pt x="535555" y="479693"/>
                </a:cubicBezTo>
                <a:cubicBezTo>
                  <a:pt x="534462" y="480688"/>
                  <a:pt x="532959" y="481372"/>
                  <a:pt x="531459" y="481745"/>
                </a:cubicBezTo>
                <a:cubicBezTo>
                  <a:pt x="529137" y="482429"/>
                  <a:pt x="527295" y="480688"/>
                  <a:pt x="527637" y="478636"/>
                </a:cubicBezTo>
                <a:cubicBezTo>
                  <a:pt x="527637" y="477952"/>
                  <a:pt x="528046" y="477268"/>
                  <a:pt x="528387" y="476584"/>
                </a:cubicBezTo>
                <a:cubicBezTo>
                  <a:pt x="529137" y="476211"/>
                  <a:pt x="529548" y="475900"/>
                  <a:pt x="529889" y="475900"/>
                </a:cubicBezTo>
                <a:cubicBezTo>
                  <a:pt x="530640" y="475900"/>
                  <a:pt x="531459" y="475527"/>
                  <a:pt x="531799" y="475527"/>
                </a:cubicBezTo>
                <a:close/>
                <a:moveTo>
                  <a:pt x="831396" y="475390"/>
                </a:moveTo>
                <a:cubicBezTo>
                  <a:pt x="833226" y="475771"/>
                  <a:pt x="835530" y="476089"/>
                  <a:pt x="837021" y="477486"/>
                </a:cubicBezTo>
                <a:cubicBezTo>
                  <a:pt x="837766" y="478248"/>
                  <a:pt x="838851" y="478566"/>
                  <a:pt x="839664" y="478947"/>
                </a:cubicBezTo>
                <a:cubicBezTo>
                  <a:pt x="842578" y="480344"/>
                  <a:pt x="843324" y="484536"/>
                  <a:pt x="841494" y="487013"/>
                </a:cubicBezTo>
                <a:cubicBezTo>
                  <a:pt x="839596" y="489490"/>
                  <a:pt x="836614" y="490507"/>
                  <a:pt x="833226" y="490507"/>
                </a:cubicBezTo>
                <a:cubicBezTo>
                  <a:pt x="832480" y="490507"/>
                  <a:pt x="832141" y="490507"/>
                  <a:pt x="831735" y="490507"/>
                </a:cubicBezTo>
                <a:cubicBezTo>
                  <a:pt x="828346" y="490189"/>
                  <a:pt x="826516" y="488792"/>
                  <a:pt x="825364" y="485934"/>
                </a:cubicBezTo>
                <a:cubicBezTo>
                  <a:pt x="824958" y="485235"/>
                  <a:pt x="824619" y="484219"/>
                  <a:pt x="824212" y="483520"/>
                </a:cubicBezTo>
                <a:cubicBezTo>
                  <a:pt x="823466" y="481043"/>
                  <a:pt x="824619" y="478566"/>
                  <a:pt x="826516" y="477169"/>
                </a:cubicBezTo>
                <a:cubicBezTo>
                  <a:pt x="827601" y="476089"/>
                  <a:pt x="829498" y="474692"/>
                  <a:pt x="831396" y="475390"/>
                </a:cubicBezTo>
                <a:close/>
                <a:moveTo>
                  <a:pt x="992912" y="475389"/>
                </a:moveTo>
                <a:cubicBezTo>
                  <a:pt x="995906" y="474692"/>
                  <a:pt x="997063" y="475389"/>
                  <a:pt x="998560" y="478940"/>
                </a:cubicBezTo>
                <a:cubicBezTo>
                  <a:pt x="997811" y="479638"/>
                  <a:pt x="996655" y="480653"/>
                  <a:pt x="995906" y="481731"/>
                </a:cubicBezTo>
                <a:cubicBezTo>
                  <a:pt x="994409" y="482428"/>
                  <a:pt x="992504" y="482428"/>
                  <a:pt x="991755" y="481350"/>
                </a:cubicBezTo>
                <a:cubicBezTo>
                  <a:pt x="991007" y="479955"/>
                  <a:pt x="990598" y="478243"/>
                  <a:pt x="991347" y="476784"/>
                </a:cubicBezTo>
                <a:cubicBezTo>
                  <a:pt x="991347" y="476087"/>
                  <a:pt x="992164" y="475389"/>
                  <a:pt x="992912" y="475389"/>
                </a:cubicBezTo>
                <a:close/>
                <a:moveTo>
                  <a:pt x="1055051" y="475346"/>
                </a:moveTo>
                <a:cubicBezTo>
                  <a:pt x="1055745" y="475221"/>
                  <a:pt x="1056480" y="475315"/>
                  <a:pt x="1057216" y="475660"/>
                </a:cubicBezTo>
                <a:cubicBezTo>
                  <a:pt x="1058686" y="475974"/>
                  <a:pt x="1059823" y="478107"/>
                  <a:pt x="1059823" y="479111"/>
                </a:cubicBezTo>
                <a:cubicBezTo>
                  <a:pt x="1059422" y="480491"/>
                  <a:pt x="1057951" y="481182"/>
                  <a:pt x="1056815" y="481558"/>
                </a:cubicBezTo>
                <a:cubicBezTo>
                  <a:pt x="1056079" y="481872"/>
                  <a:pt x="1055745" y="481872"/>
                  <a:pt x="1055344" y="481872"/>
                </a:cubicBezTo>
                <a:cubicBezTo>
                  <a:pt x="1053873" y="481872"/>
                  <a:pt x="1052737" y="481558"/>
                  <a:pt x="1052402" y="480491"/>
                </a:cubicBezTo>
                <a:cubicBezTo>
                  <a:pt x="1051266" y="479111"/>
                  <a:pt x="1051667" y="477731"/>
                  <a:pt x="1053138" y="476350"/>
                </a:cubicBezTo>
                <a:cubicBezTo>
                  <a:pt x="1053706" y="475817"/>
                  <a:pt x="1054358" y="475472"/>
                  <a:pt x="1055051" y="475346"/>
                </a:cubicBezTo>
                <a:close/>
                <a:moveTo>
                  <a:pt x="353221" y="475283"/>
                </a:moveTo>
                <a:cubicBezTo>
                  <a:pt x="353960" y="475283"/>
                  <a:pt x="354699" y="474970"/>
                  <a:pt x="355438" y="475283"/>
                </a:cubicBezTo>
                <a:cubicBezTo>
                  <a:pt x="357655" y="475973"/>
                  <a:pt x="359536" y="476600"/>
                  <a:pt x="361753" y="477352"/>
                </a:cubicBezTo>
                <a:cubicBezTo>
                  <a:pt x="362896" y="477665"/>
                  <a:pt x="363231" y="478417"/>
                  <a:pt x="363635" y="479483"/>
                </a:cubicBezTo>
                <a:cubicBezTo>
                  <a:pt x="363971" y="480486"/>
                  <a:pt x="363567" y="481489"/>
                  <a:pt x="363231" y="482241"/>
                </a:cubicBezTo>
                <a:cubicBezTo>
                  <a:pt x="361350" y="485626"/>
                  <a:pt x="358394" y="487130"/>
                  <a:pt x="354296" y="487443"/>
                </a:cubicBezTo>
                <a:cubicBezTo>
                  <a:pt x="352482" y="487130"/>
                  <a:pt x="350197" y="486754"/>
                  <a:pt x="348719" y="484685"/>
                </a:cubicBezTo>
                <a:cubicBezTo>
                  <a:pt x="347980" y="483620"/>
                  <a:pt x="347980" y="478794"/>
                  <a:pt x="348719" y="478104"/>
                </a:cubicBezTo>
                <a:cubicBezTo>
                  <a:pt x="348719" y="477728"/>
                  <a:pt x="349122" y="477352"/>
                  <a:pt x="349122" y="477352"/>
                </a:cubicBezTo>
                <a:cubicBezTo>
                  <a:pt x="350197" y="476662"/>
                  <a:pt x="351742" y="475659"/>
                  <a:pt x="353221" y="475283"/>
                </a:cubicBezTo>
                <a:close/>
                <a:moveTo>
                  <a:pt x="180492" y="475073"/>
                </a:moveTo>
                <a:cubicBezTo>
                  <a:pt x="180492" y="475073"/>
                  <a:pt x="180492" y="475073"/>
                  <a:pt x="181645" y="475073"/>
                </a:cubicBezTo>
                <a:cubicBezTo>
                  <a:pt x="183476" y="474692"/>
                  <a:pt x="185376" y="476090"/>
                  <a:pt x="187275" y="477871"/>
                </a:cubicBezTo>
                <a:cubicBezTo>
                  <a:pt x="187614" y="478253"/>
                  <a:pt x="187614" y="478952"/>
                  <a:pt x="187614" y="479270"/>
                </a:cubicBezTo>
                <a:cubicBezTo>
                  <a:pt x="187275" y="481050"/>
                  <a:pt x="187614" y="482831"/>
                  <a:pt x="186122" y="483848"/>
                </a:cubicBezTo>
                <a:cubicBezTo>
                  <a:pt x="184629" y="485247"/>
                  <a:pt x="182391" y="486328"/>
                  <a:pt x="180492" y="486328"/>
                </a:cubicBezTo>
                <a:cubicBezTo>
                  <a:pt x="177846" y="486328"/>
                  <a:pt x="175608" y="485629"/>
                  <a:pt x="173708" y="483530"/>
                </a:cubicBezTo>
                <a:cubicBezTo>
                  <a:pt x="172216" y="482068"/>
                  <a:pt x="172216" y="479651"/>
                  <a:pt x="173708" y="478253"/>
                </a:cubicBezTo>
                <a:cubicBezTo>
                  <a:pt x="175608" y="476472"/>
                  <a:pt x="178253" y="476090"/>
                  <a:pt x="180492" y="475073"/>
                </a:cubicBezTo>
                <a:close/>
                <a:moveTo>
                  <a:pt x="1135053" y="474970"/>
                </a:moveTo>
                <a:cubicBezTo>
                  <a:pt x="1137294" y="475287"/>
                  <a:pt x="1139536" y="475667"/>
                  <a:pt x="1141844" y="476364"/>
                </a:cubicBezTo>
                <a:cubicBezTo>
                  <a:pt x="1143339" y="476681"/>
                  <a:pt x="1144086" y="477759"/>
                  <a:pt x="1144425" y="479153"/>
                </a:cubicBezTo>
                <a:cubicBezTo>
                  <a:pt x="1145172" y="481942"/>
                  <a:pt x="1144086" y="484097"/>
                  <a:pt x="1141030" y="485491"/>
                </a:cubicBezTo>
                <a:cubicBezTo>
                  <a:pt x="1137702" y="486885"/>
                  <a:pt x="1134646" y="486885"/>
                  <a:pt x="1131250" y="486188"/>
                </a:cubicBezTo>
                <a:cubicBezTo>
                  <a:pt x="1127107" y="485111"/>
                  <a:pt x="1125613" y="482322"/>
                  <a:pt x="1127514" y="478836"/>
                </a:cubicBezTo>
                <a:cubicBezTo>
                  <a:pt x="1128261" y="477759"/>
                  <a:pt x="1129008" y="477062"/>
                  <a:pt x="1130163" y="476364"/>
                </a:cubicBezTo>
                <a:cubicBezTo>
                  <a:pt x="1131657" y="475287"/>
                  <a:pt x="1133151" y="474970"/>
                  <a:pt x="1135053" y="474970"/>
                </a:cubicBezTo>
                <a:close/>
                <a:moveTo>
                  <a:pt x="1012628" y="474970"/>
                </a:moveTo>
                <a:cubicBezTo>
                  <a:pt x="1013726" y="475668"/>
                  <a:pt x="1014550" y="476365"/>
                  <a:pt x="1015304" y="476682"/>
                </a:cubicBezTo>
                <a:cubicBezTo>
                  <a:pt x="1016059" y="477063"/>
                  <a:pt x="1016403" y="478141"/>
                  <a:pt x="1016059" y="478838"/>
                </a:cubicBezTo>
                <a:cubicBezTo>
                  <a:pt x="1015648" y="479853"/>
                  <a:pt x="1014893" y="480931"/>
                  <a:pt x="1014138" y="481629"/>
                </a:cubicBezTo>
                <a:cubicBezTo>
                  <a:pt x="1012971" y="482707"/>
                  <a:pt x="1011118" y="482707"/>
                  <a:pt x="1009952" y="481946"/>
                </a:cubicBezTo>
                <a:cubicBezTo>
                  <a:pt x="1008442" y="481248"/>
                  <a:pt x="1008442" y="480234"/>
                  <a:pt x="1008442" y="478838"/>
                </a:cubicBezTo>
                <a:cubicBezTo>
                  <a:pt x="1008442" y="477760"/>
                  <a:pt x="1008785" y="477063"/>
                  <a:pt x="1009952" y="476365"/>
                </a:cubicBezTo>
                <a:cubicBezTo>
                  <a:pt x="1010707" y="475985"/>
                  <a:pt x="1011461" y="475668"/>
                  <a:pt x="1012628" y="474970"/>
                </a:cubicBezTo>
                <a:close/>
                <a:moveTo>
                  <a:pt x="1034172" y="474692"/>
                </a:moveTo>
                <a:cubicBezTo>
                  <a:pt x="1036068" y="474692"/>
                  <a:pt x="1038302" y="476784"/>
                  <a:pt x="1038302" y="478243"/>
                </a:cubicBezTo>
                <a:cubicBezTo>
                  <a:pt x="1038708" y="480335"/>
                  <a:pt x="1036068" y="482428"/>
                  <a:pt x="1034172" y="482428"/>
                </a:cubicBezTo>
                <a:cubicBezTo>
                  <a:pt x="1031938" y="482428"/>
                  <a:pt x="1030448" y="480653"/>
                  <a:pt x="1030448" y="478940"/>
                </a:cubicBezTo>
                <a:cubicBezTo>
                  <a:pt x="1030448" y="477165"/>
                  <a:pt x="1032344" y="475389"/>
                  <a:pt x="1034172" y="474692"/>
                </a:cubicBezTo>
                <a:close/>
                <a:moveTo>
                  <a:pt x="82798" y="474692"/>
                </a:moveTo>
                <a:cubicBezTo>
                  <a:pt x="84690" y="474692"/>
                  <a:pt x="86176" y="475073"/>
                  <a:pt x="87661" y="476090"/>
                </a:cubicBezTo>
                <a:cubicBezTo>
                  <a:pt x="88810" y="477171"/>
                  <a:pt x="89958" y="477489"/>
                  <a:pt x="91444" y="477489"/>
                </a:cubicBezTo>
                <a:cubicBezTo>
                  <a:pt x="91782" y="477489"/>
                  <a:pt x="92187" y="477489"/>
                  <a:pt x="92592" y="477489"/>
                </a:cubicBezTo>
                <a:cubicBezTo>
                  <a:pt x="95159" y="478253"/>
                  <a:pt x="96307" y="480669"/>
                  <a:pt x="94821" y="482831"/>
                </a:cubicBezTo>
                <a:cubicBezTo>
                  <a:pt x="93673" y="485247"/>
                  <a:pt x="91444" y="486328"/>
                  <a:pt x="88472" y="485947"/>
                </a:cubicBezTo>
                <a:cubicBezTo>
                  <a:pt x="85433" y="485629"/>
                  <a:pt x="82461" y="485247"/>
                  <a:pt x="79827" y="483530"/>
                </a:cubicBezTo>
                <a:cubicBezTo>
                  <a:pt x="78341" y="482831"/>
                  <a:pt x="77598" y="481750"/>
                  <a:pt x="77193" y="480351"/>
                </a:cubicBezTo>
                <a:cubicBezTo>
                  <a:pt x="76450" y="477489"/>
                  <a:pt x="79489" y="474692"/>
                  <a:pt x="82798" y="474692"/>
                </a:cubicBezTo>
                <a:close/>
                <a:moveTo>
                  <a:pt x="250037" y="474512"/>
                </a:moveTo>
                <a:cubicBezTo>
                  <a:pt x="253407" y="475519"/>
                  <a:pt x="256777" y="476589"/>
                  <a:pt x="259001" y="479736"/>
                </a:cubicBezTo>
                <a:cubicBezTo>
                  <a:pt x="260484" y="481813"/>
                  <a:pt x="260484" y="483890"/>
                  <a:pt x="259743" y="485967"/>
                </a:cubicBezTo>
                <a:cubicBezTo>
                  <a:pt x="259406" y="486345"/>
                  <a:pt x="259001" y="487037"/>
                  <a:pt x="258260" y="487415"/>
                </a:cubicBezTo>
                <a:cubicBezTo>
                  <a:pt x="256036" y="488800"/>
                  <a:pt x="253407" y="489115"/>
                  <a:pt x="250778" y="488108"/>
                </a:cubicBezTo>
                <a:cubicBezTo>
                  <a:pt x="250778" y="487730"/>
                  <a:pt x="250374" y="487415"/>
                  <a:pt x="250037" y="487037"/>
                </a:cubicBezTo>
                <a:cubicBezTo>
                  <a:pt x="248891" y="487037"/>
                  <a:pt x="247813" y="487037"/>
                  <a:pt x="246667" y="486723"/>
                </a:cubicBezTo>
                <a:cubicBezTo>
                  <a:pt x="244443" y="485967"/>
                  <a:pt x="242555" y="484583"/>
                  <a:pt x="242218" y="482128"/>
                </a:cubicBezTo>
                <a:cubicBezTo>
                  <a:pt x="241814" y="480051"/>
                  <a:pt x="242218" y="478352"/>
                  <a:pt x="244443" y="476904"/>
                </a:cubicBezTo>
                <a:cubicBezTo>
                  <a:pt x="245184" y="476589"/>
                  <a:pt x="245521" y="475897"/>
                  <a:pt x="246330" y="475519"/>
                </a:cubicBezTo>
                <a:cubicBezTo>
                  <a:pt x="247408" y="474512"/>
                  <a:pt x="248891" y="474134"/>
                  <a:pt x="250037" y="474512"/>
                </a:cubicBezTo>
                <a:close/>
                <a:moveTo>
                  <a:pt x="1159127" y="474497"/>
                </a:moveTo>
                <a:cubicBezTo>
                  <a:pt x="1160347" y="474497"/>
                  <a:pt x="1161567" y="474671"/>
                  <a:pt x="1162889" y="475207"/>
                </a:cubicBezTo>
                <a:cubicBezTo>
                  <a:pt x="1167024" y="476910"/>
                  <a:pt x="1169261" y="477982"/>
                  <a:pt x="1167770" y="483595"/>
                </a:cubicBezTo>
                <a:cubicBezTo>
                  <a:pt x="1166278" y="485677"/>
                  <a:pt x="1164787" y="486749"/>
                  <a:pt x="1162143" y="486749"/>
                </a:cubicBezTo>
                <a:cubicBezTo>
                  <a:pt x="1159161" y="487443"/>
                  <a:pt x="1156856" y="486749"/>
                  <a:pt x="1154212" y="485298"/>
                </a:cubicBezTo>
                <a:cubicBezTo>
                  <a:pt x="1151230" y="483911"/>
                  <a:pt x="1150890" y="481136"/>
                  <a:pt x="1151230" y="479054"/>
                </a:cubicBezTo>
                <a:cubicBezTo>
                  <a:pt x="1151636" y="476910"/>
                  <a:pt x="1153128" y="475207"/>
                  <a:pt x="1155364" y="474828"/>
                </a:cubicBezTo>
                <a:cubicBezTo>
                  <a:pt x="1156686" y="474671"/>
                  <a:pt x="1157906" y="474497"/>
                  <a:pt x="1159127" y="474497"/>
                </a:cubicBezTo>
                <a:close/>
                <a:moveTo>
                  <a:pt x="804367" y="474413"/>
                </a:moveTo>
                <a:cubicBezTo>
                  <a:pt x="804969" y="474405"/>
                  <a:pt x="805437" y="474484"/>
                  <a:pt x="805638" y="474833"/>
                </a:cubicBezTo>
                <a:cubicBezTo>
                  <a:pt x="808582" y="476931"/>
                  <a:pt x="809720" y="479791"/>
                  <a:pt x="809318" y="482969"/>
                </a:cubicBezTo>
                <a:cubicBezTo>
                  <a:pt x="809318" y="485066"/>
                  <a:pt x="808248" y="486083"/>
                  <a:pt x="806374" y="486465"/>
                </a:cubicBezTo>
                <a:cubicBezTo>
                  <a:pt x="804501" y="486846"/>
                  <a:pt x="802292" y="486846"/>
                  <a:pt x="800419" y="487164"/>
                </a:cubicBezTo>
                <a:cubicBezTo>
                  <a:pt x="799348" y="487164"/>
                  <a:pt x="798211" y="486846"/>
                  <a:pt x="797475" y="485766"/>
                </a:cubicBezTo>
                <a:cubicBezTo>
                  <a:pt x="796337" y="484367"/>
                  <a:pt x="795601" y="482588"/>
                  <a:pt x="794531" y="481189"/>
                </a:cubicBezTo>
                <a:cubicBezTo>
                  <a:pt x="793728" y="480109"/>
                  <a:pt x="794129" y="479092"/>
                  <a:pt x="794865" y="478011"/>
                </a:cubicBezTo>
                <a:cubicBezTo>
                  <a:pt x="796739" y="475533"/>
                  <a:pt x="798947" y="474134"/>
                  <a:pt x="802292" y="474516"/>
                </a:cubicBezTo>
                <a:cubicBezTo>
                  <a:pt x="803028" y="474516"/>
                  <a:pt x="803765" y="474420"/>
                  <a:pt x="804367" y="474413"/>
                </a:cubicBezTo>
                <a:close/>
                <a:moveTo>
                  <a:pt x="154321" y="474350"/>
                </a:moveTo>
                <a:cubicBezTo>
                  <a:pt x="155211" y="474035"/>
                  <a:pt x="156245" y="474114"/>
                  <a:pt x="157364" y="474650"/>
                </a:cubicBezTo>
                <a:cubicBezTo>
                  <a:pt x="158924" y="475344"/>
                  <a:pt x="160009" y="476416"/>
                  <a:pt x="161500" y="477111"/>
                </a:cubicBezTo>
                <a:cubicBezTo>
                  <a:pt x="163399" y="478183"/>
                  <a:pt x="164891" y="478877"/>
                  <a:pt x="166383" y="479887"/>
                </a:cubicBezTo>
                <a:cubicBezTo>
                  <a:pt x="167942" y="481275"/>
                  <a:pt x="168282" y="483042"/>
                  <a:pt x="166790" y="484430"/>
                </a:cubicBezTo>
                <a:cubicBezTo>
                  <a:pt x="166044" y="485124"/>
                  <a:pt x="165298" y="485818"/>
                  <a:pt x="164552" y="486575"/>
                </a:cubicBezTo>
                <a:cubicBezTo>
                  <a:pt x="163806" y="487585"/>
                  <a:pt x="162653" y="487963"/>
                  <a:pt x="161500" y="487963"/>
                </a:cubicBezTo>
                <a:cubicBezTo>
                  <a:pt x="158517" y="488279"/>
                  <a:pt x="156279" y="486575"/>
                  <a:pt x="153634" y="485818"/>
                </a:cubicBezTo>
                <a:cubicBezTo>
                  <a:pt x="153227" y="485818"/>
                  <a:pt x="153227" y="485502"/>
                  <a:pt x="152888" y="485124"/>
                </a:cubicBezTo>
                <a:cubicBezTo>
                  <a:pt x="151735" y="484114"/>
                  <a:pt x="151396" y="482726"/>
                  <a:pt x="151396" y="480960"/>
                </a:cubicBezTo>
                <a:cubicBezTo>
                  <a:pt x="151735" y="479571"/>
                  <a:pt x="151735" y="477805"/>
                  <a:pt x="152142" y="476416"/>
                </a:cubicBezTo>
                <a:cubicBezTo>
                  <a:pt x="152685" y="475376"/>
                  <a:pt x="153431" y="474666"/>
                  <a:pt x="154321" y="474350"/>
                </a:cubicBezTo>
                <a:close/>
                <a:moveTo>
                  <a:pt x="329224" y="474134"/>
                </a:moveTo>
                <a:cubicBezTo>
                  <a:pt x="331477" y="474134"/>
                  <a:pt x="334127" y="474134"/>
                  <a:pt x="335282" y="476911"/>
                </a:cubicBezTo>
                <a:cubicBezTo>
                  <a:pt x="336029" y="478362"/>
                  <a:pt x="336777" y="479750"/>
                  <a:pt x="338679" y="480065"/>
                </a:cubicBezTo>
                <a:cubicBezTo>
                  <a:pt x="341260" y="480444"/>
                  <a:pt x="341668" y="484987"/>
                  <a:pt x="339766" y="486375"/>
                </a:cubicBezTo>
                <a:cubicBezTo>
                  <a:pt x="337524" y="488142"/>
                  <a:pt x="335282" y="488836"/>
                  <a:pt x="331477" y="488836"/>
                </a:cubicBezTo>
                <a:cubicBezTo>
                  <a:pt x="331138" y="488457"/>
                  <a:pt x="329971" y="488457"/>
                  <a:pt x="328818" y="488457"/>
                </a:cubicBezTo>
                <a:cubicBezTo>
                  <a:pt x="325828" y="487763"/>
                  <a:pt x="323584" y="485302"/>
                  <a:pt x="323584" y="482905"/>
                </a:cubicBezTo>
                <a:cubicBezTo>
                  <a:pt x="323584" y="481138"/>
                  <a:pt x="323584" y="479371"/>
                  <a:pt x="324331" y="477605"/>
                </a:cubicBezTo>
                <a:cubicBezTo>
                  <a:pt x="325081" y="475523"/>
                  <a:pt x="326984" y="474134"/>
                  <a:pt x="329224" y="474134"/>
                </a:cubicBezTo>
                <a:close/>
                <a:moveTo>
                  <a:pt x="662115" y="474105"/>
                </a:moveTo>
                <a:cubicBezTo>
                  <a:pt x="664396" y="474807"/>
                  <a:pt x="666208" y="476210"/>
                  <a:pt x="667349" y="478380"/>
                </a:cubicBezTo>
                <a:cubicBezTo>
                  <a:pt x="668489" y="480805"/>
                  <a:pt x="668087" y="483293"/>
                  <a:pt x="664732" y="483995"/>
                </a:cubicBezTo>
                <a:cubicBezTo>
                  <a:pt x="663658" y="484378"/>
                  <a:pt x="662518" y="484378"/>
                  <a:pt x="661376" y="484378"/>
                </a:cubicBezTo>
                <a:cubicBezTo>
                  <a:pt x="660303" y="484378"/>
                  <a:pt x="659162" y="484378"/>
                  <a:pt x="658021" y="483995"/>
                </a:cubicBezTo>
                <a:cubicBezTo>
                  <a:pt x="656948" y="483676"/>
                  <a:pt x="655807" y="482974"/>
                  <a:pt x="655807" y="481889"/>
                </a:cubicBezTo>
                <a:cubicBezTo>
                  <a:pt x="655807" y="480486"/>
                  <a:pt x="655471" y="479082"/>
                  <a:pt x="655807" y="477997"/>
                </a:cubicBezTo>
                <a:cubicBezTo>
                  <a:pt x="656545" y="474488"/>
                  <a:pt x="659162" y="473020"/>
                  <a:pt x="662115" y="474105"/>
                </a:cubicBezTo>
                <a:close/>
                <a:moveTo>
                  <a:pt x="130664" y="473957"/>
                </a:moveTo>
                <a:cubicBezTo>
                  <a:pt x="131742" y="473957"/>
                  <a:pt x="132888" y="474336"/>
                  <a:pt x="134037" y="474653"/>
                </a:cubicBezTo>
                <a:cubicBezTo>
                  <a:pt x="135115" y="475032"/>
                  <a:pt x="135857" y="475349"/>
                  <a:pt x="137003" y="475728"/>
                </a:cubicBezTo>
                <a:cubicBezTo>
                  <a:pt x="139227" y="476424"/>
                  <a:pt x="140373" y="477815"/>
                  <a:pt x="141855" y="479207"/>
                </a:cubicBezTo>
                <a:cubicBezTo>
                  <a:pt x="141855" y="479587"/>
                  <a:pt x="142260" y="480283"/>
                  <a:pt x="142260" y="480599"/>
                </a:cubicBezTo>
                <a:cubicBezTo>
                  <a:pt x="143001" y="483066"/>
                  <a:pt x="141518" y="485849"/>
                  <a:pt x="139227" y="487304"/>
                </a:cubicBezTo>
                <a:cubicBezTo>
                  <a:pt x="138485" y="487620"/>
                  <a:pt x="137744" y="487620"/>
                  <a:pt x="137003" y="488000"/>
                </a:cubicBezTo>
                <a:cubicBezTo>
                  <a:pt x="135115" y="487620"/>
                  <a:pt x="133292" y="487304"/>
                  <a:pt x="131405" y="487304"/>
                </a:cubicBezTo>
                <a:cubicBezTo>
                  <a:pt x="127698" y="487304"/>
                  <a:pt x="125811" y="484837"/>
                  <a:pt x="124329" y="481990"/>
                </a:cubicBezTo>
                <a:cubicBezTo>
                  <a:pt x="124329" y="481674"/>
                  <a:pt x="124329" y="480978"/>
                  <a:pt x="124329" y="480599"/>
                </a:cubicBezTo>
                <a:cubicBezTo>
                  <a:pt x="125070" y="478891"/>
                  <a:pt x="125811" y="477120"/>
                  <a:pt x="126553" y="475728"/>
                </a:cubicBezTo>
                <a:cubicBezTo>
                  <a:pt x="127294" y="474336"/>
                  <a:pt x="128777" y="473577"/>
                  <a:pt x="130664" y="473957"/>
                </a:cubicBezTo>
                <a:close/>
                <a:moveTo>
                  <a:pt x="637630" y="473720"/>
                </a:moveTo>
                <a:cubicBezTo>
                  <a:pt x="638370" y="473720"/>
                  <a:pt x="639111" y="474101"/>
                  <a:pt x="639852" y="474483"/>
                </a:cubicBezTo>
                <a:cubicBezTo>
                  <a:pt x="643219" y="475882"/>
                  <a:pt x="644700" y="479760"/>
                  <a:pt x="643219" y="482940"/>
                </a:cubicBezTo>
                <a:cubicBezTo>
                  <a:pt x="642478" y="484339"/>
                  <a:pt x="641737" y="484657"/>
                  <a:pt x="639448" y="484657"/>
                </a:cubicBezTo>
                <a:cubicBezTo>
                  <a:pt x="637966" y="484657"/>
                  <a:pt x="635744" y="484339"/>
                  <a:pt x="633858" y="483258"/>
                </a:cubicBezTo>
                <a:cubicBezTo>
                  <a:pt x="631636" y="481859"/>
                  <a:pt x="630491" y="479379"/>
                  <a:pt x="631636" y="476899"/>
                </a:cubicBezTo>
                <a:cubicBezTo>
                  <a:pt x="632781" y="474101"/>
                  <a:pt x="634599" y="473020"/>
                  <a:pt x="637630" y="473720"/>
                </a:cubicBezTo>
                <a:close/>
                <a:moveTo>
                  <a:pt x="770996" y="473299"/>
                </a:moveTo>
                <a:cubicBezTo>
                  <a:pt x="771403" y="473299"/>
                  <a:pt x="771403" y="473299"/>
                  <a:pt x="771742" y="473299"/>
                </a:cubicBezTo>
                <a:cubicBezTo>
                  <a:pt x="774794" y="473299"/>
                  <a:pt x="778931" y="475396"/>
                  <a:pt x="780017" y="477493"/>
                </a:cubicBezTo>
                <a:cubicBezTo>
                  <a:pt x="781170" y="479654"/>
                  <a:pt x="780424" y="482832"/>
                  <a:pt x="778524" y="484231"/>
                </a:cubicBezTo>
                <a:cubicBezTo>
                  <a:pt x="777032" y="484930"/>
                  <a:pt x="775879" y="485629"/>
                  <a:pt x="774387" y="485947"/>
                </a:cubicBezTo>
                <a:cubicBezTo>
                  <a:pt x="772488" y="486328"/>
                  <a:pt x="770589" y="486265"/>
                  <a:pt x="769504" y="484548"/>
                </a:cubicBezTo>
                <a:cubicBezTo>
                  <a:pt x="768351" y="482769"/>
                  <a:pt x="767266" y="480671"/>
                  <a:pt x="766519" y="478574"/>
                </a:cubicBezTo>
                <a:cubicBezTo>
                  <a:pt x="765773" y="475777"/>
                  <a:pt x="767605" y="473616"/>
                  <a:pt x="770996" y="473299"/>
                </a:cubicBezTo>
                <a:close/>
                <a:moveTo>
                  <a:pt x="688802" y="473020"/>
                </a:moveTo>
                <a:cubicBezTo>
                  <a:pt x="690684" y="473398"/>
                  <a:pt x="692499" y="473398"/>
                  <a:pt x="693238" y="473714"/>
                </a:cubicBezTo>
                <a:cubicBezTo>
                  <a:pt x="694380" y="474092"/>
                  <a:pt x="695119" y="474470"/>
                  <a:pt x="695522" y="475164"/>
                </a:cubicBezTo>
                <a:cubicBezTo>
                  <a:pt x="697337" y="477244"/>
                  <a:pt x="697001" y="480018"/>
                  <a:pt x="695522" y="482099"/>
                </a:cubicBezTo>
                <a:cubicBezTo>
                  <a:pt x="694380" y="484242"/>
                  <a:pt x="691759" y="484936"/>
                  <a:pt x="689542" y="484557"/>
                </a:cubicBezTo>
                <a:cubicBezTo>
                  <a:pt x="687661" y="484242"/>
                  <a:pt x="685444" y="483170"/>
                  <a:pt x="683562" y="482477"/>
                </a:cubicBezTo>
                <a:cubicBezTo>
                  <a:pt x="681748" y="481783"/>
                  <a:pt x="681345" y="480018"/>
                  <a:pt x="681345" y="477938"/>
                </a:cubicBezTo>
                <a:cubicBezTo>
                  <a:pt x="681345" y="476172"/>
                  <a:pt x="682486" y="474785"/>
                  <a:pt x="684301" y="474092"/>
                </a:cubicBezTo>
                <a:cubicBezTo>
                  <a:pt x="685847" y="473398"/>
                  <a:pt x="687661" y="473398"/>
                  <a:pt x="688802" y="473020"/>
                </a:cubicBezTo>
                <a:close/>
                <a:moveTo>
                  <a:pt x="308561" y="472844"/>
                </a:moveTo>
                <a:cubicBezTo>
                  <a:pt x="310352" y="473278"/>
                  <a:pt x="312050" y="474146"/>
                  <a:pt x="313544" y="475376"/>
                </a:cubicBezTo>
                <a:cubicBezTo>
                  <a:pt x="313951" y="475376"/>
                  <a:pt x="313951" y="475755"/>
                  <a:pt x="314291" y="476070"/>
                </a:cubicBezTo>
                <a:cubicBezTo>
                  <a:pt x="315445" y="477458"/>
                  <a:pt x="315785" y="479225"/>
                  <a:pt x="315038" y="480613"/>
                </a:cubicBezTo>
                <a:cubicBezTo>
                  <a:pt x="313951" y="483074"/>
                  <a:pt x="311642" y="484840"/>
                  <a:pt x="309061" y="485850"/>
                </a:cubicBezTo>
                <a:cubicBezTo>
                  <a:pt x="306752" y="486607"/>
                  <a:pt x="304918" y="485850"/>
                  <a:pt x="303016" y="485156"/>
                </a:cubicBezTo>
                <a:cubicBezTo>
                  <a:pt x="302609" y="485156"/>
                  <a:pt x="302269" y="484840"/>
                  <a:pt x="301862" y="484840"/>
                </a:cubicBezTo>
                <a:cubicBezTo>
                  <a:pt x="299278" y="483452"/>
                  <a:pt x="298465" y="481307"/>
                  <a:pt x="298126" y="478909"/>
                </a:cubicBezTo>
                <a:cubicBezTo>
                  <a:pt x="297718" y="476070"/>
                  <a:pt x="299617" y="473609"/>
                  <a:pt x="303016" y="472915"/>
                </a:cubicBezTo>
                <a:cubicBezTo>
                  <a:pt x="304884" y="472411"/>
                  <a:pt x="306769" y="472411"/>
                  <a:pt x="308561" y="472844"/>
                </a:cubicBezTo>
                <a:close/>
                <a:moveTo>
                  <a:pt x="856588" y="472741"/>
                </a:moveTo>
                <a:cubicBezTo>
                  <a:pt x="858415" y="472741"/>
                  <a:pt x="859903" y="473434"/>
                  <a:pt x="861053" y="474504"/>
                </a:cubicBezTo>
                <a:cubicBezTo>
                  <a:pt x="862541" y="475888"/>
                  <a:pt x="864029" y="476896"/>
                  <a:pt x="866329" y="476581"/>
                </a:cubicBezTo>
                <a:cubicBezTo>
                  <a:pt x="867411" y="476203"/>
                  <a:pt x="868155" y="476896"/>
                  <a:pt x="868561" y="477966"/>
                </a:cubicBezTo>
                <a:cubicBezTo>
                  <a:pt x="868561" y="478658"/>
                  <a:pt x="868561" y="479350"/>
                  <a:pt x="868899" y="480420"/>
                </a:cubicBezTo>
                <a:cubicBezTo>
                  <a:pt x="868561" y="481805"/>
                  <a:pt x="868155" y="483190"/>
                  <a:pt x="867073" y="484260"/>
                </a:cubicBezTo>
                <a:cubicBezTo>
                  <a:pt x="865923" y="486337"/>
                  <a:pt x="863285" y="487722"/>
                  <a:pt x="861053" y="487029"/>
                </a:cubicBezTo>
                <a:cubicBezTo>
                  <a:pt x="858821" y="486337"/>
                  <a:pt x="856183" y="485644"/>
                  <a:pt x="853950" y="484574"/>
                </a:cubicBezTo>
                <a:cubicBezTo>
                  <a:pt x="852462" y="483882"/>
                  <a:pt x="851718" y="482497"/>
                  <a:pt x="852057" y="481113"/>
                </a:cubicBezTo>
                <a:cubicBezTo>
                  <a:pt x="852462" y="479350"/>
                  <a:pt x="852801" y="477273"/>
                  <a:pt x="853206" y="475196"/>
                </a:cubicBezTo>
                <a:cubicBezTo>
                  <a:pt x="853545" y="473748"/>
                  <a:pt x="854695" y="472741"/>
                  <a:pt x="856588" y="472741"/>
                </a:cubicBezTo>
                <a:close/>
                <a:moveTo>
                  <a:pt x="743331" y="472513"/>
                </a:moveTo>
                <a:cubicBezTo>
                  <a:pt x="744077" y="472253"/>
                  <a:pt x="744914" y="472253"/>
                  <a:pt x="745852" y="472600"/>
                </a:cubicBezTo>
                <a:cubicBezTo>
                  <a:pt x="748064" y="473294"/>
                  <a:pt x="750678" y="474367"/>
                  <a:pt x="752889" y="475376"/>
                </a:cubicBezTo>
                <a:cubicBezTo>
                  <a:pt x="757379" y="477143"/>
                  <a:pt x="757379" y="483074"/>
                  <a:pt x="753291" y="485156"/>
                </a:cubicBezTo>
                <a:cubicBezTo>
                  <a:pt x="751415" y="486228"/>
                  <a:pt x="749941" y="486607"/>
                  <a:pt x="747729" y="486607"/>
                </a:cubicBezTo>
                <a:cubicBezTo>
                  <a:pt x="744713" y="486228"/>
                  <a:pt x="741362" y="485156"/>
                  <a:pt x="739888" y="482001"/>
                </a:cubicBezTo>
                <a:cubicBezTo>
                  <a:pt x="738414" y="478909"/>
                  <a:pt x="739151" y="476449"/>
                  <a:pt x="741362" y="473988"/>
                </a:cubicBezTo>
                <a:cubicBezTo>
                  <a:pt x="741932" y="473294"/>
                  <a:pt x="742585" y="472773"/>
                  <a:pt x="743331" y="472513"/>
                </a:cubicBezTo>
                <a:close/>
                <a:moveTo>
                  <a:pt x="1180740" y="472106"/>
                </a:moveTo>
                <a:lnTo>
                  <a:pt x="1180740" y="482652"/>
                </a:lnTo>
                <a:lnTo>
                  <a:pt x="1180089" y="482841"/>
                </a:lnTo>
                <a:cubicBezTo>
                  <a:pt x="1178619" y="482458"/>
                  <a:pt x="1177148" y="481757"/>
                  <a:pt x="1176413" y="480355"/>
                </a:cubicBezTo>
                <a:cubicBezTo>
                  <a:pt x="1176012" y="479653"/>
                  <a:pt x="1175677" y="479271"/>
                  <a:pt x="1175677" y="478569"/>
                </a:cubicBezTo>
                <a:close/>
                <a:moveTo>
                  <a:pt x="224957" y="471352"/>
                </a:moveTo>
                <a:cubicBezTo>
                  <a:pt x="226028" y="472051"/>
                  <a:pt x="227501" y="472051"/>
                  <a:pt x="228638" y="472368"/>
                </a:cubicBezTo>
                <a:cubicBezTo>
                  <a:pt x="231583" y="473066"/>
                  <a:pt x="232720" y="474844"/>
                  <a:pt x="232720" y="477637"/>
                </a:cubicBezTo>
                <a:cubicBezTo>
                  <a:pt x="232720" y="478399"/>
                  <a:pt x="232720" y="478717"/>
                  <a:pt x="233122" y="479796"/>
                </a:cubicBezTo>
                <a:cubicBezTo>
                  <a:pt x="233122" y="481891"/>
                  <a:pt x="231984" y="483668"/>
                  <a:pt x="230846" y="485383"/>
                </a:cubicBezTo>
                <a:cubicBezTo>
                  <a:pt x="229040" y="488239"/>
                  <a:pt x="225694" y="488557"/>
                  <a:pt x="223084" y="486462"/>
                </a:cubicBezTo>
                <a:cubicBezTo>
                  <a:pt x="221611" y="485065"/>
                  <a:pt x="220139" y="483986"/>
                  <a:pt x="218600" y="482589"/>
                </a:cubicBezTo>
                <a:cubicBezTo>
                  <a:pt x="217529" y="481891"/>
                  <a:pt x="217128" y="480812"/>
                  <a:pt x="217128" y="479796"/>
                </a:cubicBezTo>
                <a:cubicBezTo>
                  <a:pt x="217128" y="478018"/>
                  <a:pt x="217529" y="476241"/>
                  <a:pt x="217864" y="474844"/>
                </a:cubicBezTo>
                <a:cubicBezTo>
                  <a:pt x="219002" y="472051"/>
                  <a:pt x="221210" y="469956"/>
                  <a:pt x="224957" y="471352"/>
                </a:cubicBezTo>
                <a:close/>
                <a:moveTo>
                  <a:pt x="199263" y="470632"/>
                </a:moveTo>
                <a:cubicBezTo>
                  <a:pt x="200242" y="470584"/>
                  <a:pt x="201255" y="470934"/>
                  <a:pt x="202167" y="471633"/>
                </a:cubicBezTo>
                <a:cubicBezTo>
                  <a:pt x="206287" y="474114"/>
                  <a:pt x="207840" y="477993"/>
                  <a:pt x="207840" y="482572"/>
                </a:cubicBezTo>
                <a:cubicBezTo>
                  <a:pt x="207840" y="484353"/>
                  <a:pt x="207097" y="485752"/>
                  <a:pt x="206287" y="487533"/>
                </a:cubicBezTo>
                <a:cubicBezTo>
                  <a:pt x="204463" y="489632"/>
                  <a:pt x="202167" y="489950"/>
                  <a:pt x="199601" y="488932"/>
                </a:cubicBezTo>
                <a:cubicBezTo>
                  <a:pt x="196967" y="487533"/>
                  <a:pt x="195075" y="485752"/>
                  <a:pt x="193590" y="483272"/>
                </a:cubicBezTo>
                <a:cubicBezTo>
                  <a:pt x="192847" y="482191"/>
                  <a:pt x="192442" y="481173"/>
                  <a:pt x="192847" y="479774"/>
                </a:cubicBezTo>
                <a:cubicBezTo>
                  <a:pt x="193184" y="477993"/>
                  <a:pt x="193995" y="476213"/>
                  <a:pt x="194738" y="474495"/>
                </a:cubicBezTo>
                <a:cubicBezTo>
                  <a:pt x="195075" y="473414"/>
                  <a:pt x="195819" y="472715"/>
                  <a:pt x="196561" y="472015"/>
                </a:cubicBezTo>
                <a:cubicBezTo>
                  <a:pt x="197338" y="471125"/>
                  <a:pt x="198284" y="470680"/>
                  <a:pt x="199263" y="470632"/>
                </a:cubicBezTo>
                <a:close/>
                <a:moveTo>
                  <a:pt x="278936" y="470011"/>
                </a:moveTo>
                <a:cubicBezTo>
                  <a:pt x="279762" y="470274"/>
                  <a:pt x="280497" y="470799"/>
                  <a:pt x="281065" y="471499"/>
                </a:cubicBezTo>
                <a:cubicBezTo>
                  <a:pt x="282539" y="473599"/>
                  <a:pt x="283677" y="476081"/>
                  <a:pt x="282539" y="478945"/>
                </a:cubicBezTo>
                <a:cubicBezTo>
                  <a:pt x="282202" y="479645"/>
                  <a:pt x="282539" y="480345"/>
                  <a:pt x="282202" y="481045"/>
                </a:cubicBezTo>
                <a:cubicBezTo>
                  <a:pt x="282202" y="481746"/>
                  <a:pt x="281800" y="482064"/>
                  <a:pt x="281465" y="482828"/>
                </a:cubicBezTo>
                <a:cubicBezTo>
                  <a:pt x="279929" y="484928"/>
                  <a:pt x="276991" y="486328"/>
                  <a:pt x="274047" y="484928"/>
                </a:cubicBezTo>
                <a:cubicBezTo>
                  <a:pt x="273311" y="484546"/>
                  <a:pt x="272174" y="484546"/>
                  <a:pt x="271437" y="483846"/>
                </a:cubicBezTo>
                <a:cubicBezTo>
                  <a:pt x="269563" y="482446"/>
                  <a:pt x="267690" y="480664"/>
                  <a:pt x="267690" y="478245"/>
                </a:cubicBezTo>
                <a:cubicBezTo>
                  <a:pt x="267690" y="476781"/>
                  <a:pt x="268091" y="476081"/>
                  <a:pt x="269229" y="474681"/>
                </a:cubicBezTo>
                <a:cubicBezTo>
                  <a:pt x="271036" y="472581"/>
                  <a:pt x="273646" y="471181"/>
                  <a:pt x="276256" y="470099"/>
                </a:cubicBezTo>
                <a:cubicBezTo>
                  <a:pt x="277191" y="469749"/>
                  <a:pt x="278110" y="469749"/>
                  <a:pt x="278936" y="470011"/>
                </a:cubicBezTo>
                <a:close/>
                <a:moveTo>
                  <a:pt x="718350" y="469775"/>
                </a:moveTo>
                <a:cubicBezTo>
                  <a:pt x="720560" y="469399"/>
                  <a:pt x="722033" y="470089"/>
                  <a:pt x="722770" y="472159"/>
                </a:cubicBezTo>
                <a:cubicBezTo>
                  <a:pt x="723172" y="473226"/>
                  <a:pt x="723477" y="474292"/>
                  <a:pt x="723477" y="474983"/>
                </a:cubicBezTo>
                <a:cubicBezTo>
                  <a:pt x="723477" y="477743"/>
                  <a:pt x="722033" y="480190"/>
                  <a:pt x="719421" y="481884"/>
                </a:cubicBezTo>
                <a:cubicBezTo>
                  <a:pt x="717948" y="482951"/>
                  <a:pt x="716474" y="483265"/>
                  <a:pt x="714599" y="482951"/>
                </a:cubicBezTo>
                <a:cubicBezTo>
                  <a:pt x="710915" y="482198"/>
                  <a:pt x="708705" y="479814"/>
                  <a:pt x="708705" y="475986"/>
                </a:cubicBezTo>
                <a:cubicBezTo>
                  <a:pt x="708705" y="473540"/>
                  <a:pt x="709776" y="471846"/>
                  <a:pt x="712790" y="470779"/>
                </a:cubicBezTo>
                <a:cubicBezTo>
                  <a:pt x="714599" y="470089"/>
                  <a:pt x="716474" y="470089"/>
                  <a:pt x="718350" y="469775"/>
                </a:cubicBezTo>
                <a:close/>
                <a:moveTo>
                  <a:pt x="448140" y="446651"/>
                </a:moveTo>
                <a:cubicBezTo>
                  <a:pt x="449611" y="447337"/>
                  <a:pt x="451082" y="448023"/>
                  <a:pt x="451082" y="449769"/>
                </a:cubicBezTo>
                <a:cubicBezTo>
                  <a:pt x="451082" y="451453"/>
                  <a:pt x="450680" y="452825"/>
                  <a:pt x="448875" y="453886"/>
                </a:cubicBezTo>
                <a:cubicBezTo>
                  <a:pt x="448140" y="454260"/>
                  <a:pt x="447739" y="454572"/>
                  <a:pt x="447338" y="454572"/>
                </a:cubicBezTo>
                <a:cubicBezTo>
                  <a:pt x="445867" y="454572"/>
                  <a:pt x="444062" y="453574"/>
                  <a:pt x="443260" y="452514"/>
                </a:cubicBezTo>
                <a:cubicBezTo>
                  <a:pt x="442925" y="451453"/>
                  <a:pt x="442524" y="450456"/>
                  <a:pt x="443661" y="449395"/>
                </a:cubicBezTo>
                <a:cubicBezTo>
                  <a:pt x="444062" y="449084"/>
                  <a:pt x="444396" y="448335"/>
                  <a:pt x="444797" y="447649"/>
                </a:cubicBezTo>
                <a:cubicBezTo>
                  <a:pt x="445533" y="446651"/>
                  <a:pt x="447003" y="446277"/>
                  <a:pt x="448140" y="446651"/>
                </a:cubicBezTo>
                <a:close/>
                <a:moveTo>
                  <a:pt x="676785" y="446284"/>
                </a:moveTo>
                <a:cubicBezTo>
                  <a:pt x="677762" y="446236"/>
                  <a:pt x="678789" y="446315"/>
                  <a:pt x="679731" y="446315"/>
                </a:cubicBezTo>
                <a:cubicBezTo>
                  <a:pt x="681214" y="446315"/>
                  <a:pt x="682358" y="445998"/>
                  <a:pt x="683436" y="446315"/>
                </a:cubicBezTo>
                <a:cubicBezTo>
                  <a:pt x="685323" y="446315"/>
                  <a:pt x="687208" y="448090"/>
                  <a:pt x="686804" y="449484"/>
                </a:cubicBezTo>
                <a:cubicBezTo>
                  <a:pt x="686063" y="452970"/>
                  <a:pt x="683100" y="456139"/>
                  <a:pt x="679328" y="456836"/>
                </a:cubicBezTo>
                <a:cubicBezTo>
                  <a:pt x="675623" y="457914"/>
                  <a:pt x="671918" y="455125"/>
                  <a:pt x="671514" y="451259"/>
                </a:cubicBezTo>
                <a:cubicBezTo>
                  <a:pt x="671514" y="449167"/>
                  <a:pt x="672255" y="448090"/>
                  <a:pt x="674140" y="447012"/>
                </a:cubicBezTo>
                <a:cubicBezTo>
                  <a:pt x="674882" y="446505"/>
                  <a:pt x="675808" y="446331"/>
                  <a:pt x="676785" y="446284"/>
                </a:cubicBezTo>
                <a:close/>
                <a:moveTo>
                  <a:pt x="432596" y="445470"/>
                </a:moveTo>
                <a:cubicBezTo>
                  <a:pt x="433811" y="445217"/>
                  <a:pt x="435034" y="445233"/>
                  <a:pt x="435604" y="445581"/>
                </a:cubicBezTo>
                <a:cubicBezTo>
                  <a:pt x="436677" y="446278"/>
                  <a:pt x="437816" y="446976"/>
                  <a:pt x="438554" y="448370"/>
                </a:cubicBezTo>
                <a:cubicBezTo>
                  <a:pt x="438889" y="449131"/>
                  <a:pt x="438889" y="449828"/>
                  <a:pt x="438889" y="450145"/>
                </a:cubicBezTo>
                <a:cubicBezTo>
                  <a:pt x="438151" y="451920"/>
                  <a:pt x="437414" y="453695"/>
                  <a:pt x="436677" y="455406"/>
                </a:cubicBezTo>
                <a:cubicBezTo>
                  <a:pt x="435202" y="455406"/>
                  <a:pt x="434464" y="455406"/>
                  <a:pt x="433325" y="455406"/>
                </a:cubicBezTo>
                <a:cubicBezTo>
                  <a:pt x="432587" y="455406"/>
                  <a:pt x="431850" y="455406"/>
                  <a:pt x="431112" y="455090"/>
                </a:cubicBezTo>
                <a:cubicBezTo>
                  <a:pt x="428498" y="454012"/>
                  <a:pt x="427358" y="449765"/>
                  <a:pt x="429638" y="446976"/>
                </a:cubicBezTo>
                <a:cubicBezTo>
                  <a:pt x="430174" y="446247"/>
                  <a:pt x="431381" y="445724"/>
                  <a:pt x="432596" y="445470"/>
                </a:cubicBezTo>
                <a:close/>
                <a:moveTo>
                  <a:pt x="654475" y="445297"/>
                </a:moveTo>
                <a:cubicBezTo>
                  <a:pt x="655418" y="445345"/>
                  <a:pt x="656360" y="445615"/>
                  <a:pt x="657269" y="445965"/>
                </a:cubicBezTo>
                <a:cubicBezTo>
                  <a:pt x="660297" y="446982"/>
                  <a:pt x="661038" y="448063"/>
                  <a:pt x="660634" y="451243"/>
                </a:cubicBezTo>
                <a:cubicBezTo>
                  <a:pt x="660634" y="451561"/>
                  <a:pt x="660634" y="451942"/>
                  <a:pt x="660634" y="452642"/>
                </a:cubicBezTo>
                <a:cubicBezTo>
                  <a:pt x="659893" y="453341"/>
                  <a:pt x="659153" y="454041"/>
                  <a:pt x="658413" y="454740"/>
                </a:cubicBezTo>
                <a:cubicBezTo>
                  <a:pt x="656932" y="456139"/>
                  <a:pt x="655048" y="456521"/>
                  <a:pt x="652827" y="455821"/>
                </a:cubicBezTo>
                <a:cubicBezTo>
                  <a:pt x="650605" y="454740"/>
                  <a:pt x="649058" y="453341"/>
                  <a:pt x="648721" y="450861"/>
                </a:cubicBezTo>
                <a:cubicBezTo>
                  <a:pt x="648318" y="448381"/>
                  <a:pt x="649798" y="446982"/>
                  <a:pt x="651683" y="445965"/>
                </a:cubicBezTo>
                <a:cubicBezTo>
                  <a:pt x="652591" y="445424"/>
                  <a:pt x="653533" y="445250"/>
                  <a:pt x="654475" y="445297"/>
                </a:cubicBezTo>
                <a:close/>
                <a:moveTo>
                  <a:pt x="535639" y="445025"/>
                </a:moveTo>
                <a:cubicBezTo>
                  <a:pt x="536783" y="444327"/>
                  <a:pt x="538265" y="444327"/>
                  <a:pt x="539747" y="445025"/>
                </a:cubicBezTo>
                <a:cubicBezTo>
                  <a:pt x="540555" y="445723"/>
                  <a:pt x="540891" y="446103"/>
                  <a:pt x="540891" y="447118"/>
                </a:cubicBezTo>
                <a:cubicBezTo>
                  <a:pt x="540891" y="448894"/>
                  <a:pt x="539006" y="450671"/>
                  <a:pt x="536447" y="450671"/>
                </a:cubicBezTo>
                <a:cubicBezTo>
                  <a:pt x="534562" y="450671"/>
                  <a:pt x="533821" y="449592"/>
                  <a:pt x="533821" y="448197"/>
                </a:cubicBezTo>
                <a:cubicBezTo>
                  <a:pt x="533821" y="447118"/>
                  <a:pt x="534158" y="445723"/>
                  <a:pt x="535639" y="445025"/>
                </a:cubicBezTo>
                <a:close/>
                <a:moveTo>
                  <a:pt x="632950" y="444605"/>
                </a:moveTo>
                <a:cubicBezTo>
                  <a:pt x="634443" y="444605"/>
                  <a:pt x="635936" y="444982"/>
                  <a:pt x="637089" y="446050"/>
                </a:cubicBezTo>
                <a:cubicBezTo>
                  <a:pt x="638582" y="447055"/>
                  <a:pt x="638921" y="448436"/>
                  <a:pt x="638921" y="449881"/>
                </a:cubicBezTo>
                <a:cubicBezTo>
                  <a:pt x="639328" y="452267"/>
                  <a:pt x="636275" y="455407"/>
                  <a:pt x="633696" y="455407"/>
                </a:cubicBezTo>
                <a:cubicBezTo>
                  <a:pt x="631050" y="455407"/>
                  <a:pt x="628811" y="454402"/>
                  <a:pt x="626911" y="452644"/>
                </a:cubicBezTo>
                <a:cubicBezTo>
                  <a:pt x="625418" y="451576"/>
                  <a:pt x="625418" y="450571"/>
                  <a:pt x="626165" y="448813"/>
                </a:cubicBezTo>
                <a:cubicBezTo>
                  <a:pt x="627658" y="446364"/>
                  <a:pt x="629897" y="444982"/>
                  <a:pt x="632950" y="444605"/>
                </a:cubicBezTo>
                <a:close/>
                <a:moveTo>
                  <a:pt x="463249" y="444327"/>
                </a:moveTo>
                <a:cubicBezTo>
                  <a:pt x="464759" y="444638"/>
                  <a:pt x="466337" y="444638"/>
                  <a:pt x="467435" y="446068"/>
                </a:cubicBezTo>
                <a:cubicBezTo>
                  <a:pt x="467435" y="448120"/>
                  <a:pt x="466337" y="449861"/>
                  <a:pt x="463661" y="450545"/>
                </a:cubicBezTo>
                <a:cubicBezTo>
                  <a:pt x="461397" y="451229"/>
                  <a:pt x="459476" y="449861"/>
                  <a:pt x="459818" y="447436"/>
                </a:cubicBezTo>
                <a:cubicBezTo>
                  <a:pt x="460230" y="445695"/>
                  <a:pt x="461740" y="444327"/>
                  <a:pt x="463249" y="444327"/>
                </a:cubicBezTo>
                <a:close/>
                <a:moveTo>
                  <a:pt x="381568" y="444167"/>
                </a:moveTo>
                <a:cubicBezTo>
                  <a:pt x="382832" y="443945"/>
                  <a:pt x="384138" y="444119"/>
                  <a:pt x="385427" y="444469"/>
                </a:cubicBezTo>
                <a:cubicBezTo>
                  <a:pt x="386988" y="444851"/>
                  <a:pt x="388073" y="445550"/>
                  <a:pt x="388480" y="446949"/>
                </a:cubicBezTo>
                <a:cubicBezTo>
                  <a:pt x="389226" y="449429"/>
                  <a:pt x="387327" y="453689"/>
                  <a:pt x="384341" y="454707"/>
                </a:cubicBezTo>
                <a:cubicBezTo>
                  <a:pt x="382035" y="455406"/>
                  <a:pt x="380202" y="455088"/>
                  <a:pt x="377963" y="454707"/>
                </a:cubicBezTo>
                <a:cubicBezTo>
                  <a:pt x="376810" y="454389"/>
                  <a:pt x="376403" y="453689"/>
                  <a:pt x="376064" y="452926"/>
                </a:cubicBezTo>
                <a:cubicBezTo>
                  <a:pt x="376064" y="451909"/>
                  <a:pt x="375657" y="451209"/>
                  <a:pt x="375657" y="450828"/>
                </a:cubicBezTo>
                <a:cubicBezTo>
                  <a:pt x="375317" y="448030"/>
                  <a:pt x="375657" y="448030"/>
                  <a:pt x="377556" y="446631"/>
                </a:cubicBezTo>
                <a:cubicBezTo>
                  <a:pt x="377556" y="446631"/>
                  <a:pt x="377963" y="446631"/>
                  <a:pt x="377963" y="446250"/>
                </a:cubicBezTo>
                <a:cubicBezTo>
                  <a:pt x="379083" y="445010"/>
                  <a:pt x="380304" y="444390"/>
                  <a:pt x="381568" y="444167"/>
                </a:cubicBezTo>
                <a:close/>
                <a:moveTo>
                  <a:pt x="508490" y="444150"/>
                </a:moveTo>
                <a:cubicBezTo>
                  <a:pt x="510349" y="443770"/>
                  <a:pt x="511477" y="444468"/>
                  <a:pt x="512207" y="445229"/>
                </a:cubicBezTo>
                <a:cubicBezTo>
                  <a:pt x="512938" y="446244"/>
                  <a:pt x="512938" y="447322"/>
                  <a:pt x="512207" y="448020"/>
                </a:cubicBezTo>
                <a:cubicBezTo>
                  <a:pt x="511477" y="448337"/>
                  <a:pt x="511079" y="448718"/>
                  <a:pt x="510349" y="449098"/>
                </a:cubicBezTo>
                <a:cubicBezTo>
                  <a:pt x="509221" y="449796"/>
                  <a:pt x="507760" y="450114"/>
                  <a:pt x="506698" y="449416"/>
                </a:cubicBezTo>
                <a:cubicBezTo>
                  <a:pt x="505569" y="448718"/>
                  <a:pt x="505967" y="447322"/>
                  <a:pt x="505967" y="446244"/>
                </a:cubicBezTo>
                <a:cubicBezTo>
                  <a:pt x="505967" y="445927"/>
                  <a:pt x="505967" y="445546"/>
                  <a:pt x="505967" y="445546"/>
                </a:cubicBezTo>
                <a:cubicBezTo>
                  <a:pt x="506299" y="445229"/>
                  <a:pt x="506698" y="444848"/>
                  <a:pt x="507029" y="444468"/>
                </a:cubicBezTo>
                <a:cubicBezTo>
                  <a:pt x="507760" y="444150"/>
                  <a:pt x="508490" y="444150"/>
                  <a:pt x="508490" y="444150"/>
                </a:cubicBezTo>
                <a:close/>
                <a:moveTo>
                  <a:pt x="549967" y="444047"/>
                </a:moveTo>
                <a:cubicBezTo>
                  <a:pt x="551173" y="443914"/>
                  <a:pt x="552471" y="444429"/>
                  <a:pt x="553403" y="445645"/>
                </a:cubicBezTo>
                <a:cubicBezTo>
                  <a:pt x="554868" y="447703"/>
                  <a:pt x="554469" y="449137"/>
                  <a:pt x="551872" y="450135"/>
                </a:cubicBezTo>
                <a:cubicBezTo>
                  <a:pt x="551539" y="450509"/>
                  <a:pt x="551539" y="450509"/>
                  <a:pt x="551140" y="450509"/>
                </a:cubicBezTo>
                <a:cubicBezTo>
                  <a:pt x="549343" y="451507"/>
                  <a:pt x="547479" y="450821"/>
                  <a:pt x="546014" y="449137"/>
                </a:cubicBezTo>
                <a:cubicBezTo>
                  <a:pt x="546347" y="448389"/>
                  <a:pt x="546747" y="447391"/>
                  <a:pt x="547080" y="446331"/>
                </a:cubicBezTo>
                <a:cubicBezTo>
                  <a:pt x="547645" y="444959"/>
                  <a:pt x="548760" y="444179"/>
                  <a:pt x="549967" y="444047"/>
                </a:cubicBezTo>
                <a:close/>
                <a:moveTo>
                  <a:pt x="1168645" y="443959"/>
                </a:moveTo>
                <a:cubicBezTo>
                  <a:pt x="1169572" y="444094"/>
                  <a:pt x="1170498" y="444537"/>
                  <a:pt x="1171240" y="445266"/>
                </a:cubicBezTo>
                <a:cubicBezTo>
                  <a:pt x="1172386" y="445964"/>
                  <a:pt x="1173127" y="447359"/>
                  <a:pt x="1172386" y="448373"/>
                </a:cubicBezTo>
                <a:cubicBezTo>
                  <a:pt x="1171240" y="450148"/>
                  <a:pt x="1170498" y="452240"/>
                  <a:pt x="1167937" y="452621"/>
                </a:cubicBezTo>
                <a:cubicBezTo>
                  <a:pt x="1167532" y="452621"/>
                  <a:pt x="1167128" y="452240"/>
                  <a:pt x="1166791" y="452240"/>
                </a:cubicBezTo>
                <a:cubicBezTo>
                  <a:pt x="1164162" y="451923"/>
                  <a:pt x="1163084" y="450148"/>
                  <a:pt x="1163084" y="446978"/>
                </a:cubicBezTo>
                <a:cubicBezTo>
                  <a:pt x="1164162" y="445964"/>
                  <a:pt x="1165308" y="444886"/>
                  <a:pt x="1166050" y="444506"/>
                </a:cubicBezTo>
                <a:cubicBezTo>
                  <a:pt x="1166791" y="443998"/>
                  <a:pt x="1167718" y="443824"/>
                  <a:pt x="1168645" y="443959"/>
                </a:cubicBezTo>
                <a:close/>
                <a:moveTo>
                  <a:pt x="1034917" y="443770"/>
                </a:moveTo>
                <a:cubicBezTo>
                  <a:pt x="1037557" y="443770"/>
                  <a:pt x="1038708" y="445200"/>
                  <a:pt x="1037963" y="447563"/>
                </a:cubicBezTo>
                <a:cubicBezTo>
                  <a:pt x="1037218" y="448247"/>
                  <a:pt x="1036812" y="449304"/>
                  <a:pt x="1036068" y="449988"/>
                </a:cubicBezTo>
                <a:cubicBezTo>
                  <a:pt x="1035661" y="450672"/>
                  <a:pt x="1034578" y="450672"/>
                  <a:pt x="1033833" y="450672"/>
                </a:cubicBezTo>
                <a:cubicBezTo>
                  <a:pt x="1032344" y="450672"/>
                  <a:pt x="1031193" y="449988"/>
                  <a:pt x="1030787" y="448620"/>
                </a:cubicBezTo>
                <a:cubicBezTo>
                  <a:pt x="1030448" y="447252"/>
                  <a:pt x="1030448" y="446195"/>
                  <a:pt x="1031599" y="445200"/>
                </a:cubicBezTo>
                <a:cubicBezTo>
                  <a:pt x="1032683" y="444143"/>
                  <a:pt x="1033833" y="443770"/>
                  <a:pt x="1034917" y="443770"/>
                </a:cubicBezTo>
                <a:close/>
                <a:moveTo>
                  <a:pt x="417405" y="443652"/>
                </a:moveTo>
                <a:cubicBezTo>
                  <a:pt x="418666" y="443558"/>
                  <a:pt x="420062" y="443903"/>
                  <a:pt x="421541" y="444594"/>
                </a:cubicBezTo>
                <a:cubicBezTo>
                  <a:pt x="422685" y="444971"/>
                  <a:pt x="423021" y="445662"/>
                  <a:pt x="423021" y="447043"/>
                </a:cubicBezTo>
                <a:cubicBezTo>
                  <a:pt x="423425" y="448802"/>
                  <a:pt x="422685" y="450560"/>
                  <a:pt x="420802" y="451942"/>
                </a:cubicBezTo>
                <a:cubicBezTo>
                  <a:pt x="418582" y="454014"/>
                  <a:pt x="415555" y="454014"/>
                  <a:pt x="413739" y="451565"/>
                </a:cubicBezTo>
                <a:cubicBezTo>
                  <a:pt x="412192" y="449179"/>
                  <a:pt x="412192" y="447734"/>
                  <a:pt x="414075" y="445348"/>
                </a:cubicBezTo>
                <a:cubicBezTo>
                  <a:pt x="415017" y="444280"/>
                  <a:pt x="416143" y="443746"/>
                  <a:pt x="417405" y="443652"/>
                </a:cubicBezTo>
                <a:close/>
                <a:moveTo>
                  <a:pt x="1012614" y="443432"/>
                </a:moveTo>
                <a:cubicBezTo>
                  <a:pt x="1013316" y="443385"/>
                  <a:pt x="1014061" y="443557"/>
                  <a:pt x="1014805" y="443901"/>
                </a:cubicBezTo>
                <a:cubicBezTo>
                  <a:pt x="1015956" y="444590"/>
                  <a:pt x="1016701" y="445655"/>
                  <a:pt x="1016701" y="447033"/>
                </a:cubicBezTo>
                <a:cubicBezTo>
                  <a:pt x="1016701" y="447408"/>
                  <a:pt x="1016701" y="447408"/>
                  <a:pt x="1016701" y="447722"/>
                </a:cubicBezTo>
                <a:cubicBezTo>
                  <a:pt x="1016701" y="449162"/>
                  <a:pt x="1014467" y="451229"/>
                  <a:pt x="1012910" y="451229"/>
                </a:cubicBezTo>
                <a:lnTo>
                  <a:pt x="1012572" y="451229"/>
                </a:lnTo>
                <a:cubicBezTo>
                  <a:pt x="1010676" y="450853"/>
                  <a:pt x="1009186" y="449475"/>
                  <a:pt x="1008780" y="448097"/>
                </a:cubicBezTo>
                <a:cubicBezTo>
                  <a:pt x="1008442" y="446720"/>
                  <a:pt x="1009186" y="444966"/>
                  <a:pt x="1010676" y="444277"/>
                </a:cubicBezTo>
                <a:cubicBezTo>
                  <a:pt x="1011251" y="443745"/>
                  <a:pt x="1011911" y="443479"/>
                  <a:pt x="1012614" y="443432"/>
                </a:cubicBezTo>
                <a:close/>
                <a:moveTo>
                  <a:pt x="607478" y="443247"/>
                </a:moveTo>
                <a:cubicBezTo>
                  <a:pt x="610439" y="442934"/>
                  <a:pt x="613064" y="443623"/>
                  <a:pt x="615284" y="445379"/>
                </a:cubicBezTo>
                <a:cubicBezTo>
                  <a:pt x="616025" y="446068"/>
                  <a:pt x="616429" y="446758"/>
                  <a:pt x="616025" y="447760"/>
                </a:cubicBezTo>
                <a:cubicBezTo>
                  <a:pt x="615689" y="448826"/>
                  <a:pt x="615284" y="449891"/>
                  <a:pt x="614948" y="450581"/>
                </a:cubicBezTo>
                <a:cubicBezTo>
                  <a:pt x="613804" y="452273"/>
                  <a:pt x="611920" y="452900"/>
                  <a:pt x="609698" y="452273"/>
                </a:cubicBezTo>
                <a:cubicBezTo>
                  <a:pt x="605190" y="450832"/>
                  <a:pt x="605190" y="450894"/>
                  <a:pt x="603709" y="446381"/>
                </a:cubicBezTo>
                <a:cubicBezTo>
                  <a:pt x="604449" y="445692"/>
                  <a:pt x="605190" y="444626"/>
                  <a:pt x="606334" y="443937"/>
                </a:cubicBezTo>
                <a:cubicBezTo>
                  <a:pt x="606738" y="443623"/>
                  <a:pt x="607074" y="443247"/>
                  <a:pt x="607478" y="443247"/>
                </a:cubicBezTo>
                <a:close/>
                <a:moveTo>
                  <a:pt x="522366" y="442934"/>
                </a:moveTo>
                <a:cubicBezTo>
                  <a:pt x="523495" y="443245"/>
                  <a:pt x="524623" y="443245"/>
                  <a:pt x="525686" y="443618"/>
                </a:cubicBezTo>
                <a:cubicBezTo>
                  <a:pt x="527212" y="446727"/>
                  <a:pt x="527212" y="446727"/>
                  <a:pt x="524955" y="448406"/>
                </a:cubicBezTo>
                <a:cubicBezTo>
                  <a:pt x="524623" y="448406"/>
                  <a:pt x="524623" y="448779"/>
                  <a:pt x="524225" y="448779"/>
                </a:cubicBezTo>
                <a:cubicBezTo>
                  <a:pt x="522765" y="449836"/>
                  <a:pt x="521305" y="449463"/>
                  <a:pt x="520574" y="447411"/>
                </a:cubicBezTo>
                <a:cubicBezTo>
                  <a:pt x="519844" y="445359"/>
                  <a:pt x="520906" y="443929"/>
                  <a:pt x="522366" y="442934"/>
                </a:cubicBezTo>
                <a:close/>
                <a:moveTo>
                  <a:pt x="252739" y="442934"/>
                </a:moveTo>
                <a:cubicBezTo>
                  <a:pt x="254559" y="442934"/>
                  <a:pt x="256109" y="443934"/>
                  <a:pt x="256446" y="445684"/>
                </a:cubicBezTo>
                <a:cubicBezTo>
                  <a:pt x="257188" y="448122"/>
                  <a:pt x="256109" y="449872"/>
                  <a:pt x="253817" y="451247"/>
                </a:cubicBezTo>
                <a:cubicBezTo>
                  <a:pt x="251593" y="452622"/>
                  <a:pt x="251256" y="452622"/>
                  <a:pt x="248627" y="450872"/>
                </a:cubicBezTo>
                <a:cubicBezTo>
                  <a:pt x="248627" y="450872"/>
                  <a:pt x="248222" y="450559"/>
                  <a:pt x="247885" y="450184"/>
                </a:cubicBezTo>
                <a:cubicBezTo>
                  <a:pt x="247885" y="449872"/>
                  <a:pt x="247481" y="449184"/>
                  <a:pt x="247481" y="447747"/>
                </a:cubicBezTo>
                <a:cubicBezTo>
                  <a:pt x="247144" y="444622"/>
                  <a:pt x="249368" y="442934"/>
                  <a:pt x="252739" y="442934"/>
                </a:cubicBezTo>
                <a:close/>
                <a:moveTo>
                  <a:pt x="221979" y="442757"/>
                </a:moveTo>
                <a:cubicBezTo>
                  <a:pt x="223843" y="443455"/>
                  <a:pt x="224176" y="444851"/>
                  <a:pt x="223111" y="446247"/>
                </a:cubicBezTo>
                <a:cubicBezTo>
                  <a:pt x="221979" y="447642"/>
                  <a:pt x="220181" y="448023"/>
                  <a:pt x="218650" y="448721"/>
                </a:cubicBezTo>
                <a:cubicBezTo>
                  <a:pt x="218317" y="448721"/>
                  <a:pt x="217585" y="448721"/>
                  <a:pt x="217185" y="448340"/>
                </a:cubicBezTo>
                <a:cubicBezTo>
                  <a:pt x="215720" y="447642"/>
                  <a:pt x="215320" y="446247"/>
                  <a:pt x="216120" y="444851"/>
                </a:cubicBezTo>
                <a:cubicBezTo>
                  <a:pt x="216453" y="444153"/>
                  <a:pt x="217185" y="443772"/>
                  <a:pt x="217585" y="443075"/>
                </a:cubicBezTo>
                <a:cubicBezTo>
                  <a:pt x="219049" y="442377"/>
                  <a:pt x="220514" y="442377"/>
                  <a:pt x="221979" y="442757"/>
                </a:cubicBezTo>
                <a:close/>
                <a:moveTo>
                  <a:pt x="236530" y="442600"/>
                </a:moveTo>
                <a:cubicBezTo>
                  <a:pt x="237168" y="442552"/>
                  <a:pt x="237815" y="442727"/>
                  <a:pt x="238379" y="443077"/>
                </a:cubicBezTo>
                <a:cubicBezTo>
                  <a:pt x="239839" y="443778"/>
                  <a:pt x="240237" y="444860"/>
                  <a:pt x="240237" y="446261"/>
                </a:cubicBezTo>
                <a:cubicBezTo>
                  <a:pt x="240237" y="447662"/>
                  <a:pt x="238379" y="450145"/>
                  <a:pt x="236920" y="450846"/>
                </a:cubicBezTo>
                <a:cubicBezTo>
                  <a:pt x="235062" y="451228"/>
                  <a:pt x="233204" y="450081"/>
                  <a:pt x="232475" y="448362"/>
                </a:cubicBezTo>
                <a:cubicBezTo>
                  <a:pt x="231678" y="446579"/>
                  <a:pt x="231745" y="445242"/>
                  <a:pt x="233602" y="444160"/>
                </a:cubicBezTo>
                <a:cubicBezTo>
                  <a:pt x="234001" y="444160"/>
                  <a:pt x="234332" y="443778"/>
                  <a:pt x="234730" y="443459"/>
                </a:cubicBezTo>
                <a:cubicBezTo>
                  <a:pt x="235261" y="442918"/>
                  <a:pt x="235891" y="442647"/>
                  <a:pt x="236530" y="442600"/>
                </a:cubicBezTo>
                <a:close/>
                <a:moveTo>
                  <a:pt x="293667" y="442519"/>
                </a:moveTo>
                <a:cubicBezTo>
                  <a:pt x="297060" y="441820"/>
                  <a:pt x="300860" y="444299"/>
                  <a:pt x="300860" y="447476"/>
                </a:cubicBezTo>
                <a:cubicBezTo>
                  <a:pt x="301199" y="449574"/>
                  <a:pt x="300114" y="451353"/>
                  <a:pt x="298214" y="452752"/>
                </a:cubicBezTo>
                <a:cubicBezTo>
                  <a:pt x="297468" y="453451"/>
                  <a:pt x="295975" y="454150"/>
                  <a:pt x="294482" y="454531"/>
                </a:cubicBezTo>
                <a:cubicBezTo>
                  <a:pt x="293667" y="454531"/>
                  <a:pt x="292921" y="454849"/>
                  <a:pt x="292175" y="454531"/>
                </a:cubicBezTo>
                <a:cubicBezTo>
                  <a:pt x="289529" y="453451"/>
                  <a:pt x="287291" y="451353"/>
                  <a:pt x="288037" y="447794"/>
                </a:cubicBezTo>
                <a:cubicBezTo>
                  <a:pt x="288783" y="444998"/>
                  <a:pt x="290682" y="443218"/>
                  <a:pt x="293667" y="442519"/>
                </a:cubicBezTo>
                <a:close/>
                <a:moveTo>
                  <a:pt x="494630" y="442377"/>
                </a:moveTo>
                <a:cubicBezTo>
                  <a:pt x="495764" y="443078"/>
                  <a:pt x="496498" y="443779"/>
                  <a:pt x="497231" y="444863"/>
                </a:cubicBezTo>
                <a:cubicBezTo>
                  <a:pt x="498365" y="445946"/>
                  <a:pt x="498365" y="447667"/>
                  <a:pt x="496898" y="448751"/>
                </a:cubicBezTo>
                <a:cubicBezTo>
                  <a:pt x="496164" y="449133"/>
                  <a:pt x="495364" y="449452"/>
                  <a:pt x="494630" y="449452"/>
                </a:cubicBezTo>
                <a:cubicBezTo>
                  <a:pt x="492830" y="449835"/>
                  <a:pt x="491296" y="448369"/>
                  <a:pt x="491296" y="446648"/>
                </a:cubicBezTo>
                <a:cubicBezTo>
                  <a:pt x="491696" y="445564"/>
                  <a:pt x="491696" y="444480"/>
                  <a:pt x="492430" y="443779"/>
                </a:cubicBezTo>
                <a:cubicBezTo>
                  <a:pt x="492830" y="443078"/>
                  <a:pt x="493563" y="443078"/>
                  <a:pt x="494630" y="442377"/>
                </a:cubicBezTo>
                <a:close/>
                <a:moveTo>
                  <a:pt x="481011" y="442377"/>
                </a:moveTo>
                <a:cubicBezTo>
                  <a:pt x="482174" y="443772"/>
                  <a:pt x="483337" y="444850"/>
                  <a:pt x="483337" y="446245"/>
                </a:cubicBezTo>
                <a:cubicBezTo>
                  <a:pt x="484089" y="447323"/>
                  <a:pt x="483610" y="448338"/>
                  <a:pt x="482516" y="449099"/>
                </a:cubicBezTo>
                <a:cubicBezTo>
                  <a:pt x="481353" y="449797"/>
                  <a:pt x="480258" y="450114"/>
                  <a:pt x="478753" y="449797"/>
                </a:cubicBezTo>
                <a:cubicBezTo>
                  <a:pt x="477588" y="449416"/>
                  <a:pt x="476836" y="448338"/>
                  <a:pt x="476494" y="447323"/>
                </a:cubicBezTo>
                <a:cubicBezTo>
                  <a:pt x="476494" y="445928"/>
                  <a:pt x="476425" y="444850"/>
                  <a:pt x="477588" y="444153"/>
                </a:cubicBezTo>
                <a:cubicBezTo>
                  <a:pt x="478685" y="443455"/>
                  <a:pt x="479506" y="443074"/>
                  <a:pt x="481011" y="442377"/>
                </a:cubicBezTo>
                <a:close/>
                <a:moveTo>
                  <a:pt x="707991" y="442198"/>
                </a:moveTo>
                <a:cubicBezTo>
                  <a:pt x="709079" y="441820"/>
                  <a:pt x="709826" y="442198"/>
                  <a:pt x="710574" y="442892"/>
                </a:cubicBezTo>
                <a:cubicBezTo>
                  <a:pt x="711730" y="444280"/>
                  <a:pt x="713225" y="445669"/>
                  <a:pt x="713633" y="447435"/>
                </a:cubicBezTo>
                <a:cubicBezTo>
                  <a:pt x="713633" y="448129"/>
                  <a:pt x="713973" y="448823"/>
                  <a:pt x="713633" y="449517"/>
                </a:cubicBezTo>
                <a:cubicBezTo>
                  <a:pt x="712885" y="450590"/>
                  <a:pt x="712138" y="451978"/>
                  <a:pt x="711390" y="453366"/>
                </a:cubicBezTo>
                <a:cubicBezTo>
                  <a:pt x="710574" y="454060"/>
                  <a:pt x="709826" y="454754"/>
                  <a:pt x="708739" y="455133"/>
                </a:cubicBezTo>
                <a:cubicBezTo>
                  <a:pt x="706088" y="456521"/>
                  <a:pt x="703844" y="455133"/>
                  <a:pt x="701534" y="454060"/>
                </a:cubicBezTo>
                <a:cubicBezTo>
                  <a:pt x="699290" y="452988"/>
                  <a:pt x="697387" y="451600"/>
                  <a:pt x="698543" y="448823"/>
                </a:cubicBezTo>
                <a:cubicBezTo>
                  <a:pt x="697387" y="446363"/>
                  <a:pt x="698950" y="444974"/>
                  <a:pt x="701194" y="443902"/>
                </a:cubicBezTo>
                <a:cubicBezTo>
                  <a:pt x="701534" y="443586"/>
                  <a:pt x="701534" y="443208"/>
                  <a:pt x="701941" y="443208"/>
                </a:cubicBezTo>
                <a:cubicBezTo>
                  <a:pt x="702689" y="442892"/>
                  <a:pt x="703437" y="442514"/>
                  <a:pt x="704184" y="442514"/>
                </a:cubicBezTo>
                <a:cubicBezTo>
                  <a:pt x="705680" y="442892"/>
                  <a:pt x="706836" y="442514"/>
                  <a:pt x="707991" y="442198"/>
                </a:cubicBezTo>
                <a:close/>
                <a:moveTo>
                  <a:pt x="361584" y="442198"/>
                </a:moveTo>
                <a:cubicBezTo>
                  <a:pt x="362669" y="442198"/>
                  <a:pt x="363416" y="442514"/>
                  <a:pt x="364569" y="442514"/>
                </a:cubicBezTo>
                <a:cubicBezTo>
                  <a:pt x="367215" y="442514"/>
                  <a:pt x="368708" y="443902"/>
                  <a:pt x="368708" y="446363"/>
                </a:cubicBezTo>
                <a:cubicBezTo>
                  <a:pt x="368708" y="447435"/>
                  <a:pt x="368301" y="448823"/>
                  <a:pt x="367215" y="451284"/>
                </a:cubicBezTo>
                <a:cubicBezTo>
                  <a:pt x="365723" y="455133"/>
                  <a:pt x="360430" y="456521"/>
                  <a:pt x="357038" y="452672"/>
                </a:cubicBezTo>
                <a:cubicBezTo>
                  <a:pt x="354799" y="450590"/>
                  <a:pt x="354799" y="448129"/>
                  <a:pt x="355545" y="445353"/>
                </a:cubicBezTo>
                <a:cubicBezTo>
                  <a:pt x="356292" y="442892"/>
                  <a:pt x="358938" y="441820"/>
                  <a:pt x="361584" y="442198"/>
                </a:cubicBezTo>
                <a:close/>
                <a:moveTo>
                  <a:pt x="568378" y="442098"/>
                </a:moveTo>
                <a:cubicBezTo>
                  <a:pt x="570295" y="442098"/>
                  <a:pt x="572211" y="443124"/>
                  <a:pt x="572964" y="445305"/>
                </a:cubicBezTo>
                <a:cubicBezTo>
                  <a:pt x="573307" y="446010"/>
                  <a:pt x="573307" y="446716"/>
                  <a:pt x="572554" y="447421"/>
                </a:cubicBezTo>
                <a:cubicBezTo>
                  <a:pt x="571801" y="448447"/>
                  <a:pt x="570295" y="449538"/>
                  <a:pt x="569132" y="450243"/>
                </a:cubicBezTo>
                <a:cubicBezTo>
                  <a:pt x="567625" y="450949"/>
                  <a:pt x="566118" y="450628"/>
                  <a:pt x="565364" y="449217"/>
                </a:cubicBezTo>
                <a:cubicBezTo>
                  <a:pt x="564953" y="448447"/>
                  <a:pt x="564953" y="447742"/>
                  <a:pt x="564611" y="447036"/>
                </a:cubicBezTo>
                <a:cubicBezTo>
                  <a:pt x="563858" y="444535"/>
                  <a:pt x="565707" y="442098"/>
                  <a:pt x="568378" y="442098"/>
                </a:cubicBezTo>
                <a:close/>
                <a:moveTo>
                  <a:pt x="271326" y="442098"/>
                </a:moveTo>
                <a:cubicBezTo>
                  <a:pt x="272818" y="442098"/>
                  <a:pt x="274311" y="442411"/>
                  <a:pt x="275804" y="442787"/>
                </a:cubicBezTo>
                <a:cubicBezTo>
                  <a:pt x="277364" y="443100"/>
                  <a:pt x="279195" y="445228"/>
                  <a:pt x="278856" y="446606"/>
                </a:cubicBezTo>
                <a:cubicBezTo>
                  <a:pt x="278449" y="448296"/>
                  <a:pt x="278110" y="450424"/>
                  <a:pt x="276550" y="451801"/>
                </a:cubicBezTo>
                <a:cubicBezTo>
                  <a:pt x="275804" y="452803"/>
                  <a:pt x="274718" y="453179"/>
                  <a:pt x="272411" y="453179"/>
                </a:cubicBezTo>
                <a:cubicBezTo>
                  <a:pt x="270918" y="453179"/>
                  <a:pt x="269426" y="452490"/>
                  <a:pt x="267526" y="451426"/>
                </a:cubicBezTo>
                <a:cubicBezTo>
                  <a:pt x="265286" y="449047"/>
                  <a:pt x="265286" y="446230"/>
                  <a:pt x="267186" y="443788"/>
                </a:cubicBezTo>
                <a:cubicBezTo>
                  <a:pt x="268340" y="442787"/>
                  <a:pt x="269426" y="442098"/>
                  <a:pt x="271326" y="442098"/>
                </a:cubicBezTo>
                <a:close/>
                <a:moveTo>
                  <a:pt x="1093270" y="441715"/>
                </a:moveTo>
                <a:cubicBezTo>
                  <a:pt x="1095932" y="440705"/>
                  <a:pt x="1098185" y="442094"/>
                  <a:pt x="1098185" y="444492"/>
                </a:cubicBezTo>
                <a:cubicBezTo>
                  <a:pt x="1098185" y="446260"/>
                  <a:pt x="1095932" y="448721"/>
                  <a:pt x="1094021" y="448721"/>
                </a:cubicBezTo>
                <a:cubicBezTo>
                  <a:pt x="1093680" y="448721"/>
                  <a:pt x="1093270" y="448721"/>
                  <a:pt x="1092861" y="448721"/>
                </a:cubicBezTo>
                <a:cubicBezTo>
                  <a:pt x="1091018" y="448342"/>
                  <a:pt x="1089926" y="446196"/>
                  <a:pt x="1090267" y="444492"/>
                </a:cubicBezTo>
                <a:cubicBezTo>
                  <a:pt x="1090677" y="442725"/>
                  <a:pt x="1091769" y="442410"/>
                  <a:pt x="1093270" y="441715"/>
                </a:cubicBezTo>
                <a:close/>
                <a:moveTo>
                  <a:pt x="971788" y="441541"/>
                </a:moveTo>
                <a:cubicBezTo>
                  <a:pt x="974022" y="441541"/>
                  <a:pt x="976256" y="442936"/>
                  <a:pt x="976256" y="444648"/>
                </a:cubicBezTo>
                <a:cubicBezTo>
                  <a:pt x="976256" y="446805"/>
                  <a:pt x="974022" y="449278"/>
                  <a:pt x="972127" y="449278"/>
                </a:cubicBezTo>
                <a:cubicBezTo>
                  <a:pt x="969893" y="449278"/>
                  <a:pt x="967997" y="447502"/>
                  <a:pt x="967997" y="445410"/>
                </a:cubicBezTo>
                <a:cubicBezTo>
                  <a:pt x="967997" y="443634"/>
                  <a:pt x="969148" y="441541"/>
                  <a:pt x="971788" y="441541"/>
                </a:cubicBezTo>
                <a:close/>
                <a:moveTo>
                  <a:pt x="338703" y="441541"/>
                </a:moveTo>
                <a:cubicBezTo>
                  <a:pt x="340537" y="441541"/>
                  <a:pt x="342032" y="441541"/>
                  <a:pt x="343934" y="441855"/>
                </a:cubicBezTo>
                <a:cubicBezTo>
                  <a:pt x="344682" y="442231"/>
                  <a:pt x="345429" y="442545"/>
                  <a:pt x="345837" y="442921"/>
                </a:cubicBezTo>
                <a:cubicBezTo>
                  <a:pt x="347331" y="444615"/>
                  <a:pt x="348486" y="446372"/>
                  <a:pt x="347739" y="448819"/>
                </a:cubicBezTo>
                <a:cubicBezTo>
                  <a:pt x="346923" y="451956"/>
                  <a:pt x="342032" y="455407"/>
                  <a:pt x="339043" y="455407"/>
                </a:cubicBezTo>
                <a:cubicBezTo>
                  <a:pt x="334898" y="455407"/>
                  <a:pt x="332656" y="453713"/>
                  <a:pt x="331161" y="451580"/>
                </a:cubicBezTo>
                <a:cubicBezTo>
                  <a:pt x="330409" y="450576"/>
                  <a:pt x="330409" y="449196"/>
                  <a:pt x="330409" y="448129"/>
                </a:cubicBezTo>
                <a:cubicBezTo>
                  <a:pt x="330754" y="444615"/>
                  <a:pt x="334898" y="441541"/>
                  <a:pt x="338703" y="441541"/>
                </a:cubicBezTo>
                <a:close/>
                <a:moveTo>
                  <a:pt x="314250" y="441363"/>
                </a:moveTo>
                <a:cubicBezTo>
                  <a:pt x="318338" y="440984"/>
                  <a:pt x="322090" y="443066"/>
                  <a:pt x="323565" y="446915"/>
                </a:cubicBezTo>
                <a:cubicBezTo>
                  <a:pt x="323565" y="447294"/>
                  <a:pt x="323901" y="447988"/>
                  <a:pt x="324303" y="448682"/>
                </a:cubicBezTo>
                <a:cubicBezTo>
                  <a:pt x="326180" y="451836"/>
                  <a:pt x="323163" y="455685"/>
                  <a:pt x="319477" y="455307"/>
                </a:cubicBezTo>
                <a:cubicBezTo>
                  <a:pt x="318338" y="455307"/>
                  <a:pt x="317266" y="454991"/>
                  <a:pt x="316126" y="454991"/>
                </a:cubicBezTo>
                <a:cubicBezTo>
                  <a:pt x="310900" y="454613"/>
                  <a:pt x="307215" y="450070"/>
                  <a:pt x="309091" y="445211"/>
                </a:cubicBezTo>
                <a:cubicBezTo>
                  <a:pt x="310163" y="442751"/>
                  <a:pt x="311637" y="441363"/>
                  <a:pt x="314250" y="441363"/>
                </a:cubicBezTo>
                <a:close/>
                <a:moveTo>
                  <a:pt x="1052091" y="440984"/>
                </a:moveTo>
                <a:cubicBezTo>
                  <a:pt x="1053223" y="440984"/>
                  <a:pt x="1053956" y="441681"/>
                  <a:pt x="1055087" y="442062"/>
                </a:cubicBezTo>
                <a:cubicBezTo>
                  <a:pt x="1056152" y="442760"/>
                  <a:pt x="1056552" y="443774"/>
                  <a:pt x="1055820" y="444852"/>
                </a:cubicBezTo>
                <a:cubicBezTo>
                  <a:pt x="1055087" y="445930"/>
                  <a:pt x="1054422" y="446628"/>
                  <a:pt x="1053623" y="447325"/>
                </a:cubicBezTo>
                <a:cubicBezTo>
                  <a:pt x="1052557" y="448340"/>
                  <a:pt x="1051026" y="448721"/>
                  <a:pt x="1049894" y="448340"/>
                </a:cubicBezTo>
                <a:cubicBezTo>
                  <a:pt x="1048429" y="448023"/>
                  <a:pt x="1047697" y="446628"/>
                  <a:pt x="1047697" y="445233"/>
                </a:cubicBezTo>
                <a:cubicBezTo>
                  <a:pt x="1047697" y="443077"/>
                  <a:pt x="1049561" y="440984"/>
                  <a:pt x="1052091" y="440984"/>
                </a:cubicBezTo>
                <a:close/>
                <a:moveTo>
                  <a:pt x="201730" y="440917"/>
                </a:moveTo>
                <a:cubicBezTo>
                  <a:pt x="202559" y="440878"/>
                  <a:pt x="203397" y="441051"/>
                  <a:pt x="203966" y="441396"/>
                </a:cubicBezTo>
                <a:cubicBezTo>
                  <a:pt x="205038" y="442086"/>
                  <a:pt x="205440" y="443780"/>
                  <a:pt x="205105" y="444846"/>
                </a:cubicBezTo>
                <a:cubicBezTo>
                  <a:pt x="204368" y="446603"/>
                  <a:pt x="203631" y="447293"/>
                  <a:pt x="201755" y="447293"/>
                </a:cubicBezTo>
                <a:cubicBezTo>
                  <a:pt x="201019" y="447607"/>
                  <a:pt x="199880" y="447293"/>
                  <a:pt x="199143" y="447293"/>
                </a:cubicBezTo>
                <a:cubicBezTo>
                  <a:pt x="198072" y="446227"/>
                  <a:pt x="198072" y="445223"/>
                  <a:pt x="198072" y="444156"/>
                </a:cubicBezTo>
                <a:cubicBezTo>
                  <a:pt x="198406" y="443090"/>
                  <a:pt x="198808" y="442399"/>
                  <a:pt x="199545" y="441709"/>
                </a:cubicBezTo>
                <a:cubicBezTo>
                  <a:pt x="200081" y="441207"/>
                  <a:pt x="200901" y="440956"/>
                  <a:pt x="201730" y="440917"/>
                </a:cubicBezTo>
                <a:close/>
                <a:moveTo>
                  <a:pt x="400407" y="440905"/>
                </a:moveTo>
                <a:cubicBezTo>
                  <a:pt x="402312" y="440148"/>
                  <a:pt x="403401" y="441599"/>
                  <a:pt x="404967" y="441914"/>
                </a:cubicBezTo>
                <a:cubicBezTo>
                  <a:pt x="407213" y="443302"/>
                  <a:pt x="407961" y="445068"/>
                  <a:pt x="407553" y="447528"/>
                </a:cubicBezTo>
                <a:cubicBezTo>
                  <a:pt x="407213" y="448222"/>
                  <a:pt x="406804" y="448916"/>
                  <a:pt x="406464" y="449294"/>
                </a:cubicBezTo>
                <a:cubicBezTo>
                  <a:pt x="405307" y="450303"/>
                  <a:pt x="403810" y="450997"/>
                  <a:pt x="402653" y="451691"/>
                </a:cubicBezTo>
                <a:cubicBezTo>
                  <a:pt x="398910" y="453457"/>
                  <a:pt x="394350" y="450682"/>
                  <a:pt x="394350" y="446834"/>
                </a:cubicBezTo>
                <a:cubicBezTo>
                  <a:pt x="394350" y="445068"/>
                  <a:pt x="395507" y="443681"/>
                  <a:pt x="396664" y="442293"/>
                </a:cubicBezTo>
                <a:cubicBezTo>
                  <a:pt x="397753" y="441221"/>
                  <a:pt x="398501" y="440527"/>
                  <a:pt x="400407" y="440905"/>
                </a:cubicBezTo>
                <a:close/>
                <a:moveTo>
                  <a:pt x="190029" y="440875"/>
                </a:moveTo>
                <a:cubicBezTo>
                  <a:pt x="190696" y="440964"/>
                  <a:pt x="191363" y="441222"/>
                  <a:pt x="191740" y="441738"/>
                </a:cubicBezTo>
                <a:cubicBezTo>
                  <a:pt x="192492" y="442447"/>
                  <a:pt x="192902" y="443157"/>
                  <a:pt x="193244" y="443867"/>
                </a:cubicBezTo>
                <a:cubicBezTo>
                  <a:pt x="192902" y="446383"/>
                  <a:pt x="190645" y="446060"/>
                  <a:pt x="188730" y="446770"/>
                </a:cubicBezTo>
                <a:cubicBezTo>
                  <a:pt x="187225" y="445350"/>
                  <a:pt x="187225" y="445350"/>
                  <a:pt x="186814" y="444254"/>
                </a:cubicBezTo>
                <a:cubicBezTo>
                  <a:pt x="186473" y="442834"/>
                  <a:pt x="186814" y="441738"/>
                  <a:pt x="188320" y="441028"/>
                </a:cubicBezTo>
                <a:cubicBezTo>
                  <a:pt x="188696" y="440867"/>
                  <a:pt x="189363" y="440786"/>
                  <a:pt x="190029" y="440875"/>
                </a:cubicBezTo>
                <a:close/>
                <a:moveTo>
                  <a:pt x="1127568" y="440805"/>
                </a:moveTo>
                <a:cubicBezTo>
                  <a:pt x="1129485" y="441500"/>
                  <a:pt x="1130991" y="442194"/>
                  <a:pt x="1132087" y="443898"/>
                </a:cubicBezTo>
                <a:cubicBezTo>
                  <a:pt x="1130991" y="444971"/>
                  <a:pt x="1129827" y="445981"/>
                  <a:pt x="1128321" y="447054"/>
                </a:cubicBezTo>
                <a:cubicBezTo>
                  <a:pt x="1126815" y="448064"/>
                  <a:pt x="1124898" y="448443"/>
                  <a:pt x="1122981" y="447054"/>
                </a:cubicBezTo>
                <a:cubicBezTo>
                  <a:pt x="1122981" y="445665"/>
                  <a:pt x="1122639" y="444592"/>
                  <a:pt x="1122981" y="443898"/>
                </a:cubicBezTo>
                <a:cubicBezTo>
                  <a:pt x="1122981" y="442194"/>
                  <a:pt x="1125651" y="440427"/>
                  <a:pt x="1127568" y="440805"/>
                </a:cubicBezTo>
                <a:close/>
                <a:moveTo>
                  <a:pt x="734892" y="440804"/>
                </a:moveTo>
                <a:cubicBezTo>
                  <a:pt x="735229" y="440804"/>
                  <a:pt x="735633" y="440804"/>
                  <a:pt x="735970" y="440804"/>
                </a:cubicBezTo>
                <a:cubicBezTo>
                  <a:pt x="736711" y="440804"/>
                  <a:pt x="737856" y="440804"/>
                  <a:pt x="739001" y="440804"/>
                </a:cubicBezTo>
                <a:cubicBezTo>
                  <a:pt x="742368" y="440427"/>
                  <a:pt x="744591" y="443884"/>
                  <a:pt x="743850" y="446713"/>
                </a:cubicBezTo>
                <a:cubicBezTo>
                  <a:pt x="743109" y="449855"/>
                  <a:pt x="741224" y="451553"/>
                  <a:pt x="737115" y="452244"/>
                </a:cubicBezTo>
                <a:cubicBezTo>
                  <a:pt x="734488" y="452621"/>
                  <a:pt x="731524" y="450547"/>
                  <a:pt x="730042" y="448095"/>
                </a:cubicBezTo>
                <a:cubicBezTo>
                  <a:pt x="728897" y="445644"/>
                  <a:pt x="729638" y="443884"/>
                  <a:pt x="730783" y="442187"/>
                </a:cubicBezTo>
                <a:cubicBezTo>
                  <a:pt x="731524" y="440427"/>
                  <a:pt x="733410" y="440804"/>
                  <a:pt x="734892" y="440804"/>
                </a:cubicBezTo>
                <a:close/>
                <a:moveTo>
                  <a:pt x="992863" y="440705"/>
                </a:moveTo>
                <a:cubicBezTo>
                  <a:pt x="993618" y="441413"/>
                  <a:pt x="994030" y="441734"/>
                  <a:pt x="994785" y="442120"/>
                </a:cubicBezTo>
                <a:cubicBezTo>
                  <a:pt x="995883" y="443148"/>
                  <a:pt x="995883" y="444241"/>
                  <a:pt x="995128" y="445656"/>
                </a:cubicBezTo>
                <a:cubicBezTo>
                  <a:pt x="994030" y="447455"/>
                  <a:pt x="992520" y="448163"/>
                  <a:pt x="990187" y="448163"/>
                </a:cubicBezTo>
                <a:cubicBezTo>
                  <a:pt x="989432" y="447777"/>
                  <a:pt x="988677" y="447455"/>
                  <a:pt x="988334" y="446748"/>
                </a:cubicBezTo>
                <a:cubicBezTo>
                  <a:pt x="988334" y="446363"/>
                  <a:pt x="987922" y="445656"/>
                  <a:pt x="987922" y="445334"/>
                </a:cubicBezTo>
                <a:cubicBezTo>
                  <a:pt x="987922" y="443855"/>
                  <a:pt x="988334" y="442441"/>
                  <a:pt x="990187" y="441734"/>
                </a:cubicBezTo>
                <a:cubicBezTo>
                  <a:pt x="990942" y="441413"/>
                  <a:pt x="991697" y="441027"/>
                  <a:pt x="992863" y="440705"/>
                </a:cubicBezTo>
                <a:close/>
                <a:moveTo>
                  <a:pt x="1110314" y="440563"/>
                </a:moveTo>
                <a:cubicBezTo>
                  <a:pt x="1111601" y="440475"/>
                  <a:pt x="1112939" y="441005"/>
                  <a:pt x="1113900" y="442420"/>
                </a:cubicBezTo>
                <a:cubicBezTo>
                  <a:pt x="1114243" y="442805"/>
                  <a:pt x="1114243" y="443127"/>
                  <a:pt x="1114243" y="443513"/>
                </a:cubicBezTo>
                <a:cubicBezTo>
                  <a:pt x="1113900" y="444927"/>
                  <a:pt x="1111636" y="447048"/>
                  <a:pt x="1109714" y="447048"/>
                </a:cubicBezTo>
                <a:cubicBezTo>
                  <a:pt x="1108959" y="447048"/>
                  <a:pt x="1107861" y="447048"/>
                  <a:pt x="1107449" y="446020"/>
                </a:cubicBezTo>
                <a:cubicBezTo>
                  <a:pt x="1107106" y="444927"/>
                  <a:pt x="1106282" y="443834"/>
                  <a:pt x="1107037" y="442420"/>
                </a:cubicBezTo>
                <a:cubicBezTo>
                  <a:pt x="1107792" y="441359"/>
                  <a:pt x="1109028" y="440652"/>
                  <a:pt x="1110314" y="440563"/>
                </a:cubicBezTo>
                <a:close/>
                <a:moveTo>
                  <a:pt x="1077642" y="440524"/>
                </a:moveTo>
                <a:cubicBezTo>
                  <a:pt x="1078397" y="440148"/>
                  <a:pt x="1079563" y="440524"/>
                  <a:pt x="1080318" y="441213"/>
                </a:cubicBezTo>
                <a:cubicBezTo>
                  <a:pt x="1081828" y="442278"/>
                  <a:pt x="1081828" y="444344"/>
                  <a:pt x="1080730" y="446098"/>
                </a:cubicBezTo>
                <a:cubicBezTo>
                  <a:pt x="1079563" y="447475"/>
                  <a:pt x="1078053" y="448164"/>
                  <a:pt x="1076544" y="447788"/>
                </a:cubicBezTo>
                <a:cubicBezTo>
                  <a:pt x="1074622" y="447100"/>
                  <a:pt x="1073867" y="446098"/>
                  <a:pt x="1073867" y="443655"/>
                </a:cubicBezTo>
                <a:cubicBezTo>
                  <a:pt x="1073867" y="443280"/>
                  <a:pt x="1074210" y="442591"/>
                  <a:pt x="1074622" y="441902"/>
                </a:cubicBezTo>
                <a:cubicBezTo>
                  <a:pt x="1075789" y="441213"/>
                  <a:pt x="1076544" y="440900"/>
                  <a:pt x="1077642" y="440524"/>
                </a:cubicBezTo>
                <a:close/>
                <a:moveTo>
                  <a:pt x="757278" y="440427"/>
                </a:moveTo>
                <a:cubicBezTo>
                  <a:pt x="758364" y="440427"/>
                  <a:pt x="759518" y="440807"/>
                  <a:pt x="760672" y="440807"/>
                </a:cubicBezTo>
                <a:cubicBezTo>
                  <a:pt x="761080" y="441124"/>
                  <a:pt x="761419" y="441504"/>
                  <a:pt x="761826" y="441821"/>
                </a:cubicBezTo>
                <a:cubicBezTo>
                  <a:pt x="763659" y="442518"/>
                  <a:pt x="764066" y="444293"/>
                  <a:pt x="764474" y="446068"/>
                </a:cubicBezTo>
                <a:cubicBezTo>
                  <a:pt x="764813" y="447779"/>
                  <a:pt x="763659" y="448856"/>
                  <a:pt x="762573" y="449934"/>
                </a:cubicBezTo>
                <a:cubicBezTo>
                  <a:pt x="762166" y="449934"/>
                  <a:pt x="762166" y="450251"/>
                  <a:pt x="761826" y="450631"/>
                </a:cubicBezTo>
                <a:cubicBezTo>
                  <a:pt x="761080" y="451645"/>
                  <a:pt x="759926" y="452025"/>
                  <a:pt x="758772" y="452342"/>
                </a:cubicBezTo>
                <a:cubicBezTo>
                  <a:pt x="757278" y="452342"/>
                  <a:pt x="756192" y="451645"/>
                  <a:pt x="755038" y="450948"/>
                </a:cubicBezTo>
                <a:cubicBezTo>
                  <a:pt x="752798" y="449934"/>
                  <a:pt x="752391" y="447779"/>
                  <a:pt x="752391" y="445687"/>
                </a:cubicBezTo>
                <a:cubicBezTo>
                  <a:pt x="752798" y="443913"/>
                  <a:pt x="753137" y="442518"/>
                  <a:pt x="754291" y="441504"/>
                </a:cubicBezTo>
                <a:cubicBezTo>
                  <a:pt x="755038" y="440807"/>
                  <a:pt x="756124" y="440427"/>
                  <a:pt x="757278" y="440427"/>
                </a:cubicBezTo>
                <a:close/>
                <a:moveTo>
                  <a:pt x="1065234" y="440148"/>
                </a:moveTo>
                <a:cubicBezTo>
                  <a:pt x="1065642" y="440524"/>
                  <a:pt x="1066390" y="440524"/>
                  <a:pt x="1067546" y="440900"/>
                </a:cubicBezTo>
                <a:cubicBezTo>
                  <a:pt x="1068293" y="441213"/>
                  <a:pt x="1069041" y="442591"/>
                  <a:pt x="1068633" y="443280"/>
                </a:cubicBezTo>
                <a:cubicBezTo>
                  <a:pt x="1067886" y="444657"/>
                  <a:pt x="1067138" y="446098"/>
                  <a:pt x="1065642" y="447100"/>
                </a:cubicBezTo>
                <a:cubicBezTo>
                  <a:pt x="1063739" y="448164"/>
                  <a:pt x="1061088" y="447100"/>
                  <a:pt x="1060340" y="445409"/>
                </a:cubicBezTo>
                <a:cubicBezTo>
                  <a:pt x="1059592" y="442591"/>
                  <a:pt x="1061496" y="440148"/>
                  <a:pt x="1065234" y="440148"/>
                </a:cubicBezTo>
                <a:close/>
                <a:moveTo>
                  <a:pt x="589044" y="440148"/>
                </a:moveTo>
                <a:cubicBezTo>
                  <a:pt x="590178" y="441230"/>
                  <a:pt x="591245" y="441612"/>
                  <a:pt x="592713" y="442630"/>
                </a:cubicBezTo>
                <a:cubicBezTo>
                  <a:pt x="595315" y="444411"/>
                  <a:pt x="595315" y="446511"/>
                  <a:pt x="593113" y="448610"/>
                </a:cubicBezTo>
                <a:cubicBezTo>
                  <a:pt x="591245" y="450392"/>
                  <a:pt x="588310" y="450392"/>
                  <a:pt x="586442" y="448992"/>
                </a:cubicBezTo>
                <a:cubicBezTo>
                  <a:pt x="584973" y="447910"/>
                  <a:pt x="584973" y="444729"/>
                  <a:pt x="586442" y="443011"/>
                </a:cubicBezTo>
                <a:cubicBezTo>
                  <a:pt x="587175" y="441930"/>
                  <a:pt x="587909" y="441230"/>
                  <a:pt x="589044" y="440148"/>
                </a:cubicBezTo>
                <a:close/>
                <a:moveTo>
                  <a:pt x="108027" y="440148"/>
                </a:moveTo>
                <a:cubicBezTo>
                  <a:pt x="109102" y="440148"/>
                  <a:pt x="110243" y="440148"/>
                  <a:pt x="111385" y="440148"/>
                </a:cubicBezTo>
                <a:cubicBezTo>
                  <a:pt x="113198" y="440525"/>
                  <a:pt x="115817" y="442597"/>
                  <a:pt x="116220" y="444356"/>
                </a:cubicBezTo>
                <a:cubicBezTo>
                  <a:pt x="116220" y="444670"/>
                  <a:pt x="116220" y="444670"/>
                  <a:pt x="116220" y="445047"/>
                </a:cubicBezTo>
                <a:cubicBezTo>
                  <a:pt x="115817" y="448187"/>
                  <a:pt x="113601" y="449945"/>
                  <a:pt x="110243" y="450636"/>
                </a:cubicBezTo>
                <a:cubicBezTo>
                  <a:pt x="107289" y="450950"/>
                  <a:pt x="105005" y="449945"/>
                  <a:pt x="102454" y="449254"/>
                </a:cubicBezTo>
                <a:cubicBezTo>
                  <a:pt x="101715" y="445737"/>
                  <a:pt x="102789" y="443288"/>
                  <a:pt x="105744" y="441907"/>
                </a:cubicBezTo>
                <a:cubicBezTo>
                  <a:pt x="106550" y="441593"/>
                  <a:pt x="107289" y="440902"/>
                  <a:pt x="108027" y="440148"/>
                </a:cubicBezTo>
                <a:close/>
                <a:moveTo>
                  <a:pt x="954688" y="439904"/>
                </a:moveTo>
                <a:cubicBezTo>
                  <a:pt x="957665" y="439591"/>
                  <a:pt x="960304" y="440280"/>
                  <a:pt x="961049" y="442721"/>
                </a:cubicBezTo>
                <a:cubicBezTo>
                  <a:pt x="961387" y="444411"/>
                  <a:pt x="961387" y="445851"/>
                  <a:pt x="960304" y="447229"/>
                </a:cubicBezTo>
                <a:cubicBezTo>
                  <a:pt x="959560" y="447917"/>
                  <a:pt x="958815" y="448981"/>
                  <a:pt x="958071" y="449670"/>
                </a:cubicBezTo>
                <a:cubicBezTo>
                  <a:pt x="956921" y="450359"/>
                  <a:pt x="955432" y="450672"/>
                  <a:pt x="954282" y="449983"/>
                </a:cubicBezTo>
                <a:cubicBezTo>
                  <a:pt x="952387" y="448606"/>
                  <a:pt x="950154" y="447229"/>
                  <a:pt x="950560" y="444787"/>
                </a:cubicBezTo>
                <a:cubicBezTo>
                  <a:pt x="950560" y="442033"/>
                  <a:pt x="952049" y="440280"/>
                  <a:pt x="954688" y="439904"/>
                </a:cubicBezTo>
                <a:close/>
                <a:moveTo>
                  <a:pt x="916025" y="439675"/>
                </a:moveTo>
                <a:cubicBezTo>
                  <a:pt x="917154" y="439769"/>
                  <a:pt x="918290" y="440037"/>
                  <a:pt x="919444" y="440384"/>
                </a:cubicBezTo>
                <a:cubicBezTo>
                  <a:pt x="920936" y="440762"/>
                  <a:pt x="922429" y="442841"/>
                  <a:pt x="922090" y="444227"/>
                </a:cubicBezTo>
                <a:cubicBezTo>
                  <a:pt x="921682" y="446307"/>
                  <a:pt x="920529" y="448386"/>
                  <a:pt x="918697" y="449457"/>
                </a:cubicBezTo>
                <a:cubicBezTo>
                  <a:pt x="918290" y="449457"/>
                  <a:pt x="917544" y="449835"/>
                  <a:pt x="917544" y="449835"/>
                </a:cubicBezTo>
                <a:cubicBezTo>
                  <a:pt x="914898" y="449835"/>
                  <a:pt x="913065" y="449142"/>
                  <a:pt x="911505" y="448386"/>
                </a:cubicBezTo>
                <a:cubicBezTo>
                  <a:pt x="910012" y="447693"/>
                  <a:pt x="908519" y="445992"/>
                  <a:pt x="908926" y="444227"/>
                </a:cubicBezTo>
                <a:cubicBezTo>
                  <a:pt x="909266" y="442148"/>
                  <a:pt x="910419" y="440762"/>
                  <a:pt x="912658" y="440006"/>
                </a:cubicBezTo>
                <a:cubicBezTo>
                  <a:pt x="913778" y="439659"/>
                  <a:pt x="914898" y="439580"/>
                  <a:pt x="916025" y="439675"/>
                </a:cubicBezTo>
                <a:close/>
                <a:moveTo>
                  <a:pt x="892535" y="439629"/>
                </a:moveTo>
                <a:cubicBezTo>
                  <a:pt x="893620" y="439581"/>
                  <a:pt x="894756" y="439850"/>
                  <a:pt x="895909" y="440388"/>
                </a:cubicBezTo>
                <a:cubicBezTo>
                  <a:pt x="896994" y="441084"/>
                  <a:pt x="898147" y="442159"/>
                  <a:pt x="899232" y="443171"/>
                </a:cubicBezTo>
                <a:cubicBezTo>
                  <a:pt x="898147" y="447030"/>
                  <a:pt x="896248" y="449876"/>
                  <a:pt x="893603" y="452660"/>
                </a:cubicBezTo>
                <a:cubicBezTo>
                  <a:pt x="893264" y="453356"/>
                  <a:pt x="892518" y="453735"/>
                  <a:pt x="891772" y="453735"/>
                </a:cubicBezTo>
                <a:cubicBezTo>
                  <a:pt x="890212" y="453735"/>
                  <a:pt x="888720" y="453356"/>
                  <a:pt x="887634" y="452280"/>
                </a:cubicBezTo>
                <a:cubicBezTo>
                  <a:pt x="887227" y="451584"/>
                  <a:pt x="886481" y="450889"/>
                  <a:pt x="885735" y="450193"/>
                </a:cubicBezTo>
                <a:cubicBezTo>
                  <a:pt x="883836" y="448421"/>
                  <a:pt x="883836" y="445575"/>
                  <a:pt x="885735" y="443867"/>
                </a:cubicBezTo>
                <a:cubicBezTo>
                  <a:pt x="886888" y="442792"/>
                  <a:pt x="887974" y="441780"/>
                  <a:pt x="889466" y="440767"/>
                </a:cubicBezTo>
                <a:cubicBezTo>
                  <a:pt x="890415" y="440040"/>
                  <a:pt x="891450" y="439676"/>
                  <a:pt x="892535" y="439629"/>
                </a:cubicBezTo>
                <a:close/>
                <a:moveTo>
                  <a:pt x="935134" y="439606"/>
                </a:moveTo>
                <a:cubicBezTo>
                  <a:pt x="935991" y="439296"/>
                  <a:pt x="936941" y="439296"/>
                  <a:pt x="938061" y="439836"/>
                </a:cubicBezTo>
                <a:cubicBezTo>
                  <a:pt x="938808" y="440154"/>
                  <a:pt x="939555" y="440154"/>
                  <a:pt x="939962" y="440535"/>
                </a:cubicBezTo>
                <a:cubicBezTo>
                  <a:pt x="942202" y="441615"/>
                  <a:pt x="942949" y="443014"/>
                  <a:pt x="942949" y="445111"/>
                </a:cubicBezTo>
                <a:cubicBezTo>
                  <a:pt x="942949" y="446510"/>
                  <a:pt x="942202" y="448289"/>
                  <a:pt x="941455" y="449687"/>
                </a:cubicBezTo>
                <a:cubicBezTo>
                  <a:pt x="941048" y="450069"/>
                  <a:pt x="940301" y="450387"/>
                  <a:pt x="939962" y="450768"/>
                </a:cubicBezTo>
                <a:cubicBezTo>
                  <a:pt x="936907" y="451785"/>
                  <a:pt x="933920" y="450768"/>
                  <a:pt x="932020" y="448289"/>
                </a:cubicBezTo>
                <a:cubicBezTo>
                  <a:pt x="930526" y="446192"/>
                  <a:pt x="930933" y="443014"/>
                  <a:pt x="932766" y="441234"/>
                </a:cubicBezTo>
                <a:cubicBezTo>
                  <a:pt x="933513" y="440535"/>
                  <a:pt x="934277" y="439915"/>
                  <a:pt x="935134" y="439606"/>
                </a:cubicBezTo>
                <a:close/>
                <a:moveTo>
                  <a:pt x="1146081" y="439591"/>
                </a:moveTo>
                <a:cubicBezTo>
                  <a:pt x="1147917" y="439908"/>
                  <a:pt x="1149072" y="440289"/>
                  <a:pt x="1149412" y="441367"/>
                </a:cubicBezTo>
                <a:cubicBezTo>
                  <a:pt x="1150228" y="442762"/>
                  <a:pt x="1149820" y="444157"/>
                  <a:pt x="1148664" y="445235"/>
                </a:cubicBezTo>
                <a:cubicBezTo>
                  <a:pt x="1148324" y="445552"/>
                  <a:pt x="1147917" y="445933"/>
                  <a:pt x="1147577" y="446250"/>
                </a:cubicBezTo>
                <a:cubicBezTo>
                  <a:pt x="1145674" y="447328"/>
                  <a:pt x="1142683" y="446630"/>
                  <a:pt x="1141935" y="444855"/>
                </a:cubicBezTo>
                <a:cubicBezTo>
                  <a:pt x="1140779" y="442762"/>
                  <a:pt x="1141527" y="440986"/>
                  <a:pt x="1144178" y="439908"/>
                </a:cubicBezTo>
                <a:cubicBezTo>
                  <a:pt x="1144926" y="439591"/>
                  <a:pt x="1145674" y="439591"/>
                  <a:pt x="1146081" y="439591"/>
                </a:cubicBezTo>
                <a:close/>
                <a:moveTo>
                  <a:pt x="47116" y="439562"/>
                </a:moveTo>
                <a:cubicBezTo>
                  <a:pt x="48611" y="439467"/>
                  <a:pt x="50106" y="439989"/>
                  <a:pt x="51416" y="441223"/>
                </a:cubicBezTo>
                <a:cubicBezTo>
                  <a:pt x="52155" y="441919"/>
                  <a:pt x="52894" y="442614"/>
                  <a:pt x="53633" y="443310"/>
                </a:cubicBezTo>
                <a:cubicBezTo>
                  <a:pt x="55111" y="444386"/>
                  <a:pt x="55850" y="445461"/>
                  <a:pt x="55515" y="447169"/>
                </a:cubicBezTo>
                <a:cubicBezTo>
                  <a:pt x="55515" y="447549"/>
                  <a:pt x="55111" y="448245"/>
                  <a:pt x="55111" y="448941"/>
                </a:cubicBezTo>
                <a:cubicBezTo>
                  <a:pt x="53633" y="450332"/>
                  <a:pt x="52155" y="451724"/>
                  <a:pt x="50677" y="453116"/>
                </a:cubicBezTo>
                <a:cubicBezTo>
                  <a:pt x="48795" y="454571"/>
                  <a:pt x="46914" y="454571"/>
                  <a:pt x="45436" y="453116"/>
                </a:cubicBezTo>
                <a:cubicBezTo>
                  <a:pt x="44361" y="452104"/>
                  <a:pt x="43218" y="451028"/>
                  <a:pt x="42479" y="450016"/>
                </a:cubicBezTo>
                <a:cubicBezTo>
                  <a:pt x="39859" y="446473"/>
                  <a:pt x="39859" y="445461"/>
                  <a:pt x="42479" y="442298"/>
                </a:cubicBezTo>
                <a:cubicBezTo>
                  <a:pt x="42479" y="441919"/>
                  <a:pt x="42815" y="441602"/>
                  <a:pt x="42815" y="441602"/>
                </a:cubicBezTo>
                <a:cubicBezTo>
                  <a:pt x="44125" y="440368"/>
                  <a:pt x="45621" y="439657"/>
                  <a:pt x="47116" y="439562"/>
                </a:cubicBezTo>
                <a:close/>
                <a:moveTo>
                  <a:pt x="869048" y="439449"/>
                </a:moveTo>
                <a:cubicBezTo>
                  <a:pt x="870025" y="439363"/>
                  <a:pt x="871052" y="439535"/>
                  <a:pt x="872163" y="440037"/>
                </a:cubicBezTo>
                <a:cubicBezTo>
                  <a:pt x="873712" y="440413"/>
                  <a:pt x="874790" y="441102"/>
                  <a:pt x="876272" y="441792"/>
                </a:cubicBezTo>
                <a:cubicBezTo>
                  <a:pt x="876676" y="442858"/>
                  <a:pt x="876676" y="443860"/>
                  <a:pt x="877013" y="444236"/>
                </a:cubicBezTo>
                <a:cubicBezTo>
                  <a:pt x="877821" y="445991"/>
                  <a:pt x="877417" y="447370"/>
                  <a:pt x="876676" y="448749"/>
                </a:cubicBezTo>
                <a:cubicBezTo>
                  <a:pt x="875935" y="450128"/>
                  <a:pt x="874790" y="450818"/>
                  <a:pt x="873308" y="451194"/>
                </a:cubicBezTo>
                <a:cubicBezTo>
                  <a:pt x="869940" y="451507"/>
                  <a:pt x="867313" y="450504"/>
                  <a:pt x="865091" y="448749"/>
                </a:cubicBezTo>
                <a:cubicBezTo>
                  <a:pt x="862127" y="446681"/>
                  <a:pt x="862464" y="442168"/>
                  <a:pt x="866236" y="440413"/>
                </a:cubicBezTo>
                <a:cubicBezTo>
                  <a:pt x="867145" y="439880"/>
                  <a:pt x="868071" y="439535"/>
                  <a:pt x="869048" y="439449"/>
                </a:cubicBezTo>
                <a:close/>
                <a:moveTo>
                  <a:pt x="126854" y="439149"/>
                </a:moveTo>
                <a:cubicBezTo>
                  <a:pt x="127874" y="439102"/>
                  <a:pt x="128893" y="439449"/>
                  <a:pt x="130163" y="440142"/>
                </a:cubicBezTo>
                <a:cubicBezTo>
                  <a:pt x="132436" y="441214"/>
                  <a:pt x="133171" y="443673"/>
                  <a:pt x="132436" y="445753"/>
                </a:cubicBezTo>
                <a:cubicBezTo>
                  <a:pt x="131634" y="448212"/>
                  <a:pt x="127957" y="450671"/>
                  <a:pt x="125350" y="450671"/>
                </a:cubicBezTo>
                <a:cubicBezTo>
                  <a:pt x="122743" y="450671"/>
                  <a:pt x="120538" y="449599"/>
                  <a:pt x="119468" y="447519"/>
                </a:cubicBezTo>
                <a:cubicBezTo>
                  <a:pt x="118666" y="445060"/>
                  <a:pt x="119802" y="443295"/>
                  <a:pt x="122008" y="441592"/>
                </a:cubicBezTo>
                <a:cubicBezTo>
                  <a:pt x="122409" y="441214"/>
                  <a:pt x="123144" y="440899"/>
                  <a:pt x="123546" y="440521"/>
                </a:cubicBezTo>
                <a:cubicBezTo>
                  <a:pt x="124815" y="439638"/>
                  <a:pt x="125835" y="439197"/>
                  <a:pt x="126854" y="439149"/>
                </a:cubicBezTo>
                <a:close/>
                <a:moveTo>
                  <a:pt x="827920" y="439138"/>
                </a:moveTo>
                <a:cubicBezTo>
                  <a:pt x="830529" y="439457"/>
                  <a:pt x="832738" y="441244"/>
                  <a:pt x="833808" y="444051"/>
                </a:cubicBezTo>
                <a:cubicBezTo>
                  <a:pt x="833072" y="446540"/>
                  <a:pt x="830864" y="447944"/>
                  <a:pt x="829793" y="449730"/>
                </a:cubicBezTo>
                <a:cubicBezTo>
                  <a:pt x="829392" y="450113"/>
                  <a:pt x="828656" y="450113"/>
                  <a:pt x="828254" y="450113"/>
                </a:cubicBezTo>
                <a:cubicBezTo>
                  <a:pt x="827518" y="450113"/>
                  <a:pt x="826448" y="450113"/>
                  <a:pt x="825712" y="450113"/>
                </a:cubicBezTo>
                <a:cubicBezTo>
                  <a:pt x="824173" y="450113"/>
                  <a:pt x="823437" y="449411"/>
                  <a:pt x="822701" y="448646"/>
                </a:cubicBezTo>
                <a:cubicBezTo>
                  <a:pt x="820493" y="446221"/>
                  <a:pt x="820493" y="443350"/>
                  <a:pt x="822701" y="440925"/>
                </a:cubicBezTo>
                <a:cubicBezTo>
                  <a:pt x="824173" y="439138"/>
                  <a:pt x="825712" y="438755"/>
                  <a:pt x="827920" y="439138"/>
                </a:cubicBezTo>
                <a:close/>
                <a:moveTo>
                  <a:pt x="177070" y="439138"/>
                </a:moveTo>
                <a:cubicBezTo>
                  <a:pt x="178965" y="438755"/>
                  <a:pt x="181606" y="440158"/>
                  <a:pt x="181944" y="441943"/>
                </a:cubicBezTo>
                <a:cubicBezTo>
                  <a:pt x="181944" y="442644"/>
                  <a:pt x="181944" y="443345"/>
                  <a:pt x="181606" y="443727"/>
                </a:cubicBezTo>
                <a:cubicBezTo>
                  <a:pt x="180455" y="445130"/>
                  <a:pt x="178965" y="445831"/>
                  <a:pt x="177476" y="446213"/>
                </a:cubicBezTo>
                <a:cubicBezTo>
                  <a:pt x="176731" y="445831"/>
                  <a:pt x="175580" y="445512"/>
                  <a:pt x="175174" y="444747"/>
                </a:cubicBezTo>
                <a:cubicBezTo>
                  <a:pt x="174429" y="444428"/>
                  <a:pt x="174091" y="443727"/>
                  <a:pt x="174091" y="443345"/>
                </a:cubicBezTo>
                <a:cubicBezTo>
                  <a:pt x="173684" y="441624"/>
                  <a:pt x="175174" y="439457"/>
                  <a:pt x="177070" y="439138"/>
                </a:cubicBezTo>
                <a:close/>
                <a:moveTo>
                  <a:pt x="779765" y="438856"/>
                </a:moveTo>
                <a:cubicBezTo>
                  <a:pt x="781706" y="438989"/>
                  <a:pt x="783546" y="439870"/>
                  <a:pt x="784650" y="441442"/>
                </a:cubicBezTo>
                <a:cubicBezTo>
                  <a:pt x="785788" y="442826"/>
                  <a:pt x="786524" y="444525"/>
                  <a:pt x="786524" y="446286"/>
                </a:cubicBezTo>
                <a:cubicBezTo>
                  <a:pt x="786189" y="449117"/>
                  <a:pt x="783914" y="450500"/>
                  <a:pt x="781706" y="451507"/>
                </a:cubicBezTo>
                <a:cubicBezTo>
                  <a:pt x="781371" y="451507"/>
                  <a:pt x="780568" y="451507"/>
                  <a:pt x="780234" y="451507"/>
                </a:cubicBezTo>
                <a:cubicBezTo>
                  <a:pt x="776487" y="451192"/>
                  <a:pt x="773208" y="447355"/>
                  <a:pt x="773208" y="443833"/>
                </a:cubicBezTo>
                <a:cubicBezTo>
                  <a:pt x="773208" y="442449"/>
                  <a:pt x="773542" y="441757"/>
                  <a:pt x="774278" y="440750"/>
                </a:cubicBezTo>
                <a:cubicBezTo>
                  <a:pt x="775784" y="439335"/>
                  <a:pt x="777825" y="438722"/>
                  <a:pt x="779765" y="438856"/>
                </a:cubicBezTo>
                <a:close/>
                <a:moveTo>
                  <a:pt x="802443" y="438516"/>
                </a:moveTo>
                <a:cubicBezTo>
                  <a:pt x="804682" y="438198"/>
                  <a:pt x="806921" y="439215"/>
                  <a:pt x="808074" y="441376"/>
                </a:cubicBezTo>
                <a:cubicBezTo>
                  <a:pt x="808482" y="441694"/>
                  <a:pt x="808482" y="442393"/>
                  <a:pt x="808821" y="443092"/>
                </a:cubicBezTo>
                <a:cubicBezTo>
                  <a:pt x="810314" y="446969"/>
                  <a:pt x="807667" y="451228"/>
                  <a:pt x="802782" y="451228"/>
                </a:cubicBezTo>
                <a:cubicBezTo>
                  <a:pt x="800950" y="451228"/>
                  <a:pt x="799050" y="450846"/>
                  <a:pt x="798304" y="449830"/>
                </a:cubicBezTo>
                <a:cubicBezTo>
                  <a:pt x="797558" y="448749"/>
                  <a:pt x="796811" y="447351"/>
                  <a:pt x="796404" y="446270"/>
                </a:cubicBezTo>
                <a:cubicBezTo>
                  <a:pt x="796404" y="445571"/>
                  <a:pt x="796404" y="444872"/>
                  <a:pt x="796404" y="444173"/>
                </a:cubicBezTo>
                <a:cubicBezTo>
                  <a:pt x="797150" y="440677"/>
                  <a:pt x="799050" y="438897"/>
                  <a:pt x="802443" y="438516"/>
                </a:cubicBezTo>
                <a:close/>
                <a:moveTo>
                  <a:pt x="90219" y="438515"/>
                </a:moveTo>
                <a:cubicBezTo>
                  <a:pt x="91672" y="438785"/>
                  <a:pt x="92981" y="439579"/>
                  <a:pt x="93932" y="440818"/>
                </a:cubicBezTo>
                <a:cubicBezTo>
                  <a:pt x="94680" y="441517"/>
                  <a:pt x="95088" y="442216"/>
                  <a:pt x="96175" y="442914"/>
                </a:cubicBezTo>
                <a:cubicBezTo>
                  <a:pt x="97331" y="443613"/>
                  <a:pt x="97739" y="444630"/>
                  <a:pt x="97739" y="445710"/>
                </a:cubicBezTo>
                <a:cubicBezTo>
                  <a:pt x="98079" y="448506"/>
                  <a:pt x="94340" y="452063"/>
                  <a:pt x="90941" y="452063"/>
                </a:cubicBezTo>
                <a:cubicBezTo>
                  <a:pt x="89446" y="452063"/>
                  <a:pt x="86387" y="450983"/>
                  <a:pt x="84892" y="449967"/>
                </a:cubicBezTo>
                <a:cubicBezTo>
                  <a:pt x="81493" y="447108"/>
                  <a:pt x="81901" y="441517"/>
                  <a:pt x="85639" y="439356"/>
                </a:cubicBezTo>
                <a:cubicBezTo>
                  <a:pt x="87169" y="438499"/>
                  <a:pt x="88766" y="438245"/>
                  <a:pt x="90219" y="438515"/>
                </a:cubicBezTo>
                <a:close/>
                <a:moveTo>
                  <a:pt x="69828" y="438513"/>
                </a:moveTo>
                <a:cubicBezTo>
                  <a:pt x="72440" y="438891"/>
                  <a:pt x="76191" y="440968"/>
                  <a:pt x="76928" y="444429"/>
                </a:cubicBezTo>
                <a:cubicBezTo>
                  <a:pt x="77263" y="446192"/>
                  <a:pt x="76526" y="447954"/>
                  <a:pt x="75789" y="449339"/>
                </a:cubicBezTo>
                <a:cubicBezTo>
                  <a:pt x="73914" y="452108"/>
                  <a:pt x="70967" y="453178"/>
                  <a:pt x="68020" y="451416"/>
                </a:cubicBezTo>
                <a:cubicBezTo>
                  <a:pt x="66881" y="451101"/>
                  <a:pt x="66144" y="450409"/>
                  <a:pt x="65005" y="449716"/>
                </a:cubicBezTo>
                <a:cubicBezTo>
                  <a:pt x="63532" y="448646"/>
                  <a:pt x="62460" y="447577"/>
                  <a:pt x="62795" y="445877"/>
                </a:cubicBezTo>
                <a:cubicBezTo>
                  <a:pt x="62460" y="442038"/>
                  <a:pt x="66144" y="438198"/>
                  <a:pt x="69828" y="438513"/>
                </a:cubicBezTo>
                <a:close/>
                <a:moveTo>
                  <a:pt x="21226" y="438512"/>
                </a:moveTo>
                <a:cubicBezTo>
                  <a:pt x="24949" y="438198"/>
                  <a:pt x="27589" y="440964"/>
                  <a:pt x="27589" y="444421"/>
                </a:cubicBezTo>
                <a:cubicBezTo>
                  <a:pt x="27589" y="444798"/>
                  <a:pt x="27589" y="444798"/>
                  <a:pt x="27589" y="445175"/>
                </a:cubicBezTo>
                <a:cubicBezTo>
                  <a:pt x="27251" y="448255"/>
                  <a:pt x="25355" y="450016"/>
                  <a:pt x="23121" y="450393"/>
                </a:cubicBezTo>
                <a:cubicBezTo>
                  <a:pt x="21564" y="446558"/>
                  <a:pt x="20481" y="443038"/>
                  <a:pt x="19330" y="438890"/>
                </a:cubicBezTo>
                <a:cubicBezTo>
                  <a:pt x="20075" y="438890"/>
                  <a:pt x="20481" y="438512"/>
                  <a:pt x="21226" y="438512"/>
                </a:cubicBezTo>
                <a:close/>
                <a:moveTo>
                  <a:pt x="848428" y="437920"/>
                </a:moveTo>
                <a:cubicBezTo>
                  <a:pt x="852121" y="437920"/>
                  <a:pt x="855815" y="440748"/>
                  <a:pt x="855815" y="444206"/>
                </a:cubicBezTo>
                <a:cubicBezTo>
                  <a:pt x="855815" y="444206"/>
                  <a:pt x="855815" y="444520"/>
                  <a:pt x="855479" y="444520"/>
                </a:cubicBezTo>
                <a:cubicBezTo>
                  <a:pt x="855479" y="446971"/>
                  <a:pt x="853598" y="448040"/>
                  <a:pt x="852121" y="449423"/>
                </a:cubicBezTo>
                <a:cubicBezTo>
                  <a:pt x="851383" y="450114"/>
                  <a:pt x="850644" y="450114"/>
                  <a:pt x="849905" y="450114"/>
                </a:cubicBezTo>
                <a:cubicBezTo>
                  <a:pt x="847689" y="450114"/>
                  <a:pt x="845809" y="448354"/>
                  <a:pt x="843929" y="447348"/>
                </a:cubicBezTo>
                <a:cubicBezTo>
                  <a:pt x="843593" y="447348"/>
                  <a:pt x="843190" y="446971"/>
                  <a:pt x="843190" y="446657"/>
                </a:cubicBezTo>
                <a:cubicBezTo>
                  <a:pt x="841310" y="442823"/>
                  <a:pt x="843929" y="438297"/>
                  <a:pt x="848428" y="437920"/>
                </a:cubicBezTo>
                <a:close/>
                <a:moveTo>
                  <a:pt x="145068" y="437122"/>
                </a:moveTo>
                <a:cubicBezTo>
                  <a:pt x="148095" y="437819"/>
                  <a:pt x="149978" y="439594"/>
                  <a:pt x="150718" y="442763"/>
                </a:cubicBezTo>
                <a:cubicBezTo>
                  <a:pt x="149978" y="444157"/>
                  <a:pt x="149171" y="445552"/>
                  <a:pt x="148835" y="446629"/>
                </a:cubicBezTo>
                <a:cubicBezTo>
                  <a:pt x="147355" y="448340"/>
                  <a:pt x="144731" y="448721"/>
                  <a:pt x="142848" y="447326"/>
                </a:cubicBezTo>
                <a:cubicBezTo>
                  <a:pt x="140628" y="445932"/>
                  <a:pt x="139888" y="443460"/>
                  <a:pt x="139888" y="440988"/>
                </a:cubicBezTo>
                <a:cubicBezTo>
                  <a:pt x="139484" y="438517"/>
                  <a:pt x="142511" y="436805"/>
                  <a:pt x="145068" y="437122"/>
                </a:cubicBezTo>
                <a:close/>
                <a:moveTo>
                  <a:pt x="161059" y="436520"/>
                </a:moveTo>
                <a:cubicBezTo>
                  <a:pt x="162089" y="436645"/>
                  <a:pt x="163129" y="437164"/>
                  <a:pt x="164268" y="438044"/>
                </a:cubicBezTo>
                <a:cubicBezTo>
                  <a:pt x="165341" y="439113"/>
                  <a:pt x="166481" y="440118"/>
                  <a:pt x="166078" y="441564"/>
                </a:cubicBezTo>
                <a:cubicBezTo>
                  <a:pt x="166078" y="443952"/>
                  <a:pt x="164604" y="446090"/>
                  <a:pt x="162793" y="446781"/>
                </a:cubicBezTo>
                <a:cubicBezTo>
                  <a:pt x="160178" y="448164"/>
                  <a:pt x="157899" y="447096"/>
                  <a:pt x="156424" y="444644"/>
                </a:cubicBezTo>
                <a:cubicBezTo>
                  <a:pt x="156089" y="443952"/>
                  <a:pt x="155687" y="443638"/>
                  <a:pt x="155687" y="442947"/>
                </a:cubicBezTo>
                <a:cubicBezTo>
                  <a:pt x="154949" y="440872"/>
                  <a:pt x="155620" y="438735"/>
                  <a:pt x="157899" y="437353"/>
                </a:cubicBezTo>
                <a:cubicBezTo>
                  <a:pt x="159005" y="436661"/>
                  <a:pt x="160028" y="436394"/>
                  <a:pt x="161059" y="436520"/>
                </a:cubicBezTo>
                <a:close/>
                <a:moveTo>
                  <a:pt x="27922" y="412160"/>
                </a:moveTo>
                <a:cubicBezTo>
                  <a:pt x="28748" y="412248"/>
                  <a:pt x="29575" y="412602"/>
                  <a:pt x="30136" y="413148"/>
                </a:cubicBezTo>
                <a:cubicBezTo>
                  <a:pt x="30136" y="413469"/>
                  <a:pt x="30467" y="413855"/>
                  <a:pt x="30467" y="414177"/>
                </a:cubicBezTo>
                <a:cubicBezTo>
                  <a:pt x="30467" y="414562"/>
                  <a:pt x="30467" y="414884"/>
                  <a:pt x="30863" y="414884"/>
                </a:cubicBezTo>
                <a:cubicBezTo>
                  <a:pt x="29740" y="416362"/>
                  <a:pt x="26832" y="416684"/>
                  <a:pt x="25709" y="415269"/>
                </a:cubicBezTo>
                <a:cubicBezTo>
                  <a:pt x="24982" y="414562"/>
                  <a:pt x="24982" y="413469"/>
                  <a:pt x="25709" y="412762"/>
                </a:cubicBezTo>
                <a:cubicBezTo>
                  <a:pt x="26270" y="412248"/>
                  <a:pt x="27096" y="412071"/>
                  <a:pt x="27922" y="412160"/>
                </a:cubicBezTo>
                <a:close/>
                <a:moveTo>
                  <a:pt x="979023" y="411734"/>
                </a:moveTo>
                <a:cubicBezTo>
                  <a:pt x="980945" y="411734"/>
                  <a:pt x="982798" y="413122"/>
                  <a:pt x="982798" y="414826"/>
                </a:cubicBezTo>
                <a:cubicBezTo>
                  <a:pt x="982798" y="417288"/>
                  <a:pt x="980945" y="419749"/>
                  <a:pt x="979023" y="419749"/>
                </a:cubicBezTo>
                <a:cubicBezTo>
                  <a:pt x="976758" y="419749"/>
                  <a:pt x="974837" y="417982"/>
                  <a:pt x="974837" y="415899"/>
                </a:cubicBezTo>
                <a:cubicBezTo>
                  <a:pt x="974837" y="414132"/>
                  <a:pt x="976758" y="412049"/>
                  <a:pt x="979023" y="411734"/>
                </a:cubicBezTo>
                <a:close/>
                <a:moveTo>
                  <a:pt x="949248" y="411455"/>
                </a:moveTo>
                <a:cubicBezTo>
                  <a:pt x="951875" y="411455"/>
                  <a:pt x="953358" y="413222"/>
                  <a:pt x="953021" y="415621"/>
                </a:cubicBezTo>
                <a:cubicBezTo>
                  <a:pt x="953021" y="417388"/>
                  <a:pt x="950730" y="419471"/>
                  <a:pt x="948911" y="419471"/>
                </a:cubicBezTo>
                <a:cubicBezTo>
                  <a:pt x="947361" y="419471"/>
                  <a:pt x="944801" y="417072"/>
                  <a:pt x="944801" y="415305"/>
                </a:cubicBezTo>
                <a:cubicBezTo>
                  <a:pt x="944801" y="413222"/>
                  <a:pt x="946620" y="411455"/>
                  <a:pt x="949248" y="411455"/>
                </a:cubicBezTo>
                <a:close/>
                <a:moveTo>
                  <a:pt x="44384" y="411358"/>
                </a:moveTo>
                <a:cubicBezTo>
                  <a:pt x="45129" y="411453"/>
                  <a:pt x="45789" y="411817"/>
                  <a:pt x="46364" y="412356"/>
                </a:cubicBezTo>
                <a:cubicBezTo>
                  <a:pt x="47448" y="413371"/>
                  <a:pt x="47515" y="415147"/>
                  <a:pt x="46364" y="416542"/>
                </a:cubicBezTo>
                <a:cubicBezTo>
                  <a:pt x="45620" y="417239"/>
                  <a:pt x="45281" y="417620"/>
                  <a:pt x="44537" y="418317"/>
                </a:cubicBezTo>
                <a:cubicBezTo>
                  <a:pt x="44130" y="418317"/>
                  <a:pt x="43724" y="418635"/>
                  <a:pt x="43386" y="418635"/>
                </a:cubicBezTo>
                <a:cubicBezTo>
                  <a:pt x="42980" y="418317"/>
                  <a:pt x="42641" y="418317"/>
                  <a:pt x="42235" y="418317"/>
                </a:cubicBezTo>
                <a:cubicBezTo>
                  <a:pt x="40746" y="417937"/>
                  <a:pt x="40001" y="416922"/>
                  <a:pt x="39595" y="415147"/>
                </a:cubicBezTo>
                <a:cubicBezTo>
                  <a:pt x="39256" y="413371"/>
                  <a:pt x="40407" y="412674"/>
                  <a:pt x="41896" y="411976"/>
                </a:cubicBezTo>
                <a:cubicBezTo>
                  <a:pt x="42810" y="411437"/>
                  <a:pt x="43640" y="411262"/>
                  <a:pt x="44384" y="411358"/>
                </a:cubicBezTo>
                <a:close/>
                <a:moveTo>
                  <a:pt x="525374" y="411041"/>
                </a:moveTo>
                <a:cubicBezTo>
                  <a:pt x="526442" y="411423"/>
                  <a:pt x="527976" y="412124"/>
                  <a:pt x="529044" y="412506"/>
                </a:cubicBezTo>
                <a:cubicBezTo>
                  <a:pt x="530178" y="414607"/>
                  <a:pt x="529044" y="416008"/>
                  <a:pt x="528310" y="417408"/>
                </a:cubicBezTo>
                <a:cubicBezTo>
                  <a:pt x="527576" y="417791"/>
                  <a:pt x="526842" y="418491"/>
                  <a:pt x="526108" y="418491"/>
                </a:cubicBezTo>
                <a:cubicBezTo>
                  <a:pt x="524240" y="419191"/>
                  <a:pt x="523172" y="418809"/>
                  <a:pt x="521638" y="417791"/>
                </a:cubicBezTo>
                <a:cubicBezTo>
                  <a:pt x="521304" y="417408"/>
                  <a:pt x="520904" y="416708"/>
                  <a:pt x="520570" y="416390"/>
                </a:cubicBezTo>
                <a:cubicBezTo>
                  <a:pt x="519836" y="415626"/>
                  <a:pt x="519836" y="414607"/>
                  <a:pt x="520170" y="413524"/>
                </a:cubicBezTo>
                <a:cubicBezTo>
                  <a:pt x="520904" y="411423"/>
                  <a:pt x="523172" y="410341"/>
                  <a:pt x="525374" y="411041"/>
                </a:cubicBezTo>
                <a:close/>
                <a:moveTo>
                  <a:pt x="848007" y="410931"/>
                </a:moveTo>
                <a:cubicBezTo>
                  <a:pt x="848752" y="410619"/>
                  <a:pt x="849496" y="410619"/>
                  <a:pt x="850241" y="410931"/>
                </a:cubicBezTo>
                <a:cubicBezTo>
                  <a:pt x="852137" y="411680"/>
                  <a:pt x="852543" y="413052"/>
                  <a:pt x="852543" y="414736"/>
                </a:cubicBezTo>
                <a:cubicBezTo>
                  <a:pt x="852543" y="416482"/>
                  <a:pt x="851392" y="418228"/>
                  <a:pt x="849158" y="418540"/>
                </a:cubicBezTo>
                <a:cubicBezTo>
                  <a:pt x="848413" y="418914"/>
                  <a:pt x="847262" y="418914"/>
                  <a:pt x="846518" y="418228"/>
                </a:cubicBezTo>
                <a:cubicBezTo>
                  <a:pt x="845028" y="417168"/>
                  <a:pt x="844284" y="415796"/>
                  <a:pt x="844622" y="414050"/>
                </a:cubicBezTo>
                <a:cubicBezTo>
                  <a:pt x="845028" y="412678"/>
                  <a:pt x="846112" y="411305"/>
                  <a:pt x="848007" y="410931"/>
                </a:cubicBezTo>
                <a:close/>
                <a:moveTo>
                  <a:pt x="824058" y="410898"/>
                </a:moveTo>
                <a:cubicBezTo>
                  <a:pt x="825217" y="410898"/>
                  <a:pt x="826376" y="410898"/>
                  <a:pt x="827467" y="411271"/>
                </a:cubicBezTo>
                <a:cubicBezTo>
                  <a:pt x="829786" y="411644"/>
                  <a:pt x="830536" y="413012"/>
                  <a:pt x="828967" y="414691"/>
                </a:cubicBezTo>
                <a:cubicBezTo>
                  <a:pt x="828217" y="415748"/>
                  <a:pt x="827467" y="416432"/>
                  <a:pt x="826376" y="417116"/>
                </a:cubicBezTo>
                <a:cubicBezTo>
                  <a:pt x="825626" y="417489"/>
                  <a:pt x="824808" y="417800"/>
                  <a:pt x="824467" y="417800"/>
                </a:cubicBezTo>
                <a:cubicBezTo>
                  <a:pt x="821466" y="417800"/>
                  <a:pt x="819898" y="415748"/>
                  <a:pt x="819898" y="414007"/>
                </a:cubicBezTo>
                <a:cubicBezTo>
                  <a:pt x="820307" y="412328"/>
                  <a:pt x="822216" y="410898"/>
                  <a:pt x="824058" y="410898"/>
                </a:cubicBezTo>
                <a:close/>
                <a:moveTo>
                  <a:pt x="444435" y="410714"/>
                </a:moveTo>
                <a:cubicBezTo>
                  <a:pt x="446679" y="410714"/>
                  <a:pt x="448582" y="412455"/>
                  <a:pt x="448990" y="414134"/>
                </a:cubicBezTo>
                <a:cubicBezTo>
                  <a:pt x="448990" y="415191"/>
                  <a:pt x="448582" y="415875"/>
                  <a:pt x="447834" y="416248"/>
                </a:cubicBezTo>
                <a:cubicBezTo>
                  <a:pt x="446339" y="416932"/>
                  <a:pt x="444843" y="416932"/>
                  <a:pt x="444095" y="417243"/>
                </a:cubicBezTo>
                <a:cubicBezTo>
                  <a:pt x="442192" y="417243"/>
                  <a:pt x="439949" y="415875"/>
                  <a:pt x="439541" y="414507"/>
                </a:cubicBezTo>
                <a:cubicBezTo>
                  <a:pt x="439541" y="413823"/>
                  <a:pt x="439541" y="413139"/>
                  <a:pt x="439949" y="412766"/>
                </a:cubicBezTo>
                <a:cubicBezTo>
                  <a:pt x="440697" y="411398"/>
                  <a:pt x="442532" y="410341"/>
                  <a:pt x="444435" y="410714"/>
                </a:cubicBezTo>
                <a:close/>
                <a:moveTo>
                  <a:pt x="346110" y="410579"/>
                </a:moveTo>
                <a:cubicBezTo>
                  <a:pt x="347216" y="410571"/>
                  <a:pt x="348323" y="410921"/>
                  <a:pt x="349429" y="411462"/>
                </a:cubicBezTo>
                <a:cubicBezTo>
                  <a:pt x="351306" y="412162"/>
                  <a:pt x="351708" y="413943"/>
                  <a:pt x="351708" y="415661"/>
                </a:cubicBezTo>
                <a:cubicBezTo>
                  <a:pt x="352043" y="417824"/>
                  <a:pt x="349429" y="419924"/>
                  <a:pt x="346814" y="419924"/>
                </a:cubicBezTo>
                <a:cubicBezTo>
                  <a:pt x="345742" y="420306"/>
                  <a:pt x="344602" y="419542"/>
                  <a:pt x="343529" y="419224"/>
                </a:cubicBezTo>
                <a:cubicBezTo>
                  <a:pt x="340915" y="417443"/>
                  <a:pt x="340512" y="413562"/>
                  <a:pt x="342792" y="411844"/>
                </a:cubicBezTo>
                <a:cubicBezTo>
                  <a:pt x="343898" y="410953"/>
                  <a:pt x="345004" y="410587"/>
                  <a:pt x="346110" y="410579"/>
                </a:cubicBezTo>
                <a:close/>
                <a:moveTo>
                  <a:pt x="901915" y="410559"/>
                </a:moveTo>
                <a:cubicBezTo>
                  <a:pt x="902747" y="410606"/>
                  <a:pt x="903579" y="410871"/>
                  <a:pt x="904312" y="411401"/>
                </a:cubicBezTo>
                <a:cubicBezTo>
                  <a:pt x="905776" y="412773"/>
                  <a:pt x="905044" y="414519"/>
                  <a:pt x="904711" y="415891"/>
                </a:cubicBezTo>
                <a:cubicBezTo>
                  <a:pt x="904711" y="416266"/>
                  <a:pt x="904312" y="416266"/>
                  <a:pt x="904312" y="416577"/>
                </a:cubicBezTo>
                <a:cubicBezTo>
                  <a:pt x="903180" y="418324"/>
                  <a:pt x="902447" y="418636"/>
                  <a:pt x="900650" y="418324"/>
                </a:cubicBezTo>
                <a:cubicBezTo>
                  <a:pt x="899118" y="417950"/>
                  <a:pt x="898053" y="417264"/>
                  <a:pt x="896921" y="415891"/>
                </a:cubicBezTo>
                <a:cubicBezTo>
                  <a:pt x="897321" y="415205"/>
                  <a:pt x="897321" y="414519"/>
                  <a:pt x="897654" y="413459"/>
                </a:cubicBezTo>
                <a:cubicBezTo>
                  <a:pt x="897321" y="412087"/>
                  <a:pt x="898386" y="411401"/>
                  <a:pt x="899518" y="411027"/>
                </a:cubicBezTo>
                <a:cubicBezTo>
                  <a:pt x="900250" y="410684"/>
                  <a:pt x="901082" y="410512"/>
                  <a:pt x="901915" y="410559"/>
                </a:cubicBezTo>
                <a:close/>
                <a:moveTo>
                  <a:pt x="275586" y="410379"/>
                </a:moveTo>
                <a:cubicBezTo>
                  <a:pt x="276322" y="410379"/>
                  <a:pt x="276724" y="410379"/>
                  <a:pt x="277460" y="410379"/>
                </a:cubicBezTo>
                <a:cubicBezTo>
                  <a:pt x="278932" y="410062"/>
                  <a:pt x="280404" y="410062"/>
                  <a:pt x="281206" y="410379"/>
                </a:cubicBezTo>
                <a:cubicBezTo>
                  <a:pt x="283749" y="412154"/>
                  <a:pt x="286024" y="414245"/>
                  <a:pt x="286024" y="417414"/>
                </a:cubicBezTo>
                <a:cubicBezTo>
                  <a:pt x="286024" y="418808"/>
                  <a:pt x="285623" y="419506"/>
                  <a:pt x="284485" y="420266"/>
                </a:cubicBezTo>
                <a:cubicBezTo>
                  <a:pt x="281541" y="421977"/>
                  <a:pt x="278597" y="421977"/>
                  <a:pt x="275252" y="420963"/>
                </a:cubicBezTo>
                <a:cubicBezTo>
                  <a:pt x="273378" y="420266"/>
                  <a:pt x="271906" y="419189"/>
                  <a:pt x="271170" y="417414"/>
                </a:cubicBezTo>
                <a:cubicBezTo>
                  <a:pt x="270032" y="414626"/>
                  <a:pt x="271170" y="410759"/>
                  <a:pt x="275586" y="410379"/>
                </a:cubicBezTo>
                <a:close/>
                <a:moveTo>
                  <a:pt x="545487" y="410341"/>
                </a:moveTo>
                <a:cubicBezTo>
                  <a:pt x="546619" y="410341"/>
                  <a:pt x="548085" y="410341"/>
                  <a:pt x="548818" y="411034"/>
                </a:cubicBezTo>
                <a:cubicBezTo>
                  <a:pt x="550683" y="413176"/>
                  <a:pt x="552482" y="415256"/>
                  <a:pt x="550683" y="418028"/>
                </a:cubicBezTo>
                <a:cubicBezTo>
                  <a:pt x="550683" y="418406"/>
                  <a:pt x="550284" y="418721"/>
                  <a:pt x="550284" y="419099"/>
                </a:cubicBezTo>
                <a:cubicBezTo>
                  <a:pt x="549218" y="419414"/>
                  <a:pt x="548085" y="419792"/>
                  <a:pt x="547352" y="420486"/>
                </a:cubicBezTo>
                <a:cubicBezTo>
                  <a:pt x="545887" y="420864"/>
                  <a:pt x="544421" y="420486"/>
                  <a:pt x="543288" y="419792"/>
                </a:cubicBezTo>
                <a:cubicBezTo>
                  <a:pt x="541089" y="418406"/>
                  <a:pt x="540357" y="415571"/>
                  <a:pt x="541089" y="413491"/>
                </a:cubicBezTo>
                <a:cubicBezTo>
                  <a:pt x="541422" y="411790"/>
                  <a:pt x="543288" y="410341"/>
                  <a:pt x="545487" y="410341"/>
                </a:cubicBezTo>
                <a:close/>
                <a:moveTo>
                  <a:pt x="505697" y="410341"/>
                </a:moveTo>
                <a:cubicBezTo>
                  <a:pt x="507601" y="410341"/>
                  <a:pt x="508688" y="410716"/>
                  <a:pt x="509844" y="412094"/>
                </a:cubicBezTo>
                <a:cubicBezTo>
                  <a:pt x="509844" y="412783"/>
                  <a:pt x="510252" y="413848"/>
                  <a:pt x="509844" y="414537"/>
                </a:cubicBezTo>
                <a:cubicBezTo>
                  <a:pt x="509504" y="416979"/>
                  <a:pt x="506445" y="418357"/>
                  <a:pt x="504202" y="417668"/>
                </a:cubicBezTo>
                <a:cubicBezTo>
                  <a:pt x="501551" y="416979"/>
                  <a:pt x="500803" y="414161"/>
                  <a:pt x="502299" y="412094"/>
                </a:cubicBezTo>
                <a:cubicBezTo>
                  <a:pt x="503046" y="411030"/>
                  <a:pt x="504202" y="410341"/>
                  <a:pt x="505697" y="410341"/>
                </a:cubicBezTo>
                <a:close/>
                <a:moveTo>
                  <a:pt x="303033" y="410252"/>
                </a:moveTo>
                <a:cubicBezTo>
                  <a:pt x="304795" y="410771"/>
                  <a:pt x="306366" y="411902"/>
                  <a:pt x="307101" y="413474"/>
                </a:cubicBezTo>
                <a:cubicBezTo>
                  <a:pt x="307435" y="414165"/>
                  <a:pt x="307435" y="414856"/>
                  <a:pt x="307435" y="415548"/>
                </a:cubicBezTo>
                <a:cubicBezTo>
                  <a:pt x="307435" y="419068"/>
                  <a:pt x="304495" y="421142"/>
                  <a:pt x="300819" y="420828"/>
                </a:cubicBezTo>
                <a:cubicBezTo>
                  <a:pt x="297478" y="420451"/>
                  <a:pt x="295607" y="418377"/>
                  <a:pt x="295607" y="415548"/>
                </a:cubicBezTo>
                <a:cubicBezTo>
                  <a:pt x="295607" y="412782"/>
                  <a:pt x="296342" y="411776"/>
                  <a:pt x="297812" y="410708"/>
                </a:cubicBezTo>
                <a:cubicBezTo>
                  <a:pt x="299316" y="409828"/>
                  <a:pt x="301270" y="409734"/>
                  <a:pt x="303033" y="410252"/>
                </a:cubicBezTo>
                <a:close/>
                <a:moveTo>
                  <a:pt x="921146" y="409913"/>
                </a:moveTo>
                <a:cubicBezTo>
                  <a:pt x="923457" y="409226"/>
                  <a:pt x="925700" y="411285"/>
                  <a:pt x="925700" y="413717"/>
                </a:cubicBezTo>
                <a:cubicBezTo>
                  <a:pt x="925700" y="413717"/>
                  <a:pt x="925292" y="414403"/>
                  <a:pt x="925292" y="414715"/>
                </a:cubicBezTo>
                <a:cubicBezTo>
                  <a:pt x="924205" y="415401"/>
                  <a:pt x="923457" y="416149"/>
                  <a:pt x="922301" y="416835"/>
                </a:cubicBezTo>
                <a:cubicBezTo>
                  <a:pt x="920398" y="417521"/>
                  <a:pt x="918563" y="417147"/>
                  <a:pt x="917407" y="415401"/>
                </a:cubicBezTo>
                <a:cubicBezTo>
                  <a:pt x="916252" y="413343"/>
                  <a:pt x="916659" y="412345"/>
                  <a:pt x="918563" y="410910"/>
                </a:cubicBezTo>
                <a:cubicBezTo>
                  <a:pt x="919310" y="410598"/>
                  <a:pt x="920398" y="410224"/>
                  <a:pt x="921146" y="409913"/>
                </a:cubicBezTo>
                <a:close/>
                <a:moveTo>
                  <a:pt x="876827" y="409885"/>
                </a:moveTo>
                <a:cubicBezTo>
                  <a:pt x="878998" y="410203"/>
                  <a:pt x="880491" y="411661"/>
                  <a:pt x="881645" y="413056"/>
                </a:cubicBezTo>
                <a:cubicBezTo>
                  <a:pt x="881984" y="413373"/>
                  <a:pt x="881645" y="414451"/>
                  <a:pt x="881645" y="414769"/>
                </a:cubicBezTo>
                <a:cubicBezTo>
                  <a:pt x="881238" y="415466"/>
                  <a:pt x="880491" y="415847"/>
                  <a:pt x="879745" y="416227"/>
                </a:cubicBezTo>
                <a:cubicBezTo>
                  <a:pt x="878659" y="416544"/>
                  <a:pt x="877166" y="416925"/>
                  <a:pt x="875673" y="417242"/>
                </a:cubicBezTo>
                <a:cubicBezTo>
                  <a:pt x="873026" y="415847"/>
                  <a:pt x="873026" y="415847"/>
                  <a:pt x="871941" y="413056"/>
                </a:cubicBezTo>
                <a:cubicBezTo>
                  <a:pt x="872280" y="412676"/>
                  <a:pt x="872619" y="411915"/>
                  <a:pt x="873026" y="411281"/>
                </a:cubicBezTo>
                <a:cubicBezTo>
                  <a:pt x="873773" y="409822"/>
                  <a:pt x="875334" y="409505"/>
                  <a:pt x="876827" y="409885"/>
                </a:cubicBezTo>
                <a:close/>
                <a:moveTo>
                  <a:pt x="320286" y="409699"/>
                </a:moveTo>
                <a:cubicBezTo>
                  <a:pt x="321137" y="409483"/>
                  <a:pt x="322090" y="409579"/>
                  <a:pt x="323042" y="409931"/>
                </a:cubicBezTo>
                <a:cubicBezTo>
                  <a:pt x="324540" y="410635"/>
                  <a:pt x="326037" y="411339"/>
                  <a:pt x="327535" y="412043"/>
                </a:cubicBezTo>
                <a:cubicBezTo>
                  <a:pt x="328692" y="412748"/>
                  <a:pt x="329440" y="413452"/>
                  <a:pt x="329440" y="414860"/>
                </a:cubicBezTo>
                <a:cubicBezTo>
                  <a:pt x="329032" y="416653"/>
                  <a:pt x="328692" y="417741"/>
                  <a:pt x="327194" y="418445"/>
                </a:cubicBezTo>
                <a:cubicBezTo>
                  <a:pt x="325697" y="418765"/>
                  <a:pt x="323791" y="419150"/>
                  <a:pt x="323042" y="419470"/>
                </a:cubicBezTo>
                <a:cubicBezTo>
                  <a:pt x="320728" y="419470"/>
                  <a:pt x="319639" y="418445"/>
                  <a:pt x="318142" y="417357"/>
                </a:cubicBezTo>
                <a:cubicBezTo>
                  <a:pt x="315828" y="415565"/>
                  <a:pt x="315828" y="414540"/>
                  <a:pt x="317394" y="412427"/>
                </a:cubicBezTo>
                <a:cubicBezTo>
                  <a:pt x="317734" y="412043"/>
                  <a:pt x="317734" y="411723"/>
                  <a:pt x="318142" y="411339"/>
                </a:cubicBezTo>
                <a:cubicBezTo>
                  <a:pt x="318687" y="410443"/>
                  <a:pt x="319435" y="409915"/>
                  <a:pt x="320286" y="409699"/>
                </a:cubicBezTo>
                <a:close/>
                <a:moveTo>
                  <a:pt x="207571" y="409623"/>
                </a:moveTo>
                <a:cubicBezTo>
                  <a:pt x="209338" y="409973"/>
                  <a:pt x="211012" y="410768"/>
                  <a:pt x="211950" y="411849"/>
                </a:cubicBezTo>
                <a:cubicBezTo>
                  <a:pt x="213758" y="413947"/>
                  <a:pt x="213758" y="416045"/>
                  <a:pt x="212285" y="418144"/>
                </a:cubicBezTo>
                <a:cubicBezTo>
                  <a:pt x="210811" y="419924"/>
                  <a:pt x="208935" y="420306"/>
                  <a:pt x="207127" y="420306"/>
                </a:cubicBezTo>
                <a:cubicBezTo>
                  <a:pt x="204113" y="419924"/>
                  <a:pt x="201903" y="418525"/>
                  <a:pt x="200429" y="416045"/>
                </a:cubicBezTo>
                <a:cubicBezTo>
                  <a:pt x="198956" y="412866"/>
                  <a:pt x="199692" y="411849"/>
                  <a:pt x="202639" y="410068"/>
                </a:cubicBezTo>
                <a:cubicBezTo>
                  <a:pt x="203945" y="409369"/>
                  <a:pt x="205804" y="409273"/>
                  <a:pt x="207571" y="409623"/>
                </a:cubicBezTo>
                <a:close/>
                <a:moveTo>
                  <a:pt x="424341" y="409505"/>
                </a:moveTo>
                <a:cubicBezTo>
                  <a:pt x="426236" y="409505"/>
                  <a:pt x="428470" y="411661"/>
                  <a:pt x="428470" y="413056"/>
                </a:cubicBezTo>
                <a:cubicBezTo>
                  <a:pt x="428470" y="415149"/>
                  <a:pt x="426575" y="417242"/>
                  <a:pt x="424341" y="417242"/>
                </a:cubicBezTo>
                <a:cubicBezTo>
                  <a:pt x="422107" y="417242"/>
                  <a:pt x="420211" y="415466"/>
                  <a:pt x="420211" y="413373"/>
                </a:cubicBezTo>
                <a:cubicBezTo>
                  <a:pt x="420211" y="411978"/>
                  <a:pt x="422851" y="409505"/>
                  <a:pt x="424341" y="409505"/>
                </a:cubicBezTo>
                <a:close/>
                <a:moveTo>
                  <a:pt x="381641" y="409505"/>
                </a:moveTo>
                <a:cubicBezTo>
                  <a:pt x="383136" y="409887"/>
                  <a:pt x="384290" y="410142"/>
                  <a:pt x="385037" y="410906"/>
                </a:cubicBezTo>
                <a:cubicBezTo>
                  <a:pt x="385377" y="411224"/>
                  <a:pt x="386124" y="411288"/>
                  <a:pt x="386532" y="411670"/>
                </a:cubicBezTo>
                <a:cubicBezTo>
                  <a:pt x="387686" y="412370"/>
                  <a:pt x="388026" y="413071"/>
                  <a:pt x="387279" y="414090"/>
                </a:cubicBezTo>
                <a:cubicBezTo>
                  <a:pt x="386939" y="414790"/>
                  <a:pt x="386124" y="415172"/>
                  <a:pt x="385377" y="415490"/>
                </a:cubicBezTo>
                <a:cubicBezTo>
                  <a:pt x="384630" y="415490"/>
                  <a:pt x="383543" y="416255"/>
                  <a:pt x="382796" y="416573"/>
                </a:cubicBezTo>
                <a:cubicBezTo>
                  <a:pt x="380147" y="418356"/>
                  <a:pt x="377090" y="415873"/>
                  <a:pt x="377090" y="413389"/>
                </a:cubicBezTo>
                <a:cubicBezTo>
                  <a:pt x="377090" y="411988"/>
                  <a:pt x="377498" y="410906"/>
                  <a:pt x="378992" y="410588"/>
                </a:cubicBezTo>
                <a:cubicBezTo>
                  <a:pt x="379739" y="410588"/>
                  <a:pt x="380894" y="409887"/>
                  <a:pt x="381641" y="409505"/>
                </a:cubicBezTo>
                <a:close/>
                <a:moveTo>
                  <a:pt x="251354" y="409505"/>
                </a:moveTo>
                <a:cubicBezTo>
                  <a:pt x="252496" y="409884"/>
                  <a:pt x="253570" y="410199"/>
                  <a:pt x="254309" y="410578"/>
                </a:cubicBezTo>
                <a:cubicBezTo>
                  <a:pt x="255854" y="411272"/>
                  <a:pt x="257264" y="412660"/>
                  <a:pt x="257667" y="414427"/>
                </a:cubicBezTo>
                <a:cubicBezTo>
                  <a:pt x="258003" y="416193"/>
                  <a:pt x="258070" y="418275"/>
                  <a:pt x="258070" y="420042"/>
                </a:cubicBezTo>
                <a:cubicBezTo>
                  <a:pt x="258070" y="421746"/>
                  <a:pt x="256190" y="423512"/>
                  <a:pt x="254309" y="423828"/>
                </a:cubicBezTo>
                <a:cubicBezTo>
                  <a:pt x="252832" y="424206"/>
                  <a:pt x="249139" y="422440"/>
                  <a:pt x="248400" y="420736"/>
                </a:cubicBezTo>
                <a:cubicBezTo>
                  <a:pt x="247997" y="420042"/>
                  <a:pt x="247661" y="419663"/>
                  <a:pt x="246922" y="418969"/>
                </a:cubicBezTo>
                <a:cubicBezTo>
                  <a:pt x="243565" y="416509"/>
                  <a:pt x="244303" y="412344"/>
                  <a:pt x="248400" y="410893"/>
                </a:cubicBezTo>
                <a:cubicBezTo>
                  <a:pt x="249474" y="410578"/>
                  <a:pt x="250213" y="410199"/>
                  <a:pt x="251354" y="409505"/>
                </a:cubicBezTo>
                <a:close/>
                <a:moveTo>
                  <a:pt x="364741" y="409325"/>
                </a:moveTo>
                <a:cubicBezTo>
                  <a:pt x="366217" y="409639"/>
                  <a:pt x="368029" y="410016"/>
                  <a:pt x="369573" y="410706"/>
                </a:cubicBezTo>
                <a:cubicBezTo>
                  <a:pt x="372525" y="412088"/>
                  <a:pt x="372860" y="415542"/>
                  <a:pt x="370311" y="417677"/>
                </a:cubicBezTo>
                <a:cubicBezTo>
                  <a:pt x="369908" y="417677"/>
                  <a:pt x="369573" y="417991"/>
                  <a:pt x="369170" y="418368"/>
                </a:cubicBezTo>
                <a:cubicBezTo>
                  <a:pt x="367694" y="419749"/>
                  <a:pt x="365815" y="419749"/>
                  <a:pt x="364339" y="419059"/>
                </a:cubicBezTo>
                <a:cubicBezTo>
                  <a:pt x="363198" y="418682"/>
                  <a:pt x="362460" y="417991"/>
                  <a:pt x="361386" y="417300"/>
                </a:cubicBezTo>
                <a:cubicBezTo>
                  <a:pt x="360245" y="416610"/>
                  <a:pt x="359843" y="415542"/>
                  <a:pt x="359843" y="414160"/>
                </a:cubicBezTo>
                <a:cubicBezTo>
                  <a:pt x="359843" y="413846"/>
                  <a:pt x="359843" y="413469"/>
                  <a:pt x="359843" y="413156"/>
                </a:cubicBezTo>
                <a:cubicBezTo>
                  <a:pt x="360245" y="410706"/>
                  <a:pt x="362460" y="408948"/>
                  <a:pt x="364741" y="409325"/>
                </a:cubicBezTo>
                <a:close/>
                <a:moveTo>
                  <a:pt x="999690" y="408990"/>
                </a:moveTo>
                <a:cubicBezTo>
                  <a:pt x="1001593" y="408669"/>
                  <a:pt x="1003497" y="409375"/>
                  <a:pt x="1004244" y="411106"/>
                </a:cubicBezTo>
                <a:cubicBezTo>
                  <a:pt x="1004584" y="411876"/>
                  <a:pt x="1004992" y="412902"/>
                  <a:pt x="1005400" y="413607"/>
                </a:cubicBezTo>
                <a:cubicBezTo>
                  <a:pt x="1004244" y="416109"/>
                  <a:pt x="1002749" y="417520"/>
                  <a:pt x="1000098" y="417520"/>
                </a:cubicBezTo>
                <a:cubicBezTo>
                  <a:pt x="998195" y="416493"/>
                  <a:pt x="996699" y="415403"/>
                  <a:pt x="996359" y="413287"/>
                </a:cubicBezTo>
                <a:cubicBezTo>
                  <a:pt x="995952" y="411876"/>
                  <a:pt x="995952" y="410786"/>
                  <a:pt x="997447" y="410080"/>
                </a:cubicBezTo>
                <a:cubicBezTo>
                  <a:pt x="998195" y="409695"/>
                  <a:pt x="998942" y="409375"/>
                  <a:pt x="999690" y="408990"/>
                </a:cubicBezTo>
                <a:close/>
                <a:moveTo>
                  <a:pt x="405180" y="408948"/>
                </a:moveTo>
                <a:cubicBezTo>
                  <a:pt x="405588" y="408948"/>
                  <a:pt x="407084" y="409330"/>
                  <a:pt x="408171" y="410350"/>
                </a:cubicBezTo>
                <a:cubicBezTo>
                  <a:pt x="409327" y="410733"/>
                  <a:pt x="409734" y="411816"/>
                  <a:pt x="409327" y="412836"/>
                </a:cubicBezTo>
                <a:cubicBezTo>
                  <a:pt x="408987" y="414621"/>
                  <a:pt x="406336" y="416406"/>
                  <a:pt x="404025" y="416406"/>
                </a:cubicBezTo>
                <a:cubicBezTo>
                  <a:pt x="402529" y="416406"/>
                  <a:pt x="400694" y="414621"/>
                  <a:pt x="400694" y="413537"/>
                </a:cubicBezTo>
                <a:cubicBezTo>
                  <a:pt x="400286" y="410733"/>
                  <a:pt x="402190" y="408948"/>
                  <a:pt x="405180" y="408948"/>
                </a:cubicBezTo>
                <a:close/>
                <a:moveTo>
                  <a:pt x="734592" y="408793"/>
                </a:moveTo>
                <a:cubicBezTo>
                  <a:pt x="736453" y="408706"/>
                  <a:pt x="738406" y="409321"/>
                  <a:pt x="740629" y="410015"/>
                </a:cubicBezTo>
                <a:cubicBezTo>
                  <a:pt x="741033" y="410330"/>
                  <a:pt x="741774" y="410709"/>
                  <a:pt x="742178" y="411403"/>
                </a:cubicBezTo>
                <a:cubicBezTo>
                  <a:pt x="743660" y="413169"/>
                  <a:pt x="743997" y="415250"/>
                  <a:pt x="743660" y="417331"/>
                </a:cubicBezTo>
                <a:cubicBezTo>
                  <a:pt x="743660" y="418719"/>
                  <a:pt x="741774" y="420864"/>
                  <a:pt x="740292" y="420485"/>
                </a:cubicBezTo>
                <a:cubicBezTo>
                  <a:pt x="738069" y="420170"/>
                  <a:pt x="735442" y="420485"/>
                  <a:pt x="733219" y="419791"/>
                </a:cubicBezTo>
                <a:cubicBezTo>
                  <a:pt x="730929" y="419097"/>
                  <a:pt x="729448" y="418025"/>
                  <a:pt x="729111" y="415565"/>
                </a:cubicBezTo>
                <a:cubicBezTo>
                  <a:pt x="728707" y="414871"/>
                  <a:pt x="728707" y="413862"/>
                  <a:pt x="728302" y="412790"/>
                </a:cubicBezTo>
                <a:cubicBezTo>
                  <a:pt x="728707" y="412475"/>
                  <a:pt x="729111" y="412096"/>
                  <a:pt x="729111" y="411781"/>
                </a:cubicBezTo>
                <a:cubicBezTo>
                  <a:pt x="730963" y="409668"/>
                  <a:pt x="732731" y="408879"/>
                  <a:pt x="734592" y="408793"/>
                </a:cubicBezTo>
                <a:close/>
                <a:moveTo>
                  <a:pt x="1023385" y="408669"/>
                </a:moveTo>
                <a:cubicBezTo>
                  <a:pt x="1024129" y="408982"/>
                  <a:pt x="1024874" y="408982"/>
                  <a:pt x="1025619" y="409357"/>
                </a:cubicBezTo>
                <a:cubicBezTo>
                  <a:pt x="1027514" y="409669"/>
                  <a:pt x="1028258" y="411044"/>
                  <a:pt x="1028597" y="412794"/>
                </a:cubicBezTo>
                <a:cubicBezTo>
                  <a:pt x="1028597" y="414857"/>
                  <a:pt x="1028258" y="416607"/>
                  <a:pt x="1026363" y="417669"/>
                </a:cubicBezTo>
                <a:cubicBezTo>
                  <a:pt x="1025957" y="417982"/>
                  <a:pt x="1025957" y="417982"/>
                  <a:pt x="1025619" y="417982"/>
                </a:cubicBezTo>
                <a:cubicBezTo>
                  <a:pt x="1023385" y="418357"/>
                  <a:pt x="1020746" y="417669"/>
                  <a:pt x="1020001" y="415919"/>
                </a:cubicBezTo>
                <a:cubicBezTo>
                  <a:pt x="1018850" y="413857"/>
                  <a:pt x="1019256" y="412107"/>
                  <a:pt x="1021084" y="410357"/>
                </a:cubicBezTo>
                <a:cubicBezTo>
                  <a:pt x="1021828" y="409669"/>
                  <a:pt x="1022573" y="409357"/>
                  <a:pt x="1023385" y="408669"/>
                </a:cubicBezTo>
                <a:close/>
                <a:moveTo>
                  <a:pt x="225624" y="408669"/>
                </a:moveTo>
                <a:cubicBezTo>
                  <a:pt x="225961" y="408669"/>
                  <a:pt x="226702" y="408984"/>
                  <a:pt x="227106" y="408984"/>
                </a:cubicBezTo>
                <a:cubicBezTo>
                  <a:pt x="230071" y="409676"/>
                  <a:pt x="232698" y="411060"/>
                  <a:pt x="234585" y="413198"/>
                </a:cubicBezTo>
                <a:cubicBezTo>
                  <a:pt x="237550" y="416344"/>
                  <a:pt x="235663" y="420873"/>
                  <a:pt x="231553" y="421565"/>
                </a:cubicBezTo>
                <a:cubicBezTo>
                  <a:pt x="229330" y="422257"/>
                  <a:pt x="227106" y="421879"/>
                  <a:pt x="224883" y="421187"/>
                </a:cubicBezTo>
                <a:cubicBezTo>
                  <a:pt x="222592" y="420495"/>
                  <a:pt x="221514" y="419111"/>
                  <a:pt x="220773" y="417350"/>
                </a:cubicBezTo>
                <a:cubicBezTo>
                  <a:pt x="220368" y="416658"/>
                  <a:pt x="220368" y="415589"/>
                  <a:pt x="220368" y="415274"/>
                </a:cubicBezTo>
                <a:cubicBezTo>
                  <a:pt x="220368" y="411060"/>
                  <a:pt x="222255" y="409361"/>
                  <a:pt x="225624" y="408669"/>
                </a:cubicBezTo>
                <a:close/>
                <a:moveTo>
                  <a:pt x="483001" y="408504"/>
                </a:moveTo>
                <a:cubicBezTo>
                  <a:pt x="484388" y="408332"/>
                  <a:pt x="485876" y="408676"/>
                  <a:pt x="486812" y="409518"/>
                </a:cubicBezTo>
                <a:cubicBezTo>
                  <a:pt x="486812" y="409892"/>
                  <a:pt x="487146" y="410204"/>
                  <a:pt x="487146" y="410578"/>
                </a:cubicBezTo>
                <a:cubicBezTo>
                  <a:pt x="487948" y="412324"/>
                  <a:pt x="486411" y="415068"/>
                  <a:pt x="484606" y="415754"/>
                </a:cubicBezTo>
                <a:cubicBezTo>
                  <a:pt x="484205" y="416129"/>
                  <a:pt x="483870" y="416129"/>
                  <a:pt x="483469" y="416129"/>
                </a:cubicBezTo>
                <a:cubicBezTo>
                  <a:pt x="481263" y="416129"/>
                  <a:pt x="479391" y="414008"/>
                  <a:pt x="479391" y="411638"/>
                </a:cubicBezTo>
                <a:cubicBezTo>
                  <a:pt x="479391" y="411264"/>
                  <a:pt x="479792" y="410890"/>
                  <a:pt x="479792" y="410578"/>
                </a:cubicBezTo>
                <a:cubicBezTo>
                  <a:pt x="480327" y="409362"/>
                  <a:pt x="481614" y="408676"/>
                  <a:pt x="483001" y="408504"/>
                </a:cubicBezTo>
                <a:close/>
                <a:moveTo>
                  <a:pt x="1044443" y="408486"/>
                </a:moveTo>
                <a:cubicBezTo>
                  <a:pt x="1048913" y="408112"/>
                  <a:pt x="1050381" y="408798"/>
                  <a:pt x="1051515" y="411605"/>
                </a:cubicBezTo>
                <a:cubicBezTo>
                  <a:pt x="1052983" y="414349"/>
                  <a:pt x="1052249" y="415721"/>
                  <a:pt x="1048913" y="416095"/>
                </a:cubicBezTo>
                <a:lnTo>
                  <a:pt x="1048513" y="416095"/>
                </a:lnTo>
                <a:cubicBezTo>
                  <a:pt x="1044443" y="416407"/>
                  <a:pt x="1044443" y="416407"/>
                  <a:pt x="1042641" y="412977"/>
                </a:cubicBezTo>
                <a:cubicBezTo>
                  <a:pt x="1042641" y="412603"/>
                  <a:pt x="1042641" y="412291"/>
                  <a:pt x="1042641" y="411916"/>
                </a:cubicBezTo>
                <a:cubicBezTo>
                  <a:pt x="1042975" y="410856"/>
                  <a:pt x="1043709" y="409858"/>
                  <a:pt x="1044443" y="408486"/>
                </a:cubicBezTo>
                <a:close/>
                <a:moveTo>
                  <a:pt x="621205" y="408182"/>
                </a:moveTo>
                <a:cubicBezTo>
                  <a:pt x="622423" y="408357"/>
                  <a:pt x="623550" y="408879"/>
                  <a:pt x="624491" y="409925"/>
                </a:cubicBezTo>
                <a:cubicBezTo>
                  <a:pt x="624491" y="410242"/>
                  <a:pt x="625230" y="410242"/>
                  <a:pt x="625566" y="410622"/>
                </a:cubicBezTo>
                <a:cubicBezTo>
                  <a:pt x="627448" y="412016"/>
                  <a:pt x="628928" y="413094"/>
                  <a:pt x="630407" y="414488"/>
                </a:cubicBezTo>
                <a:cubicBezTo>
                  <a:pt x="631886" y="415502"/>
                  <a:pt x="631886" y="416959"/>
                  <a:pt x="631146" y="418353"/>
                </a:cubicBezTo>
                <a:cubicBezTo>
                  <a:pt x="630407" y="419748"/>
                  <a:pt x="629331" y="420445"/>
                  <a:pt x="627448" y="420825"/>
                </a:cubicBezTo>
                <a:cubicBezTo>
                  <a:pt x="624087" y="421142"/>
                  <a:pt x="620726" y="420128"/>
                  <a:pt x="617768" y="418670"/>
                </a:cubicBezTo>
                <a:cubicBezTo>
                  <a:pt x="617365" y="418670"/>
                  <a:pt x="617365" y="418353"/>
                  <a:pt x="617028" y="417973"/>
                </a:cubicBezTo>
                <a:cubicBezTo>
                  <a:pt x="615146" y="416959"/>
                  <a:pt x="615146" y="414805"/>
                  <a:pt x="614810" y="413094"/>
                </a:cubicBezTo>
                <a:cubicBezTo>
                  <a:pt x="614407" y="411319"/>
                  <a:pt x="615550" y="410242"/>
                  <a:pt x="616625" y="408848"/>
                </a:cubicBezTo>
                <a:cubicBezTo>
                  <a:pt x="617028" y="408848"/>
                  <a:pt x="617365" y="408848"/>
                  <a:pt x="617365" y="408531"/>
                </a:cubicBezTo>
                <a:cubicBezTo>
                  <a:pt x="618675" y="408182"/>
                  <a:pt x="619986" y="408008"/>
                  <a:pt x="621205" y="408182"/>
                </a:cubicBezTo>
                <a:close/>
                <a:moveTo>
                  <a:pt x="1065834" y="408151"/>
                </a:moveTo>
                <a:cubicBezTo>
                  <a:pt x="1068493" y="407834"/>
                  <a:pt x="1069994" y="408151"/>
                  <a:pt x="1071153" y="410623"/>
                </a:cubicBezTo>
                <a:cubicBezTo>
                  <a:pt x="1072312" y="412398"/>
                  <a:pt x="1071153" y="413793"/>
                  <a:pt x="1069994" y="414808"/>
                </a:cubicBezTo>
                <a:cubicBezTo>
                  <a:pt x="1069653" y="415188"/>
                  <a:pt x="1069243" y="415505"/>
                  <a:pt x="1068902" y="415885"/>
                </a:cubicBezTo>
                <a:cubicBezTo>
                  <a:pt x="1067743" y="416963"/>
                  <a:pt x="1066652" y="416963"/>
                  <a:pt x="1065493" y="416583"/>
                </a:cubicBezTo>
                <a:cubicBezTo>
                  <a:pt x="1063584" y="416266"/>
                  <a:pt x="1061674" y="413793"/>
                  <a:pt x="1061674" y="411701"/>
                </a:cubicBezTo>
                <a:cubicBezTo>
                  <a:pt x="1061674" y="411321"/>
                  <a:pt x="1062083" y="410940"/>
                  <a:pt x="1062083" y="410623"/>
                </a:cubicBezTo>
                <a:cubicBezTo>
                  <a:pt x="1062833" y="408848"/>
                  <a:pt x="1064334" y="408531"/>
                  <a:pt x="1065834" y="408151"/>
                </a:cubicBezTo>
                <a:close/>
                <a:moveTo>
                  <a:pt x="465433" y="407998"/>
                </a:moveTo>
                <a:cubicBezTo>
                  <a:pt x="466192" y="407912"/>
                  <a:pt x="466950" y="407990"/>
                  <a:pt x="467690" y="408147"/>
                </a:cubicBezTo>
                <a:cubicBezTo>
                  <a:pt x="468769" y="408147"/>
                  <a:pt x="469510" y="408838"/>
                  <a:pt x="469510" y="409904"/>
                </a:cubicBezTo>
                <a:cubicBezTo>
                  <a:pt x="469510" y="411284"/>
                  <a:pt x="469173" y="412665"/>
                  <a:pt x="467690" y="413355"/>
                </a:cubicBezTo>
                <a:cubicBezTo>
                  <a:pt x="466208" y="414045"/>
                  <a:pt x="465063" y="414735"/>
                  <a:pt x="463581" y="413731"/>
                </a:cubicBezTo>
                <a:cubicBezTo>
                  <a:pt x="462435" y="413041"/>
                  <a:pt x="461694" y="412351"/>
                  <a:pt x="460953" y="411975"/>
                </a:cubicBezTo>
                <a:cubicBezTo>
                  <a:pt x="460953" y="410218"/>
                  <a:pt x="461694" y="409214"/>
                  <a:pt x="463176" y="408838"/>
                </a:cubicBezTo>
                <a:cubicBezTo>
                  <a:pt x="463917" y="408336"/>
                  <a:pt x="464675" y="408085"/>
                  <a:pt x="465433" y="407998"/>
                </a:cubicBezTo>
                <a:close/>
                <a:moveTo>
                  <a:pt x="805259" y="407937"/>
                </a:moveTo>
                <a:cubicBezTo>
                  <a:pt x="805994" y="407937"/>
                  <a:pt x="806395" y="408255"/>
                  <a:pt x="807130" y="408255"/>
                </a:cubicBezTo>
                <a:cubicBezTo>
                  <a:pt x="810071" y="408955"/>
                  <a:pt x="811207" y="411054"/>
                  <a:pt x="810806" y="414236"/>
                </a:cubicBezTo>
                <a:cubicBezTo>
                  <a:pt x="810472" y="416399"/>
                  <a:pt x="808600" y="417799"/>
                  <a:pt x="805660" y="417799"/>
                </a:cubicBezTo>
                <a:cubicBezTo>
                  <a:pt x="805259" y="417799"/>
                  <a:pt x="804925" y="417799"/>
                  <a:pt x="804190" y="417799"/>
                </a:cubicBezTo>
                <a:cubicBezTo>
                  <a:pt x="801182" y="417099"/>
                  <a:pt x="799378" y="414617"/>
                  <a:pt x="799712" y="411436"/>
                </a:cubicBezTo>
                <a:cubicBezTo>
                  <a:pt x="800113" y="409336"/>
                  <a:pt x="802318" y="407555"/>
                  <a:pt x="805259" y="407937"/>
                </a:cubicBezTo>
                <a:close/>
                <a:moveTo>
                  <a:pt x="60681" y="407935"/>
                </a:moveTo>
                <a:cubicBezTo>
                  <a:pt x="62940" y="407555"/>
                  <a:pt x="64447" y="408633"/>
                  <a:pt x="65200" y="410028"/>
                </a:cubicBezTo>
                <a:cubicBezTo>
                  <a:pt x="65953" y="411423"/>
                  <a:pt x="65200" y="412501"/>
                  <a:pt x="64104" y="413516"/>
                </a:cubicBezTo>
                <a:cubicBezTo>
                  <a:pt x="63693" y="413896"/>
                  <a:pt x="63351" y="414214"/>
                  <a:pt x="62940" y="414594"/>
                </a:cubicBezTo>
                <a:cubicBezTo>
                  <a:pt x="61776" y="415292"/>
                  <a:pt x="59517" y="415292"/>
                  <a:pt x="58764" y="414594"/>
                </a:cubicBezTo>
                <a:cubicBezTo>
                  <a:pt x="57669" y="413896"/>
                  <a:pt x="56505" y="412501"/>
                  <a:pt x="56847" y="411043"/>
                </a:cubicBezTo>
                <a:cubicBezTo>
                  <a:pt x="56847" y="409648"/>
                  <a:pt x="58011" y="408633"/>
                  <a:pt x="59517" y="408252"/>
                </a:cubicBezTo>
                <a:cubicBezTo>
                  <a:pt x="59928" y="407935"/>
                  <a:pt x="60270" y="407935"/>
                  <a:pt x="60681" y="407935"/>
                </a:cubicBezTo>
                <a:close/>
                <a:moveTo>
                  <a:pt x="1083347" y="407834"/>
                </a:moveTo>
                <a:cubicBezTo>
                  <a:pt x="1084836" y="407834"/>
                  <a:pt x="1085580" y="407834"/>
                  <a:pt x="1086324" y="408154"/>
                </a:cubicBezTo>
                <a:cubicBezTo>
                  <a:pt x="1088625" y="408538"/>
                  <a:pt x="1090113" y="409242"/>
                  <a:pt x="1090858" y="411355"/>
                </a:cubicBezTo>
                <a:cubicBezTo>
                  <a:pt x="1091940" y="414556"/>
                  <a:pt x="1091940" y="414876"/>
                  <a:pt x="1088963" y="416668"/>
                </a:cubicBezTo>
                <a:cubicBezTo>
                  <a:pt x="1088625" y="416668"/>
                  <a:pt x="1088219" y="417052"/>
                  <a:pt x="1087813" y="417052"/>
                </a:cubicBezTo>
                <a:cubicBezTo>
                  <a:pt x="1084836" y="418077"/>
                  <a:pt x="1081453" y="417373"/>
                  <a:pt x="1079626" y="414876"/>
                </a:cubicBezTo>
                <a:cubicBezTo>
                  <a:pt x="1079220" y="414556"/>
                  <a:pt x="1079220" y="413852"/>
                  <a:pt x="1079220" y="413467"/>
                </a:cubicBezTo>
                <a:cubicBezTo>
                  <a:pt x="1079220" y="412059"/>
                  <a:pt x="1079626" y="410650"/>
                  <a:pt x="1080709" y="409562"/>
                </a:cubicBezTo>
                <a:cubicBezTo>
                  <a:pt x="1081453" y="408858"/>
                  <a:pt x="1082603" y="408538"/>
                  <a:pt x="1083347" y="407834"/>
                </a:cubicBezTo>
                <a:close/>
                <a:moveTo>
                  <a:pt x="108324" y="407834"/>
                </a:moveTo>
                <a:cubicBezTo>
                  <a:pt x="108725" y="407834"/>
                  <a:pt x="109059" y="408146"/>
                  <a:pt x="109460" y="408146"/>
                </a:cubicBezTo>
                <a:cubicBezTo>
                  <a:pt x="112802" y="409521"/>
                  <a:pt x="113537" y="412646"/>
                  <a:pt x="110930" y="415084"/>
                </a:cubicBezTo>
                <a:cubicBezTo>
                  <a:pt x="109794" y="416459"/>
                  <a:pt x="108324" y="417521"/>
                  <a:pt x="106119" y="417146"/>
                </a:cubicBezTo>
                <a:cubicBezTo>
                  <a:pt x="105384" y="416459"/>
                  <a:pt x="104649" y="416146"/>
                  <a:pt x="104248" y="415396"/>
                </a:cubicBezTo>
                <a:cubicBezTo>
                  <a:pt x="101708" y="413021"/>
                  <a:pt x="102443" y="409896"/>
                  <a:pt x="105718" y="408521"/>
                </a:cubicBezTo>
                <a:cubicBezTo>
                  <a:pt x="106520" y="408146"/>
                  <a:pt x="107589" y="408146"/>
                  <a:pt x="108324" y="407834"/>
                </a:cubicBezTo>
                <a:close/>
                <a:moveTo>
                  <a:pt x="759719" y="407548"/>
                </a:moveTo>
                <a:cubicBezTo>
                  <a:pt x="760970" y="407556"/>
                  <a:pt x="762262" y="407922"/>
                  <a:pt x="763538" y="408464"/>
                </a:cubicBezTo>
                <a:cubicBezTo>
                  <a:pt x="765821" y="409484"/>
                  <a:pt x="766157" y="411652"/>
                  <a:pt x="766560" y="413373"/>
                </a:cubicBezTo>
                <a:cubicBezTo>
                  <a:pt x="766896" y="414776"/>
                  <a:pt x="766560" y="416242"/>
                  <a:pt x="765418" y="417262"/>
                </a:cubicBezTo>
                <a:cubicBezTo>
                  <a:pt x="764344" y="418346"/>
                  <a:pt x="763202" y="419749"/>
                  <a:pt x="761725" y="419047"/>
                </a:cubicBezTo>
                <a:cubicBezTo>
                  <a:pt x="758703" y="419047"/>
                  <a:pt x="756151" y="418346"/>
                  <a:pt x="754271" y="416242"/>
                </a:cubicBezTo>
                <a:cubicBezTo>
                  <a:pt x="752391" y="414776"/>
                  <a:pt x="752391" y="413373"/>
                  <a:pt x="753532" y="411652"/>
                </a:cubicBezTo>
                <a:cubicBezTo>
                  <a:pt x="754271" y="410568"/>
                  <a:pt x="755010" y="409484"/>
                  <a:pt x="756151" y="408783"/>
                </a:cubicBezTo>
                <a:cubicBezTo>
                  <a:pt x="757259" y="407890"/>
                  <a:pt x="758468" y="407540"/>
                  <a:pt x="759719" y="407548"/>
                </a:cubicBezTo>
                <a:close/>
                <a:moveTo>
                  <a:pt x="1133733" y="407417"/>
                </a:moveTo>
                <a:cubicBezTo>
                  <a:pt x="1134479" y="407417"/>
                  <a:pt x="1135226" y="407417"/>
                  <a:pt x="1135972" y="407797"/>
                </a:cubicBezTo>
                <a:cubicBezTo>
                  <a:pt x="1138618" y="408811"/>
                  <a:pt x="1141197" y="409508"/>
                  <a:pt x="1141197" y="412678"/>
                </a:cubicBezTo>
                <a:cubicBezTo>
                  <a:pt x="1141604" y="414770"/>
                  <a:pt x="1140858" y="416228"/>
                  <a:pt x="1138618" y="416925"/>
                </a:cubicBezTo>
                <a:cubicBezTo>
                  <a:pt x="1137465" y="416925"/>
                  <a:pt x="1136718" y="417242"/>
                  <a:pt x="1135972" y="417242"/>
                </a:cubicBezTo>
                <a:cubicBezTo>
                  <a:pt x="1134819" y="416925"/>
                  <a:pt x="1134072" y="416925"/>
                  <a:pt x="1132580" y="416925"/>
                </a:cubicBezTo>
                <a:cubicBezTo>
                  <a:pt x="1131087" y="416925"/>
                  <a:pt x="1130001" y="416164"/>
                  <a:pt x="1128848" y="414770"/>
                </a:cubicBezTo>
                <a:cubicBezTo>
                  <a:pt x="1127762" y="413312"/>
                  <a:pt x="1127694" y="410903"/>
                  <a:pt x="1128848" y="409508"/>
                </a:cubicBezTo>
                <a:cubicBezTo>
                  <a:pt x="1129933" y="407797"/>
                  <a:pt x="1131426" y="406719"/>
                  <a:pt x="1133733" y="407417"/>
                </a:cubicBezTo>
                <a:close/>
                <a:moveTo>
                  <a:pt x="568071" y="407376"/>
                </a:moveTo>
                <a:cubicBezTo>
                  <a:pt x="571056" y="406998"/>
                  <a:pt x="574786" y="410528"/>
                  <a:pt x="572955" y="413681"/>
                </a:cubicBezTo>
                <a:cubicBezTo>
                  <a:pt x="572955" y="414374"/>
                  <a:pt x="572548" y="414689"/>
                  <a:pt x="572548" y="415383"/>
                </a:cubicBezTo>
                <a:cubicBezTo>
                  <a:pt x="571802" y="418220"/>
                  <a:pt x="569157" y="418914"/>
                  <a:pt x="566918" y="418914"/>
                </a:cubicBezTo>
                <a:cubicBezTo>
                  <a:pt x="564273" y="418914"/>
                  <a:pt x="562034" y="417527"/>
                  <a:pt x="560542" y="415068"/>
                </a:cubicBezTo>
                <a:cubicBezTo>
                  <a:pt x="559389" y="413302"/>
                  <a:pt x="559796" y="410844"/>
                  <a:pt x="561627" y="409457"/>
                </a:cubicBezTo>
                <a:cubicBezTo>
                  <a:pt x="563527" y="408070"/>
                  <a:pt x="565765" y="407376"/>
                  <a:pt x="568071" y="407376"/>
                </a:cubicBezTo>
                <a:close/>
                <a:moveTo>
                  <a:pt x="783996" y="407375"/>
                </a:moveTo>
                <a:cubicBezTo>
                  <a:pt x="786271" y="406998"/>
                  <a:pt x="788813" y="408065"/>
                  <a:pt x="789550" y="410138"/>
                </a:cubicBezTo>
                <a:cubicBezTo>
                  <a:pt x="790687" y="412273"/>
                  <a:pt x="789951" y="413969"/>
                  <a:pt x="787743" y="415350"/>
                </a:cubicBezTo>
                <a:cubicBezTo>
                  <a:pt x="787341" y="415350"/>
                  <a:pt x="787007" y="415727"/>
                  <a:pt x="786605" y="416104"/>
                </a:cubicBezTo>
                <a:cubicBezTo>
                  <a:pt x="784397" y="417799"/>
                  <a:pt x="781052" y="417423"/>
                  <a:pt x="778843" y="415350"/>
                </a:cubicBezTo>
                <a:cubicBezTo>
                  <a:pt x="777706" y="414283"/>
                  <a:pt x="777371" y="413655"/>
                  <a:pt x="777371" y="412273"/>
                </a:cubicBezTo>
                <a:cubicBezTo>
                  <a:pt x="777371" y="409824"/>
                  <a:pt x="779178" y="408065"/>
                  <a:pt x="781453" y="407751"/>
                </a:cubicBezTo>
                <a:cubicBezTo>
                  <a:pt x="782524" y="407751"/>
                  <a:pt x="783260" y="407375"/>
                  <a:pt x="783996" y="407375"/>
                </a:cubicBezTo>
                <a:close/>
                <a:moveTo>
                  <a:pt x="129729" y="406998"/>
                </a:moveTo>
                <a:cubicBezTo>
                  <a:pt x="132394" y="406998"/>
                  <a:pt x="134650" y="408786"/>
                  <a:pt x="134650" y="410894"/>
                </a:cubicBezTo>
                <a:cubicBezTo>
                  <a:pt x="134650" y="414088"/>
                  <a:pt x="131643" y="416963"/>
                  <a:pt x="129729" y="416579"/>
                </a:cubicBezTo>
                <a:cubicBezTo>
                  <a:pt x="126722" y="416963"/>
                  <a:pt x="123715" y="414471"/>
                  <a:pt x="123715" y="411980"/>
                </a:cubicBezTo>
                <a:cubicBezTo>
                  <a:pt x="123715" y="408786"/>
                  <a:pt x="125560" y="406998"/>
                  <a:pt x="129729" y="406998"/>
                </a:cubicBezTo>
                <a:close/>
                <a:moveTo>
                  <a:pt x="595892" y="406816"/>
                </a:moveTo>
                <a:cubicBezTo>
                  <a:pt x="600378" y="406441"/>
                  <a:pt x="604525" y="410636"/>
                  <a:pt x="604185" y="414080"/>
                </a:cubicBezTo>
                <a:cubicBezTo>
                  <a:pt x="604185" y="414769"/>
                  <a:pt x="603437" y="415457"/>
                  <a:pt x="603029" y="416209"/>
                </a:cubicBezTo>
                <a:cubicBezTo>
                  <a:pt x="601534" y="417899"/>
                  <a:pt x="599631" y="418588"/>
                  <a:pt x="597387" y="418964"/>
                </a:cubicBezTo>
                <a:cubicBezTo>
                  <a:pt x="592086" y="420028"/>
                  <a:pt x="587939" y="415833"/>
                  <a:pt x="589095" y="410949"/>
                </a:cubicBezTo>
                <a:cubicBezTo>
                  <a:pt x="589095" y="409571"/>
                  <a:pt x="590250" y="408570"/>
                  <a:pt x="591338" y="408194"/>
                </a:cubicBezTo>
                <a:cubicBezTo>
                  <a:pt x="592833" y="407505"/>
                  <a:pt x="594736" y="407129"/>
                  <a:pt x="595892" y="406816"/>
                </a:cubicBezTo>
                <a:close/>
                <a:moveTo>
                  <a:pt x="656286" y="406719"/>
                </a:moveTo>
                <a:cubicBezTo>
                  <a:pt x="658511" y="406719"/>
                  <a:pt x="659657" y="407788"/>
                  <a:pt x="660736" y="409485"/>
                </a:cubicBezTo>
                <a:cubicBezTo>
                  <a:pt x="662219" y="412314"/>
                  <a:pt x="661478" y="415771"/>
                  <a:pt x="658916" y="417154"/>
                </a:cubicBezTo>
                <a:cubicBezTo>
                  <a:pt x="657028" y="418222"/>
                  <a:pt x="654803" y="418914"/>
                  <a:pt x="652511" y="418537"/>
                </a:cubicBezTo>
                <a:cubicBezTo>
                  <a:pt x="651432" y="418537"/>
                  <a:pt x="650286" y="418537"/>
                  <a:pt x="649140" y="418222"/>
                </a:cubicBezTo>
                <a:cubicBezTo>
                  <a:pt x="648061" y="417845"/>
                  <a:pt x="647319" y="417531"/>
                  <a:pt x="646173" y="417154"/>
                </a:cubicBezTo>
                <a:cubicBezTo>
                  <a:pt x="644690" y="416462"/>
                  <a:pt x="643207" y="415394"/>
                  <a:pt x="642061" y="414011"/>
                </a:cubicBezTo>
                <a:cubicBezTo>
                  <a:pt x="640577" y="412314"/>
                  <a:pt x="640915" y="408794"/>
                  <a:pt x="643948" y="408102"/>
                </a:cubicBezTo>
                <a:cubicBezTo>
                  <a:pt x="645027" y="407788"/>
                  <a:pt x="645836" y="407411"/>
                  <a:pt x="646578" y="407411"/>
                </a:cubicBezTo>
                <a:cubicBezTo>
                  <a:pt x="649544" y="406719"/>
                  <a:pt x="652915" y="406719"/>
                  <a:pt x="656286" y="406719"/>
                </a:cubicBezTo>
                <a:close/>
                <a:moveTo>
                  <a:pt x="1111484" y="406580"/>
                </a:moveTo>
                <a:cubicBezTo>
                  <a:pt x="1112288" y="406530"/>
                  <a:pt x="1113117" y="406658"/>
                  <a:pt x="1113942" y="407009"/>
                </a:cubicBezTo>
                <a:cubicBezTo>
                  <a:pt x="1115490" y="407774"/>
                  <a:pt x="1116568" y="408795"/>
                  <a:pt x="1117308" y="410199"/>
                </a:cubicBezTo>
                <a:cubicBezTo>
                  <a:pt x="1119598" y="414091"/>
                  <a:pt x="1116972" y="416963"/>
                  <a:pt x="1113201" y="416963"/>
                </a:cubicBezTo>
                <a:cubicBezTo>
                  <a:pt x="1111383" y="416963"/>
                  <a:pt x="1108353" y="415495"/>
                  <a:pt x="1106535" y="414091"/>
                </a:cubicBezTo>
                <a:cubicBezTo>
                  <a:pt x="1105727" y="413070"/>
                  <a:pt x="1105390" y="411986"/>
                  <a:pt x="1105727" y="410582"/>
                </a:cubicBezTo>
                <a:cubicBezTo>
                  <a:pt x="1106888" y="408476"/>
                  <a:pt x="1109073" y="406730"/>
                  <a:pt x="1111484" y="406580"/>
                </a:cubicBezTo>
                <a:close/>
                <a:moveTo>
                  <a:pt x="181635" y="406476"/>
                </a:moveTo>
                <a:cubicBezTo>
                  <a:pt x="182723" y="406476"/>
                  <a:pt x="183471" y="406852"/>
                  <a:pt x="184628" y="406852"/>
                </a:cubicBezTo>
                <a:cubicBezTo>
                  <a:pt x="185784" y="407917"/>
                  <a:pt x="186532" y="408920"/>
                  <a:pt x="186532" y="410299"/>
                </a:cubicBezTo>
                <a:cubicBezTo>
                  <a:pt x="188776" y="413809"/>
                  <a:pt x="186124" y="417946"/>
                  <a:pt x="181635" y="418322"/>
                </a:cubicBezTo>
                <a:cubicBezTo>
                  <a:pt x="178982" y="418635"/>
                  <a:pt x="177078" y="417632"/>
                  <a:pt x="175173" y="415877"/>
                </a:cubicBezTo>
                <a:cubicBezTo>
                  <a:pt x="174085" y="414812"/>
                  <a:pt x="173677" y="413120"/>
                  <a:pt x="174425" y="411741"/>
                </a:cubicBezTo>
                <a:cubicBezTo>
                  <a:pt x="174834" y="410675"/>
                  <a:pt x="175173" y="409609"/>
                  <a:pt x="175990" y="408920"/>
                </a:cubicBezTo>
                <a:cubicBezTo>
                  <a:pt x="177078" y="407165"/>
                  <a:pt x="179322" y="406162"/>
                  <a:pt x="181635" y="406476"/>
                </a:cubicBezTo>
                <a:close/>
                <a:moveTo>
                  <a:pt x="683018" y="406421"/>
                </a:moveTo>
                <a:cubicBezTo>
                  <a:pt x="684131" y="406507"/>
                  <a:pt x="685252" y="406852"/>
                  <a:pt x="686389" y="407541"/>
                </a:cubicBezTo>
                <a:cubicBezTo>
                  <a:pt x="687460" y="408231"/>
                  <a:pt x="688932" y="409296"/>
                  <a:pt x="690069" y="409986"/>
                </a:cubicBezTo>
                <a:cubicBezTo>
                  <a:pt x="690471" y="411364"/>
                  <a:pt x="690471" y="412430"/>
                  <a:pt x="690069" y="413433"/>
                </a:cubicBezTo>
                <a:cubicBezTo>
                  <a:pt x="690471" y="415188"/>
                  <a:pt x="689735" y="416567"/>
                  <a:pt x="687862" y="417256"/>
                </a:cubicBezTo>
                <a:cubicBezTo>
                  <a:pt x="687126" y="417632"/>
                  <a:pt x="686389" y="417946"/>
                  <a:pt x="685653" y="417946"/>
                </a:cubicBezTo>
                <a:cubicBezTo>
                  <a:pt x="681572" y="418635"/>
                  <a:pt x="678561" y="416943"/>
                  <a:pt x="675616" y="414499"/>
                </a:cubicBezTo>
                <a:cubicBezTo>
                  <a:pt x="675215" y="414122"/>
                  <a:pt x="674880" y="413433"/>
                  <a:pt x="674880" y="412744"/>
                </a:cubicBezTo>
                <a:cubicBezTo>
                  <a:pt x="674479" y="409609"/>
                  <a:pt x="676754" y="407541"/>
                  <a:pt x="679698" y="406852"/>
                </a:cubicBezTo>
                <a:cubicBezTo>
                  <a:pt x="680802" y="406507"/>
                  <a:pt x="681906" y="406334"/>
                  <a:pt x="683018" y="406421"/>
                </a:cubicBezTo>
                <a:close/>
                <a:moveTo>
                  <a:pt x="708553" y="405605"/>
                </a:moveTo>
                <a:cubicBezTo>
                  <a:pt x="711513" y="406677"/>
                  <a:pt x="714137" y="407371"/>
                  <a:pt x="717097" y="408065"/>
                </a:cubicBezTo>
                <a:cubicBezTo>
                  <a:pt x="718577" y="408759"/>
                  <a:pt x="719318" y="409453"/>
                  <a:pt x="719318" y="411219"/>
                </a:cubicBezTo>
                <a:cubicBezTo>
                  <a:pt x="719318" y="414372"/>
                  <a:pt x="715617" y="418220"/>
                  <a:pt x="712253" y="418535"/>
                </a:cubicBezTo>
                <a:cubicBezTo>
                  <a:pt x="709630" y="418914"/>
                  <a:pt x="706669" y="418220"/>
                  <a:pt x="704449" y="417148"/>
                </a:cubicBezTo>
                <a:cubicBezTo>
                  <a:pt x="698865" y="414372"/>
                  <a:pt x="701085" y="409831"/>
                  <a:pt x="704045" y="407750"/>
                </a:cubicBezTo>
                <a:cubicBezTo>
                  <a:pt x="704449" y="407371"/>
                  <a:pt x="704786" y="407371"/>
                  <a:pt x="705526" y="406993"/>
                </a:cubicBezTo>
                <a:cubicBezTo>
                  <a:pt x="706669" y="406299"/>
                  <a:pt x="707813" y="405984"/>
                  <a:pt x="708553" y="405605"/>
                </a:cubicBezTo>
                <a:close/>
                <a:moveTo>
                  <a:pt x="1156392" y="405425"/>
                </a:moveTo>
                <a:cubicBezTo>
                  <a:pt x="1156729" y="405048"/>
                  <a:pt x="1157470" y="405425"/>
                  <a:pt x="1157875" y="405425"/>
                </a:cubicBezTo>
                <a:cubicBezTo>
                  <a:pt x="1161986" y="406808"/>
                  <a:pt x="1165692" y="408568"/>
                  <a:pt x="1164614" y="414477"/>
                </a:cubicBezTo>
                <a:cubicBezTo>
                  <a:pt x="1164210" y="414791"/>
                  <a:pt x="1164210" y="414791"/>
                  <a:pt x="1164210" y="415168"/>
                </a:cubicBezTo>
                <a:cubicBezTo>
                  <a:pt x="1162727" y="416551"/>
                  <a:pt x="1161245" y="416928"/>
                  <a:pt x="1159358" y="416928"/>
                </a:cubicBezTo>
                <a:cubicBezTo>
                  <a:pt x="1157470" y="417242"/>
                  <a:pt x="1155988" y="416551"/>
                  <a:pt x="1154101" y="416551"/>
                </a:cubicBezTo>
                <a:cubicBezTo>
                  <a:pt x="1152281" y="416551"/>
                  <a:pt x="1150394" y="415482"/>
                  <a:pt x="1148912" y="414477"/>
                </a:cubicBezTo>
                <a:cubicBezTo>
                  <a:pt x="1147429" y="413408"/>
                  <a:pt x="1147025" y="412025"/>
                  <a:pt x="1147766" y="410265"/>
                </a:cubicBezTo>
                <a:cubicBezTo>
                  <a:pt x="1148170" y="409574"/>
                  <a:pt x="1148912" y="408882"/>
                  <a:pt x="1149653" y="408191"/>
                </a:cubicBezTo>
                <a:cubicBezTo>
                  <a:pt x="1151540" y="406431"/>
                  <a:pt x="1154101" y="406117"/>
                  <a:pt x="1156392" y="405425"/>
                </a:cubicBezTo>
                <a:close/>
                <a:moveTo>
                  <a:pt x="85785" y="405267"/>
                </a:moveTo>
                <a:cubicBezTo>
                  <a:pt x="86392" y="405393"/>
                  <a:pt x="86948" y="405738"/>
                  <a:pt x="87521" y="406428"/>
                </a:cubicBezTo>
                <a:cubicBezTo>
                  <a:pt x="87858" y="407118"/>
                  <a:pt x="88667" y="407494"/>
                  <a:pt x="89004" y="407870"/>
                </a:cubicBezTo>
                <a:cubicBezTo>
                  <a:pt x="89745" y="409564"/>
                  <a:pt x="88667" y="410630"/>
                  <a:pt x="87858" y="412010"/>
                </a:cubicBezTo>
                <a:cubicBezTo>
                  <a:pt x="86375" y="414080"/>
                  <a:pt x="83746" y="414457"/>
                  <a:pt x="81521" y="413077"/>
                </a:cubicBezTo>
                <a:cubicBezTo>
                  <a:pt x="80443" y="412387"/>
                  <a:pt x="79701" y="411320"/>
                  <a:pt x="79701" y="409940"/>
                </a:cubicBezTo>
                <a:cubicBezTo>
                  <a:pt x="80038" y="409250"/>
                  <a:pt x="80443" y="408560"/>
                  <a:pt x="81184" y="407494"/>
                </a:cubicBezTo>
                <a:cubicBezTo>
                  <a:pt x="81521" y="406114"/>
                  <a:pt x="82263" y="405424"/>
                  <a:pt x="83746" y="405424"/>
                </a:cubicBezTo>
                <a:cubicBezTo>
                  <a:pt x="84521" y="405236"/>
                  <a:pt x="85178" y="405142"/>
                  <a:pt x="85785" y="405267"/>
                </a:cubicBezTo>
                <a:close/>
                <a:moveTo>
                  <a:pt x="153650" y="404033"/>
                </a:moveTo>
                <a:cubicBezTo>
                  <a:pt x="155132" y="403655"/>
                  <a:pt x="156278" y="404349"/>
                  <a:pt x="157760" y="405043"/>
                </a:cubicBezTo>
                <a:cubicBezTo>
                  <a:pt x="158906" y="405421"/>
                  <a:pt x="159243" y="406115"/>
                  <a:pt x="159243" y="407124"/>
                </a:cubicBezTo>
                <a:cubicBezTo>
                  <a:pt x="159243" y="407881"/>
                  <a:pt x="159983" y="408575"/>
                  <a:pt x="160725" y="409269"/>
                </a:cubicBezTo>
                <a:cubicBezTo>
                  <a:pt x="161466" y="409584"/>
                  <a:pt x="161870" y="409962"/>
                  <a:pt x="162207" y="410278"/>
                </a:cubicBezTo>
                <a:cubicBezTo>
                  <a:pt x="164093" y="412044"/>
                  <a:pt x="163756" y="414819"/>
                  <a:pt x="161466" y="416270"/>
                </a:cubicBezTo>
                <a:cubicBezTo>
                  <a:pt x="160725" y="416585"/>
                  <a:pt x="159647" y="416963"/>
                  <a:pt x="159243" y="416963"/>
                </a:cubicBezTo>
                <a:cubicBezTo>
                  <a:pt x="153987" y="416963"/>
                  <a:pt x="150685" y="415197"/>
                  <a:pt x="148799" y="412044"/>
                </a:cubicBezTo>
                <a:cubicBezTo>
                  <a:pt x="146912" y="408575"/>
                  <a:pt x="148058" y="405421"/>
                  <a:pt x="152168" y="404349"/>
                </a:cubicBezTo>
                <a:cubicBezTo>
                  <a:pt x="152505" y="404349"/>
                  <a:pt x="153246" y="404033"/>
                  <a:pt x="153650" y="404033"/>
                </a:cubicBezTo>
                <a:close/>
                <a:moveTo>
                  <a:pt x="98486" y="381648"/>
                </a:moveTo>
                <a:cubicBezTo>
                  <a:pt x="100688" y="382341"/>
                  <a:pt x="102222" y="383035"/>
                  <a:pt x="102555" y="385117"/>
                </a:cubicBezTo>
                <a:cubicBezTo>
                  <a:pt x="102555" y="386189"/>
                  <a:pt x="102555" y="386883"/>
                  <a:pt x="101822" y="387577"/>
                </a:cubicBezTo>
                <a:cubicBezTo>
                  <a:pt x="101488" y="388270"/>
                  <a:pt x="100688" y="388270"/>
                  <a:pt x="99954" y="388270"/>
                </a:cubicBezTo>
                <a:cubicBezTo>
                  <a:pt x="98887" y="387955"/>
                  <a:pt x="97686" y="387198"/>
                  <a:pt x="96619" y="386504"/>
                </a:cubicBezTo>
                <a:cubicBezTo>
                  <a:pt x="95485" y="385747"/>
                  <a:pt x="95552" y="383729"/>
                  <a:pt x="96619" y="383035"/>
                </a:cubicBezTo>
                <a:cubicBezTo>
                  <a:pt x="97019" y="382341"/>
                  <a:pt x="97753" y="381963"/>
                  <a:pt x="98486" y="381648"/>
                </a:cubicBezTo>
                <a:close/>
                <a:moveTo>
                  <a:pt x="1168610" y="381090"/>
                </a:moveTo>
                <a:cubicBezTo>
                  <a:pt x="1168945" y="381090"/>
                  <a:pt x="1170085" y="381467"/>
                  <a:pt x="1171158" y="381780"/>
                </a:cubicBezTo>
                <a:cubicBezTo>
                  <a:pt x="1174175" y="382847"/>
                  <a:pt x="1174912" y="384603"/>
                  <a:pt x="1173035" y="387049"/>
                </a:cubicBezTo>
                <a:cubicBezTo>
                  <a:pt x="1172700" y="387739"/>
                  <a:pt x="1171962" y="388429"/>
                  <a:pt x="1171158" y="389119"/>
                </a:cubicBezTo>
                <a:cubicBezTo>
                  <a:pt x="1170420" y="390123"/>
                  <a:pt x="1169683" y="390499"/>
                  <a:pt x="1168208" y="390499"/>
                </a:cubicBezTo>
                <a:cubicBezTo>
                  <a:pt x="1166331" y="390499"/>
                  <a:pt x="1164118" y="389119"/>
                  <a:pt x="1163783" y="387363"/>
                </a:cubicBezTo>
                <a:cubicBezTo>
                  <a:pt x="1163783" y="387049"/>
                  <a:pt x="1163381" y="386297"/>
                  <a:pt x="1163381" y="385983"/>
                </a:cubicBezTo>
                <a:cubicBezTo>
                  <a:pt x="1163783" y="384917"/>
                  <a:pt x="1163783" y="383913"/>
                  <a:pt x="1164118" y="382847"/>
                </a:cubicBezTo>
                <a:cubicBezTo>
                  <a:pt x="1165258" y="381780"/>
                  <a:pt x="1166331" y="381090"/>
                  <a:pt x="1168610" y="381090"/>
                </a:cubicBezTo>
                <a:close/>
                <a:moveTo>
                  <a:pt x="924874" y="380941"/>
                </a:moveTo>
                <a:cubicBezTo>
                  <a:pt x="927758" y="381144"/>
                  <a:pt x="930440" y="383386"/>
                  <a:pt x="931053" y="386056"/>
                </a:cubicBezTo>
                <a:cubicBezTo>
                  <a:pt x="931053" y="386756"/>
                  <a:pt x="931053" y="387455"/>
                  <a:pt x="930644" y="387837"/>
                </a:cubicBezTo>
                <a:cubicBezTo>
                  <a:pt x="929146" y="389554"/>
                  <a:pt x="927238" y="391016"/>
                  <a:pt x="924582" y="391016"/>
                </a:cubicBezTo>
                <a:cubicBezTo>
                  <a:pt x="921176" y="391334"/>
                  <a:pt x="918928" y="389236"/>
                  <a:pt x="918928" y="385675"/>
                </a:cubicBezTo>
                <a:cubicBezTo>
                  <a:pt x="919337" y="384657"/>
                  <a:pt x="919337" y="383576"/>
                  <a:pt x="919677" y="382495"/>
                </a:cubicBezTo>
                <a:cubicBezTo>
                  <a:pt x="920427" y="382177"/>
                  <a:pt x="921176" y="381796"/>
                  <a:pt x="921993" y="381478"/>
                </a:cubicBezTo>
                <a:cubicBezTo>
                  <a:pt x="922930" y="381033"/>
                  <a:pt x="923913" y="380874"/>
                  <a:pt x="924874" y="380941"/>
                </a:cubicBezTo>
                <a:close/>
                <a:moveTo>
                  <a:pt x="1008258" y="380572"/>
                </a:moveTo>
                <a:cubicBezTo>
                  <a:pt x="1011237" y="380952"/>
                  <a:pt x="1013132" y="384123"/>
                  <a:pt x="1011643" y="386216"/>
                </a:cubicBezTo>
                <a:cubicBezTo>
                  <a:pt x="1011237" y="386913"/>
                  <a:pt x="1010154" y="387611"/>
                  <a:pt x="1009341" y="387611"/>
                </a:cubicBezTo>
                <a:cubicBezTo>
                  <a:pt x="1007107" y="387991"/>
                  <a:pt x="1006769" y="385835"/>
                  <a:pt x="1005618" y="384821"/>
                </a:cubicBezTo>
                <a:cubicBezTo>
                  <a:pt x="1004873" y="384123"/>
                  <a:pt x="1005279" y="382664"/>
                  <a:pt x="1005618" y="381967"/>
                </a:cubicBezTo>
                <a:cubicBezTo>
                  <a:pt x="1006363" y="380952"/>
                  <a:pt x="1007107" y="380255"/>
                  <a:pt x="1008258" y="380572"/>
                </a:cubicBezTo>
                <a:close/>
                <a:moveTo>
                  <a:pt x="79289" y="380255"/>
                </a:moveTo>
                <a:cubicBezTo>
                  <a:pt x="80456" y="380566"/>
                  <a:pt x="81554" y="380941"/>
                  <a:pt x="82309" y="381627"/>
                </a:cubicBezTo>
                <a:cubicBezTo>
                  <a:pt x="83475" y="381939"/>
                  <a:pt x="83818" y="382999"/>
                  <a:pt x="83818" y="383685"/>
                </a:cubicBezTo>
                <a:cubicBezTo>
                  <a:pt x="83818" y="385057"/>
                  <a:pt x="83063" y="386429"/>
                  <a:pt x="81966" y="387489"/>
                </a:cubicBezTo>
                <a:cubicBezTo>
                  <a:pt x="80799" y="388550"/>
                  <a:pt x="79701" y="388550"/>
                  <a:pt x="78534" y="387489"/>
                </a:cubicBezTo>
                <a:cubicBezTo>
                  <a:pt x="77779" y="386803"/>
                  <a:pt x="76613" y="386117"/>
                  <a:pt x="76270" y="384745"/>
                </a:cubicBezTo>
                <a:cubicBezTo>
                  <a:pt x="75858" y="382313"/>
                  <a:pt x="76613" y="381627"/>
                  <a:pt x="79289" y="380255"/>
                </a:cubicBezTo>
                <a:close/>
                <a:moveTo>
                  <a:pt x="635735" y="379513"/>
                </a:moveTo>
                <a:cubicBezTo>
                  <a:pt x="637245" y="379140"/>
                  <a:pt x="638755" y="379140"/>
                  <a:pt x="640677" y="379513"/>
                </a:cubicBezTo>
                <a:cubicBezTo>
                  <a:pt x="641020" y="379140"/>
                  <a:pt x="641432" y="380197"/>
                  <a:pt x="641432" y="381565"/>
                </a:cubicBezTo>
                <a:cubicBezTo>
                  <a:pt x="641432" y="385359"/>
                  <a:pt x="638412" y="386043"/>
                  <a:pt x="635323" y="385359"/>
                </a:cubicBezTo>
                <a:cubicBezTo>
                  <a:pt x="633813" y="384986"/>
                  <a:pt x="633470" y="383307"/>
                  <a:pt x="633470" y="381876"/>
                </a:cubicBezTo>
                <a:cubicBezTo>
                  <a:pt x="633470" y="380881"/>
                  <a:pt x="634225" y="379513"/>
                  <a:pt x="635735" y="379513"/>
                </a:cubicBezTo>
                <a:close/>
                <a:moveTo>
                  <a:pt x="199002" y="379513"/>
                </a:moveTo>
                <a:cubicBezTo>
                  <a:pt x="200097" y="379140"/>
                  <a:pt x="201604" y="379513"/>
                  <a:pt x="203521" y="379824"/>
                </a:cubicBezTo>
                <a:cubicBezTo>
                  <a:pt x="203932" y="380508"/>
                  <a:pt x="204274" y="380881"/>
                  <a:pt x="204274" y="381565"/>
                </a:cubicBezTo>
                <a:cubicBezTo>
                  <a:pt x="204274" y="382249"/>
                  <a:pt x="204274" y="382933"/>
                  <a:pt x="203521" y="383307"/>
                </a:cubicBezTo>
                <a:cubicBezTo>
                  <a:pt x="202015" y="383618"/>
                  <a:pt x="201261" y="384675"/>
                  <a:pt x="200097" y="385359"/>
                </a:cubicBezTo>
                <a:cubicBezTo>
                  <a:pt x="198591" y="386043"/>
                  <a:pt x="197427" y="386043"/>
                  <a:pt x="196674" y="385359"/>
                </a:cubicBezTo>
                <a:cubicBezTo>
                  <a:pt x="195167" y="383991"/>
                  <a:pt x="194825" y="382249"/>
                  <a:pt x="195578" y="381192"/>
                </a:cubicBezTo>
                <a:cubicBezTo>
                  <a:pt x="195920" y="380197"/>
                  <a:pt x="197427" y="379513"/>
                  <a:pt x="199002" y="379513"/>
                </a:cubicBezTo>
                <a:close/>
                <a:moveTo>
                  <a:pt x="573880" y="379497"/>
                </a:moveTo>
                <a:cubicBezTo>
                  <a:pt x="575026" y="379489"/>
                  <a:pt x="576174" y="380085"/>
                  <a:pt x="577132" y="381308"/>
                </a:cubicBezTo>
                <a:cubicBezTo>
                  <a:pt x="578982" y="383692"/>
                  <a:pt x="577886" y="386201"/>
                  <a:pt x="576379" y="387267"/>
                </a:cubicBezTo>
                <a:cubicBezTo>
                  <a:pt x="574804" y="388271"/>
                  <a:pt x="573297" y="388271"/>
                  <a:pt x="571449" y="387581"/>
                </a:cubicBezTo>
                <a:cubicBezTo>
                  <a:pt x="570286" y="386891"/>
                  <a:pt x="569534" y="385824"/>
                  <a:pt x="569876" y="383441"/>
                </a:cubicBezTo>
                <a:cubicBezTo>
                  <a:pt x="569876" y="383064"/>
                  <a:pt x="570286" y="381998"/>
                  <a:pt x="570628" y="381308"/>
                </a:cubicBezTo>
                <a:cubicBezTo>
                  <a:pt x="571586" y="380116"/>
                  <a:pt x="572734" y="379505"/>
                  <a:pt x="573880" y="379497"/>
                </a:cubicBezTo>
                <a:close/>
                <a:moveTo>
                  <a:pt x="659228" y="378862"/>
                </a:moveTo>
                <a:cubicBezTo>
                  <a:pt x="660688" y="378862"/>
                  <a:pt x="662547" y="380242"/>
                  <a:pt x="662547" y="381622"/>
                </a:cubicBezTo>
                <a:cubicBezTo>
                  <a:pt x="662547" y="383379"/>
                  <a:pt x="660356" y="385763"/>
                  <a:pt x="658896" y="385763"/>
                </a:cubicBezTo>
                <a:cubicBezTo>
                  <a:pt x="657037" y="385763"/>
                  <a:pt x="655178" y="383630"/>
                  <a:pt x="655178" y="381936"/>
                </a:cubicBezTo>
                <a:cubicBezTo>
                  <a:pt x="655178" y="380179"/>
                  <a:pt x="656639" y="378862"/>
                  <a:pt x="659228" y="378862"/>
                </a:cubicBezTo>
                <a:close/>
                <a:moveTo>
                  <a:pt x="550274" y="378780"/>
                </a:moveTo>
                <a:cubicBezTo>
                  <a:pt x="552859" y="378403"/>
                  <a:pt x="554427" y="379785"/>
                  <a:pt x="555514" y="381543"/>
                </a:cubicBezTo>
                <a:cubicBezTo>
                  <a:pt x="556668" y="383615"/>
                  <a:pt x="556260" y="385688"/>
                  <a:pt x="554427" y="387446"/>
                </a:cubicBezTo>
                <a:cubicBezTo>
                  <a:pt x="553267" y="388514"/>
                  <a:pt x="552110" y="388828"/>
                  <a:pt x="550614" y="388514"/>
                </a:cubicBezTo>
                <a:cubicBezTo>
                  <a:pt x="548710" y="388137"/>
                  <a:pt x="546874" y="387823"/>
                  <a:pt x="545378" y="386755"/>
                </a:cubicBezTo>
                <a:cubicBezTo>
                  <a:pt x="543473" y="385374"/>
                  <a:pt x="543065" y="383992"/>
                  <a:pt x="544222" y="381857"/>
                </a:cubicBezTo>
                <a:cubicBezTo>
                  <a:pt x="545718" y="379785"/>
                  <a:pt x="547214" y="378026"/>
                  <a:pt x="550274" y="378780"/>
                </a:cubicBezTo>
                <a:close/>
                <a:moveTo>
                  <a:pt x="616219" y="378702"/>
                </a:moveTo>
                <a:cubicBezTo>
                  <a:pt x="617105" y="378570"/>
                  <a:pt x="618115" y="378648"/>
                  <a:pt x="619024" y="378991"/>
                </a:cubicBezTo>
                <a:cubicBezTo>
                  <a:pt x="620170" y="379365"/>
                  <a:pt x="620911" y="380737"/>
                  <a:pt x="620574" y="382109"/>
                </a:cubicBezTo>
                <a:cubicBezTo>
                  <a:pt x="620574" y="382795"/>
                  <a:pt x="620574" y="383169"/>
                  <a:pt x="620574" y="383855"/>
                </a:cubicBezTo>
                <a:cubicBezTo>
                  <a:pt x="620170" y="385539"/>
                  <a:pt x="618687" y="386600"/>
                  <a:pt x="616801" y="386225"/>
                </a:cubicBezTo>
                <a:cubicBezTo>
                  <a:pt x="613836" y="385913"/>
                  <a:pt x="612355" y="382109"/>
                  <a:pt x="614173" y="379677"/>
                </a:cubicBezTo>
                <a:cubicBezTo>
                  <a:pt x="614577" y="379178"/>
                  <a:pt x="615335" y="378835"/>
                  <a:pt x="616219" y="378702"/>
                </a:cubicBezTo>
                <a:close/>
                <a:moveTo>
                  <a:pt x="953807" y="378686"/>
                </a:moveTo>
                <a:cubicBezTo>
                  <a:pt x="956390" y="378305"/>
                  <a:pt x="958294" y="379385"/>
                  <a:pt x="959449" y="381800"/>
                </a:cubicBezTo>
                <a:cubicBezTo>
                  <a:pt x="960197" y="384279"/>
                  <a:pt x="959449" y="386059"/>
                  <a:pt x="957206" y="387457"/>
                </a:cubicBezTo>
                <a:cubicBezTo>
                  <a:pt x="954895" y="388855"/>
                  <a:pt x="952244" y="389936"/>
                  <a:pt x="949253" y="390635"/>
                </a:cubicBezTo>
                <a:cubicBezTo>
                  <a:pt x="945854" y="391334"/>
                  <a:pt x="943611" y="390254"/>
                  <a:pt x="943611" y="386377"/>
                </a:cubicBezTo>
                <a:cubicBezTo>
                  <a:pt x="943611" y="385360"/>
                  <a:pt x="943611" y="384279"/>
                  <a:pt x="944767" y="383580"/>
                </a:cubicBezTo>
                <a:cubicBezTo>
                  <a:pt x="947350" y="381101"/>
                  <a:pt x="950001" y="379004"/>
                  <a:pt x="953807" y="378686"/>
                </a:cubicBezTo>
                <a:close/>
                <a:moveTo>
                  <a:pt x="11963" y="378404"/>
                </a:moveTo>
                <a:cubicBezTo>
                  <a:pt x="13108" y="378404"/>
                  <a:pt x="13849" y="378782"/>
                  <a:pt x="14590" y="378782"/>
                </a:cubicBezTo>
                <a:cubicBezTo>
                  <a:pt x="15735" y="378782"/>
                  <a:pt x="16476" y="379475"/>
                  <a:pt x="17553" y="380168"/>
                </a:cubicBezTo>
                <a:cubicBezTo>
                  <a:pt x="20180" y="382248"/>
                  <a:pt x="19103" y="385713"/>
                  <a:pt x="16812" y="386785"/>
                </a:cubicBezTo>
                <a:cubicBezTo>
                  <a:pt x="14253" y="387856"/>
                  <a:pt x="11626" y="388549"/>
                  <a:pt x="8595" y="387856"/>
                </a:cubicBezTo>
                <a:cubicBezTo>
                  <a:pt x="5631" y="387478"/>
                  <a:pt x="4486" y="384705"/>
                  <a:pt x="5631" y="381870"/>
                </a:cubicBezTo>
                <a:cubicBezTo>
                  <a:pt x="6372" y="380862"/>
                  <a:pt x="7113" y="379790"/>
                  <a:pt x="8258" y="379097"/>
                </a:cubicBezTo>
                <a:cubicBezTo>
                  <a:pt x="9403" y="378026"/>
                  <a:pt x="10885" y="378782"/>
                  <a:pt x="11963" y="378404"/>
                </a:cubicBezTo>
                <a:close/>
                <a:moveTo>
                  <a:pt x="991943" y="378169"/>
                </a:moveTo>
                <a:cubicBezTo>
                  <a:pt x="994583" y="377469"/>
                  <a:pt x="996479" y="379252"/>
                  <a:pt x="996479" y="382053"/>
                </a:cubicBezTo>
                <a:cubicBezTo>
                  <a:pt x="996479" y="382435"/>
                  <a:pt x="996479" y="382754"/>
                  <a:pt x="996072" y="383136"/>
                </a:cubicBezTo>
                <a:cubicBezTo>
                  <a:pt x="995666" y="384537"/>
                  <a:pt x="994922" y="385619"/>
                  <a:pt x="993094" y="385938"/>
                </a:cubicBezTo>
                <a:cubicBezTo>
                  <a:pt x="991537" y="386320"/>
                  <a:pt x="990047" y="385237"/>
                  <a:pt x="989303" y="383836"/>
                </a:cubicBezTo>
                <a:cubicBezTo>
                  <a:pt x="988964" y="383136"/>
                  <a:pt x="988558" y="382435"/>
                  <a:pt x="988558" y="382053"/>
                </a:cubicBezTo>
                <a:cubicBezTo>
                  <a:pt x="988219" y="379952"/>
                  <a:pt x="989303" y="378169"/>
                  <a:pt x="991943" y="378169"/>
                </a:cubicBezTo>
                <a:close/>
                <a:moveTo>
                  <a:pt x="61541" y="378153"/>
                </a:moveTo>
                <a:cubicBezTo>
                  <a:pt x="62697" y="378598"/>
                  <a:pt x="63720" y="379393"/>
                  <a:pt x="64088" y="380093"/>
                </a:cubicBezTo>
                <a:cubicBezTo>
                  <a:pt x="64491" y="380793"/>
                  <a:pt x="64491" y="381493"/>
                  <a:pt x="64088" y="382193"/>
                </a:cubicBezTo>
                <a:cubicBezTo>
                  <a:pt x="64088" y="382893"/>
                  <a:pt x="63351" y="383274"/>
                  <a:pt x="63016" y="383974"/>
                </a:cubicBezTo>
                <a:cubicBezTo>
                  <a:pt x="61876" y="386392"/>
                  <a:pt x="59999" y="387156"/>
                  <a:pt x="57451" y="386774"/>
                </a:cubicBezTo>
                <a:cubicBezTo>
                  <a:pt x="56647" y="386774"/>
                  <a:pt x="55909" y="386774"/>
                  <a:pt x="54837" y="386774"/>
                </a:cubicBezTo>
                <a:cubicBezTo>
                  <a:pt x="54434" y="386392"/>
                  <a:pt x="54099" y="386074"/>
                  <a:pt x="54099" y="385692"/>
                </a:cubicBezTo>
                <a:cubicBezTo>
                  <a:pt x="52960" y="383592"/>
                  <a:pt x="52960" y="382893"/>
                  <a:pt x="54837" y="381111"/>
                </a:cubicBezTo>
                <a:cubicBezTo>
                  <a:pt x="55909" y="380093"/>
                  <a:pt x="57049" y="379393"/>
                  <a:pt x="58189" y="378312"/>
                </a:cubicBezTo>
                <a:cubicBezTo>
                  <a:pt x="59094" y="377612"/>
                  <a:pt x="60384" y="377707"/>
                  <a:pt x="61541" y="378153"/>
                </a:cubicBezTo>
                <a:close/>
                <a:moveTo>
                  <a:pt x="594902" y="378068"/>
                </a:moveTo>
                <a:cubicBezTo>
                  <a:pt x="595239" y="378068"/>
                  <a:pt x="595980" y="378453"/>
                  <a:pt x="596383" y="378453"/>
                </a:cubicBezTo>
                <a:cubicBezTo>
                  <a:pt x="598269" y="379543"/>
                  <a:pt x="598605" y="379864"/>
                  <a:pt x="598605" y="381980"/>
                </a:cubicBezTo>
                <a:cubicBezTo>
                  <a:pt x="598605" y="384866"/>
                  <a:pt x="596383" y="386598"/>
                  <a:pt x="593756" y="386277"/>
                </a:cubicBezTo>
                <a:cubicBezTo>
                  <a:pt x="592611" y="385892"/>
                  <a:pt x="591533" y="385572"/>
                  <a:pt x="591129" y="384481"/>
                </a:cubicBezTo>
                <a:cubicBezTo>
                  <a:pt x="590792" y="383776"/>
                  <a:pt x="590388" y="382686"/>
                  <a:pt x="590388" y="381980"/>
                </a:cubicBezTo>
                <a:cubicBezTo>
                  <a:pt x="590052" y="379543"/>
                  <a:pt x="592274" y="377748"/>
                  <a:pt x="594902" y="378068"/>
                </a:cubicBezTo>
                <a:close/>
                <a:moveTo>
                  <a:pt x="262952" y="378066"/>
                </a:moveTo>
                <a:cubicBezTo>
                  <a:pt x="263691" y="378066"/>
                  <a:pt x="264431" y="378829"/>
                  <a:pt x="265573" y="378829"/>
                </a:cubicBezTo>
                <a:cubicBezTo>
                  <a:pt x="267791" y="379147"/>
                  <a:pt x="268530" y="380547"/>
                  <a:pt x="269269" y="382328"/>
                </a:cubicBezTo>
                <a:cubicBezTo>
                  <a:pt x="270008" y="384110"/>
                  <a:pt x="269672" y="385128"/>
                  <a:pt x="268194" y="385828"/>
                </a:cubicBezTo>
                <a:cubicBezTo>
                  <a:pt x="265573" y="387291"/>
                  <a:pt x="262952" y="387991"/>
                  <a:pt x="260331" y="387991"/>
                </a:cubicBezTo>
                <a:cubicBezTo>
                  <a:pt x="258853" y="387991"/>
                  <a:pt x="257374" y="387291"/>
                  <a:pt x="256232" y="386528"/>
                </a:cubicBezTo>
                <a:cubicBezTo>
                  <a:pt x="254014" y="384810"/>
                  <a:pt x="254014" y="381247"/>
                  <a:pt x="256635" y="379529"/>
                </a:cubicBezTo>
                <a:cubicBezTo>
                  <a:pt x="258450" y="378066"/>
                  <a:pt x="260331" y="377748"/>
                  <a:pt x="262952" y="378066"/>
                </a:cubicBezTo>
                <a:close/>
                <a:moveTo>
                  <a:pt x="676839" y="377938"/>
                </a:moveTo>
                <a:cubicBezTo>
                  <a:pt x="679803" y="376912"/>
                  <a:pt x="682769" y="378707"/>
                  <a:pt x="682769" y="381529"/>
                </a:cubicBezTo>
                <a:cubicBezTo>
                  <a:pt x="682769" y="382940"/>
                  <a:pt x="682431" y="384030"/>
                  <a:pt x="680949" y="384736"/>
                </a:cubicBezTo>
                <a:cubicBezTo>
                  <a:pt x="679399" y="385762"/>
                  <a:pt x="677580" y="385762"/>
                  <a:pt x="676435" y="384030"/>
                </a:cubicBezTo>
                <a:cubicBezTo>
                  <a:pt x="676030" y="383646"/>
                  <a:pt x="675693" y="382940"/>
                  <a:pt x="675289" y="382555"/>
                </a:cubicBezTo>
                <a:cubicBezTo>
                  <a:pt x="674210" y="380824"/>
                  <a:pt x="674548" y="379028"/>
                  <a:pt x="676839" y="377938"/>
                </a:cubicBezTo>
                <a:close/>
                <a:moveTo>
                  <a:pt x="241831" y="377847"/>
                </a:moveTo>
                <a:cubicBezTo>
                  <a:pt x="244042" y="378540"/>
                  <a:pt x="245917" y="381313"/>
                  <a:pt x="245180" y="383455"/>
                </a:cubicBezTo>
                <a:cubicBezTo>
                  <a:pt x="245180" y="384148"/>
                  <a:pt x="244443" y="384463"/>
                  <a:pt x="244042" y="385156"/>
                </a:cubicBezTo>
                <a:cubicBezTo>
                  <a:pt x="241831" y="387299"/>
                  <a:pt x="239621" y="387992"/>
                  <a:pt x="236607" y="387992"/>
                </a:cubicBezTo>
                <a:cubicBezTo>
                  <a:pt x="236272" y="387992"/>
                  <a:pt x="235535" y="387992"/>
                  <a:pt x="234798" y="387614"/>
                </a:cubicBezTo>
                <a:cubicBezTo>
                  <a:pt x="232923" y="386542"/>
                  <a:pt x="231449" y="385849"/>
                  <a:pt x="229976" y="384841"/>
                </a:cubicBezTo>
                <a:cubicBezTo>
                  <a:pt x="228436" y="383770"/>
                  <a:pt x="228838" y="382006"/>
                  <a:pt x="230311" y="380997"/>
                </a:cubicBezTo>
                <a:cubicBezTo>
                  <a:pt x="232186" y="379926"/>
                  <a:pt x="233660" y="378540"/>
                  <a:pt x="235870" y="378162"/>
                </a:cubicBezTo>
                <a:cubicBezTo>
                  <a:pt x="237746" y="377847"/>
                  <a:pt x="239621" y="377469"/>
                  <a:pt x="241831" y="377847"/>
                </a:cubicBezTo>
                <a:close/>
                <a:moveTo>
                  <a:pt x="894784" y="377783"/>
                </a:moveTo>
                <a:cubicBezTo>
                  <a:pt x="895811" y="377736"/>
                  <a:pt x="896839" y="377815"/>
                  <a:pt x="897950" y="378160"/>
                </a:cubicBezTo>
                <a:cubicBezTo>
                  <a:pt x="899837" y="378915"/>
                  <a:pt x="901656" y="379920"/>
                  <a:pt x="902060" y="381995"/>
                </a:cubicBezTo>
                <a:cubicBezTo>
                  <a:pt x="902802" y="385138"/>
                  <a:pt x="900915" y="387966"/>
                  <a:pt x="897950" y="388658"/>
                </a:cubicBezTo>
                <a:cubicBezTo>
                  <a:pt x="896064" y="389349"/>
                  <a:pt x="894582" y="389349"/>
                  <a:pt x="892695" y="389663"/>
                </a:cubicBezTo>
                <a:cubicBezTo>
                  <a:pt x="891617" y="389349"/>
                  <a:pt x="890067" y="389349"/>
                  <a:pt x="888585" y="388972"/>
                </a:cubicBezTo>
                <a:cubicBezTo>
                  <a:pt x="886766" y="388658"/>
                  <a:pt x="885620" y="387589"/>
                  <a:pt x="885958" y="385515"/>
                </a:cubicBezTo>
                <a:cubicBezTo>
                  <a:pt x="885958" y="384446"/>
                  <a:pt x="886362" y="383755"/>
                  <a:pt x="886766" y="382686"/>
                </a:cubicBezTo>
                <a:cubicBezTo>
                  <a:pt x="887103" y="381995"/>
                  <a:pt x="887507" y="381303"/>
                  <a:pt x="887844" y="380612"/>
                </a:cubicBezTo>
                <a:cubicBezTo>
                  <a:pt x="888585" y="379229"/>
                  <a:pt x="889731" y="378538"/>
                  <a:pt x="891617" y="378160"/>
                </a:cubicBezTo>
                <a:cubicBezTo>
                  <a:pt x="892729" y="378003"/>
                  <a:pt x="893756" y="377830"/>
                  <a:pt x="894784" y="377783"/>
                </a:cubicBezTo>
                <a:close/>
                <a:moveTo>
                  <a:pt x="181017" y="377748"/>
                </a:moveTo>
                <a:cubicBezTo>
                  <a:pt x="182866" y="378065"/>
                  <a:pt x="184372" y="379143"/>
                  <a:pt x="185194" y="380918"/>
                </a:cubicBezTo>
                <a:cubicBezTo>
                  <a:pt x="185536" y="381616"/>
                  <a:pt x="185536" y="382631"/>
                  <a:pt x="184783" y="383391"/>
                </a:cubicBezTo>
                <a:cubicBezTo>
                  <a:pt x="183619" y="384787"/>
                  <a:pt x="182112" y="385104"/>
                  <a:pt x="180195" y="385484"/>
                </a:cubicBezTo>
                <a:cubicBezTo>
                  <a:pt x="179442" y="385484"/>
                  <a:pt x="179100" y="385104"/>
                  <a:pt x="178346" y="385104"/>
                </a:cubicBezTo>
                <a:cubicBezTo>
                  <a:pt x="176840" y="384406"/>
                  <a:pt x="176087" y="382314"/>
                  <a:pt x="176840" y="380221"/>
                </a:cubicBezTo>
                <a:cubicBezTo>
                  <a:pt x="177593" y="378445"/>
                  <a:pt x="179100" y="377748"/>
                  <a:pt x="181017" y="377748"/>
                </a:cubicBezTo>
                <a:close/>
                <a:moveTo>
                  <a:pt x="216830" y="377540"/>
                </a:moveTo>
                <a:cubicBezTo>
                  <a:pt x="217396" y="377594"/>
                  <a:pt x="217962" y="377781"/>
                  <a:pt x="218495" y="377936"/>
                </a:cubicBezTo>
                <a:cubicBezTo>
                  <a:pt x="219228" y="378309"/>
                  <a:pt x="220027" y="378993"/>
                  <a:pt x="220359" y="379676"/>
                </a:cubicBezTo>
                <a:cubicBezTo>
                  <a:pt x="221824" y="382100"/>
                  <a:pt x="220759" y="384150"/>
                  <a:pt x="217763" y="384834"/>
                </a:cubicBezTo>
                <a:cubicBezTo>
                  <a:pt x="217429" y="385207"/>
                  <a:pt x="216297" y="385207"/>
                  <a:pt x="215565" y="385207"/>
                </a:cubicBezTo>
                <a:cubicBezTo>
                  <a:pt x="214100" y="384150"/>
                  <a:pt x="213701" y="383156"/>
                  <a:pt x="213368" y="381416"/>
                </a:cubicBezTo>
                <a:cubicBezTo>
                  <a:pt x="212968" y="379676"/>
                  <a:pt x="214034" y="378620"/>
                  <a:pt x="215166" y="377936"/>
                </a:cubicBezTo>
                <a:cubicBezTo>
                  <a:pt x="215698" y="377563"/>
                  <a:pt x="216264" y="377486"/>
                  <a:pt x="216830" y="377540"/>
                </a:cubicBezTo>
                <a:close/>
                <a:moveTo>
                  <a:pt x="1029798" y="377469"/>
                </a:moveTo>
                <a:cubicBezTo>
                  <a:pt x="1031686" y="377469"/>
                  <a:pt x="1034247" y="380334"/>
                  <a:pt x="1033910" y="382053"/>
                </a:cubicBezTo>
                <a:cubicBezTo>
                  <a:pt x="1033506" y="384537"/>
                  <a:pt x="1031686" y="386320"/>
                  <a:pt x="1029057" y="386320"/>
                </a:cubicBezTo>
                <a:cubicBezTo>
                  <a:pt x="1027169" y="386320"/>
                  <a:pt x="1026428" y="384919"/>
                  <a:pt x="1025686" y="383836"/>
                </a:cubicBezTo>
                <a:cubicBezTo>
                  <a:pt x="1025282" y="383518"/>
                  <a:pt x="1025282" y="383136"/>
                  <a:pt x="1025282" y="382435"/>
                </a:cubicBezTo>
                <a:cubicBezTo>
                  <a:pt x="1024945" y="381353"/>
                  <a:pt x="1024203" y="379952"/>
                  <a:pt x="1025282" y="378933"/>
                </a:cubicBezTo>
                <a:cubicBezTo>
                  <a:pt x="1026428" y="377851"/>
                  <a:pt x="1028315" y="377469"/>
                  <a:pt x="1029798" y="377469"/>
                </a:cubicBezTo>
                <a:close/>
                <a:moveTo>
                  <a:pt x="122023" y="377469"/>
                </a:moveTo>
                <a:cubicBezTo>
                  <a:pt x="123887" y="377469"/>
                  <a:pt x="125752" y="378899"/>
                  <a:pt x="125752" y="380951"/>
                </a:cubicBezTo>
                <a:cubicBezTo>
                  <a:pt x="125352" y="381635"/>
                  <a:pt x="125352" y="382630"/>
                  <a:pt x="124620" y="383376"/>
                </a:cubicBezTo>
                <a:cubicBezTo>
                  <a:pt x="124287" y="384060"/>
                  <a:pt x="123555" y="384371"/>
                  <a:pt x="122423" y="384060"/>
                </a:cubicBezTo>
                <a:cubicBezTo>
                  <a:pt x="120958" y="383687"/>
                  <a:pt x="119826" y="383003"/>
                  <a:pt x="118361" y="382319"/>
                </a:cubicBezTo>
                <a:cubicBezTo>
                  <a:pt x="117629" y="381946"/>
                  <a:pt x="116897" y="381262"/>
                  <a:pt x="117229" y="380267"/>
                </a:cubicBezTo>
                <a:cubicBezTo>
                  <a:pt x="117229" y="379583"/>
                  <a:pt x="117962" y="378899"/>
                  <a:pt x="118694" y="378526"/>
                </a:cubicBezTo>
                <a:cubicBezTo>
                  <a:pt x="119826" y="378153"/>
                  <a:pt x="120958" y="377842"/>
                  <a:pt x="122023" y="377469"/>
                </a:cubicBezTo>
                <a:close/>
                <a:moveTo>
                  <a:pt x="1116696" y="377226"/>
                </a:moveTo>
                <a:cubicBezTo>
                  <a:pt x="1117846" y="377226"/>
                  <a:pt x="1118928" y="377226"/>
                  <a:pt x="1118928" y="377226"/>
                </a:cubicBezTo>
                <a:cubicBezTo>
                  <a:pt x="1120078" y="377226"/>
                  <a:pt x="1120823" y="377226"/>
                  <a:pt x="1121228" y="377226"/>
                </a:cubicBezTo>
                <a:cubicBezTo>
                  <a:pt x="1124611" y="376912"/>
                  <a:pt x="1126099" y="378986"/>
                  <a:pt x="1126437" y="381438"/>
                </a:cubicBezTo>
                <a:cubicBezTo>
                  <a:pt x="1126437" y="382129"/>
                  <a:pt x="1126437" y="382820"/>
                  <a:pt x="1125693" y="383512"/>
                </a:cubicBezTo>
                <a:cubicBezTo>
                  <a:pt x="1124611" y="384580"/>
                  <a:pt x="1123866" y="385586"/>
                  <a:pt x="1122716" y="386655"/>
                </a:cubicBezTo>
                <a:cubicBezTo>
                  <a:pt x="1121228" y="388415"/>
                  <a:pt x="1118928" y="389106"/>
                  <a:pt x="1116696" y="388729"/>
                </a:cubicBezTo>
                <a:cubicBezTo>
                  <a:pt x="1113314" y="388415"/>
                  <a:pt x="1110743" y="384203"/>
                  <a:pt x="1111487" y="381060"/>
                </a:cubicBezTo>
                <a:cubicBezTo>
                  <a:pt x="1111826" y="379363"/>
                  <a:pt x="1114870" y="377226"/>
                  <a:pt x="1116696" y="377226"/>
                </a:cubicBezTo>
                <a:close/>
                <a:moveTo>
                  <a:pt x="1144152" y="377225"/>
                </a:moveTo>
                <a:cubicBezTo>
                  <a:pt x="1146796" y="376912"/>
                  <a:pt x="1149034" y="378291"/>
                  <a:pt x="1149780" y="380735"/>
                </a:cubicBezTo>
                <a:cubicBezTo>
                  <a:pt x="1150525" y="383493"/>
                  <a:pt x="1149780" y="385561"/>
                  <a:pt x="1147135" y="387003"/>
                </a:cubicBezTo>
                <a:cubicBezTo>
                  <a:pt x="1145644" y="387693"/>
                  <a:pt x="1143745" y="388382"/>
                  <a:pt x="1141914" y="389385"/>
                </a:cubicBezTo>
                <a:cubicBezTo>
                  <a:pt x="1140016" y="389385"/>
                  <a:pt x="1138117" y="388696"/>
                  <a:pt x="1136219" y="388006"/>
                </a:cubicBezTo>
                <a:cubicBezTo>
                  <a:pt x="1134727" y="386627"/>
                  <a:pt x="1133642" y="385561"/>
                  <a:pt x="1133642" y="383493"/>
                </a:cubicBezTo>
                <a:cubicBezTo>
                  <a:pt x="1133981" y="383180"/>
                  <a:pt x="1133981" y="382428"/>
                  <a:pt x="1134388" y="382114"/>
                </a:cubicBezTo>
                <a:cubicBezTo>
                  <a:pt x="1135134" y="380046"/>
                  <a:pt x="1136626" y="378667"/>
                  <a:pt x="1139270" y="378667"/>
                </a:cubicBezTo>
                <a:cubicBezTo>
                  <a:pt x="1140016" y="378667"/>
                  <a:pt x="1140762" y="377915"/>
                  <a:pt x="1141101" y="377915"/>
                </a:cubicBezTo>
                <a:cubicBezTo>
                  <a:pt x="1142253" y="377601"/>
                  <a:pt x="1142999" y="377225"/>
                  <a:pt x="1144152" y="377225"/>
                </a:cubicBezTo>
                <a:close/>
                <a:moveTo>
                  <a:pt x="694062" y="377009"/>
                </a:moveTo>
                <a:cubicBezTo>
                  <a:pt x="696296" y="377322"/>
                  <a:pt x="698529" y="379451"/>
                  <a:pt x="698191" y="381142"/>
                </a:cubicBezTo>
                <a:cubicBezTo>
                  <a:pt x="698191" y="382896"/>
                  <a:pt x="695551" y="384649"/>
                  <a:pt x="693655" y="384273"/>
                </a:cubicBezTo>
                <a:cubicBezTo>
                  <a:pt x="691759" y="383960"/>
                  <a:pt x="690270" y="382207"/>
                  <a:pt x="690270" y="380453"/>
                </a:cubicBezTo>
                <a:cubicBezTo>
                  <a:pt x="690677" y="378011"/>
                  <a:pt x="692166" y="376633"/>
                  <a:pt x="694062" y="377009"/>
                </a:cubicBezTo>
                <a:close/>
                <a:moveTo>
                  <a:pt x="733332" y="377006"/>
                </a:moveTo>
                <a:cubicBezTo>
                  <a:pt x="734069" y="376633"/>
                  <a:pt x="735140" y="377006"/>
                  <a:pt x="735542" y="377690"/>
                </a:cubicBezTo>
                <a:cubicBezTo>
                  <a:pt x="736279" y="378374"/>
                  <a:pt x="736614" y="379058"/>
                  <a:pt x="737015" y="379742"/>
                </a:cubicBezTo>
                <a:cubicBezTo>
                  <a:pt x="737752" y="381794"/>
                  <a:pt x="736279" y="383535"/>
                  <a:pt x="734069" y="383535"/>
                </a:cubicBezTo>
                <a:lnTo>
                  <a:pt x="733332" y="383535"/>
                </a:lnTo>
                <a:cubicBezTo>
                  <a:pt x="731792" y="382851"/>
                  <a:pt x="730319" y="382167"/>
                  <a:pt x="728846" y="381110"/>
                </a:cubicBezTo>
                <a:cubicBezTo>
                  <a:pt x="727708" y="380426"/>
                  <a:pt x="728109" y="378747"/>
                  <a:pt x="729583" y="378001"/>
                </a:cubicBezTo>
                <a:cubicBezTo>
                  <a:pt x="730721" y="377690"/>
                  <a:pt x="732194" y="377317"/>
                  <a:pt x="733332" y="377006"/>
                </a:cubicBezTo>
                <a:close/>
                <a:moveTo>
                  <a:pt x="521342" y="376917"/>
                </a:moveTo>
                <a:cubicBezTo>
                  <a:pt x="522458" y="377131"/>
                  <a:pt x="523584" y="377559"/>
                  <a:pt x="524726" y="378066"/>
                </a:cubicBezTo>
                <a:cubicBezTo>
                  <a:pt x="526542" y="378826"/>
                  <a:pt x="527348" y="380220"/>
                  <a:pt x="527684" y="381615"/>
                </a:cubicBezTo>
                <a:cubicBezTo>
                  <a:pt x="528424" y="383706"/>
                  <a:pt x="527684" y="385480"/>
                  <a:pt x="526206" y="386494"/>
                </a:cubicBezTo>
                <a:cubicBezTo>
                  <a:pt x="524323" y="388269"/>
                  <a:pt x="522105" y="389663"/>
                  <a:pt x="519487" y="389346"/>
                </a:cubicBezTo>
                <a:cubicBezTo>
                  <a:pt x="518004" y="388966"/>
                  <a:pt x="516528" y="388649"/>
                  <a:pt x="515047" y="388269"/>
                </a:cubicBezTo>
                <a:cubicBezTo>
                  <a:pt x="512761" y="387952"/>
                  <a:pt x="512022" y="386494"/>
                  <a:pt x="511283" y="384783"/>
                </a:cubicBezTo>
                <a:cubicBezTo>
                  <a:pt x="510946" y="383009"/>
                  <a:pt x="511283" y="381615"/>
                  <a:pt x="512761" y="380220"/>
                </a:cubicBezTo>
                <a:cubicBezTo>
                  <a:pt x="514307" y="378826"/>
                  <a:pt x="516122" y="377749"/>
                  <a:pt x="518004" y="377052"/>
                </a:cubicBezTo>
                <a:cubicBezTo>
                  <a:pt x="519115" y="376703"/>
                  <a:pt x="520229" y="376703"/>
                  <a:pt x="521342" y="376917"/>
                </a:cubicBezTo>
                <a:close/>
                <a:moveTo>
                  <a:pt x="970153" y="376912"/>
                </a:moveTo>
                <a:cubicBezTo>
                  <a:pt x="972386" y="377922"/>
                  <a:pt x="974620" y="378996"/>
                  <a:pt x="975364" y="381458"/>
                </a:cubicBezTo>
                <a:cubicBezTo>
                  <a:pt x="975026" y="383921"/>
                  <a:pt x="973875" y="386004"/>
                  <a:pt x="970897" y="386320"/>
                </a:cubicBezTo>
                <a:cubicBezTo>
                  <a:pt x="968258" y="386004"/>
                  <a:pt x="967513" y="383921"/>
                  <a:pt x="966362" y="381774"/>
                </a:cubicBezTo>
                <a:cubicBezTo>
                  <a:pt x="965618" y="380385"/>
                  <a:pt x="966362" y="378617"/>
                  <a:pt x="967852" y="377922"/>
                </a:cubicBezTo>
                <a:cubicBezTo>
                  <a:pt x="968596" y="377543"/>
                  <a:pt x="969340" y="377227"/>
                  <a:pt x="970153" y="376912"/>
                </a:cubicBezTo>
                <a:close/>
                <a:moveTo>
                  <a:pt x="490394" y="376912"/>
                </a:moveTo>
                <a:cubicBezTo>
                  <a:pt x="491891" y="376912"/>
                  <a:pt x="493046" y="376912"/>
                  <a:pt x="494133" y="377229"/>
                </a:cubicBezTo>
                <a:cubicBezTo>
                  <a:pt x="496034" y="377609"/>
                  <a:pt x="497189" y="378306"/>
                  <a:pt x="497936" y="380080"/>
                </a:cubicBezTo>
                <a:cubicBezTo>
                  <a:pt x="498276" y="381094"/>
                  <a:pt x="498686" y="382172"/>
                  <a:pt x="498686" y="383249"/>
                </a:cubicBezTo>
                <a:cubicBezTo>
                  <a:pt x="498686" y="385340"/>
                  <a:pt x="498276" y="387115"/>
                  <a:pt x="496034" y="388129"/>
                </a:cubicBezTo>
                <a:cubicBezTo>
                  <a:pt x="494540" y="388826"/>
                  <a:pt x="492638" y="389523"/>
                  <a:pt x="490734" y="389903"/>
                </a:cubicBezTo>
                <a:cubicBezTo>
                  <a:pt x="488148" y="390220"/>
                  <a:pt x="483596" y="388129"/>
                  <a:pt x="482441" y="385657"/>
                </a:cubicBezTo>
                <a:cubicBezTo>
                  <a:pt x="482102" y="384960"/>
                  <a:pt x="482102" y="384263"/>
                  <a:pt x="482102" y="383566"/>
                </a:cubicBezTo>
                <a:cubicBezTo>
                  <a:pt x="482102" y="382488"/>
                  <a:pt x="482441" y="381475"/>
                  <a:pt x="482441" y="380397"/>
                </a:cubicBezTo>
                <a:cubicBezTo>
                  <a:pt x="482849" y="379003"/>
                  <a:pt x="483596" y="377926"/>
                  <a:pt x="485498" y="377609"/>
                </a:cubicBezTo>
                <a:cubicBezTo>
                  <a:pt x="486992" y="376912"/>
                  <a:pt x="488896" y="376912"/>
                  <a:pt x="490394" y="376912"/>
                </a:cubicBezTo>
                <a:close/>
                <a:moveTo>
                  <a:pt x="145909" y="376912"/>
                </a:moveTo>
                <a:cubicBezTo>
                  <a:pt x="148174" y="376912"/>
                  <a:pt x="150439" y="378280"/>
                  <a:pt x="150439" y="380332"/>
                </a:cubicBezTo>
                <a:cubicBezTo>
                  <a:pt x="150439" y="382384"/>
                  <a:pt x="148929" y="383814"/>
                  <a:pt x="146252" y="383814"/>
                </a:cubicBezTo>
                <a:cubicBezTo>
                  <a:pt x="144742" y="383814"/>
                  <a:pt x="142477" y="382011"/>
                  <a:pt x="142477" y="380332"/>
                </a:cubicBezTo>
                <a:cubicBezTo>
                  <a:pt x="142477" y="378591"/>
                  <a:pt x="143575" y="377223"/>
                  <a:pt x="145909" y="376912"/>
                </a:cubicBezTo>
                <a:close/>
                <a:moveTo>
                  <a:pt x="365040" y="376670"/>
                </a:moveTo>
                <a:cubicBezTo>
                  <a:pt x="368417" y="377049"/>
                  <a:pt x="371389" y="376355"/>
                  <a:pt x="374023" y="376670"/>
                </a:cubicBezTo>
                <a:cubicBezTo>
                  <a:pt x="375914" y="377743"/>
                  <a:pt x="376657" y="379509"/>
                  <a:pt x="377400" y="381213"/>
                </a:cubicBezTo>
                <a:cubicBezTo>
                  <a:pt x="378548" y="382980"/>
                  <a:pt x="377400" y="386135"/>
                  <a:pt x="375509" y="387523"/>
                </a:cubicBezTo>
                <a:cubicBezTo>
                  <a:pt x="372537" y="389605"/>
                  <a:pt x="366189" y="391056"/>
                  <a:pt x="362069" y="387523"/>
                </a:cubicBezTo>
                <a:cubicBezTo>
                  <a:pt x="358692" y="384746"/>
                  <a:pt x="359030" y="379131"/>
                  <a:pt x="363150" y="377049"/>
                </a:cubicBezTo>
                <a:cubicBezTo>
                  <a:pt x="363555" y="376670"/>
                  <a:pt x="364298" y="376355"/>
                  <a:pt x="365040" y="376670"/>
                </a:cubicBezTo>
                <a:close/>
                <a:moveTo>
                  <a:pt x="747781" y="376355"/>
                </a:moveTo>
                <a:cubicBezTo>
                  <a:pt x="750304" y="376355"/>
                  <a:pt x="751432" y="377350"/>
                  <a:pt x="751432" y="379775"/>
                </a:cubicBezTo>
                <a:cubicBezTo>
                  <a:pt x="751432" y="381143"/>
                  <a:pt x="749242" y="383257"/>
                  <a:pt x="747383" y="383257"/>
                </a:cubicBezTo>
                <a:cubicBezTo>
                  <a:pt x="745923" y="383257"/>
                  <a:pt x="744064" y="381516"/>
                  <a:pt x="744064" y="380148"/>
                </a:cubicBezTo>
                <a:cubicBezTo>
                  <a:pt x="744064" y="378034"/>
                  <a:pt x="745524" y="376355"/>
                  <a:pt x="747781" y="376355"/>
                </a:cubicBezTo>
                <a:close/>
                <a:moveTo>
                  <a:pt x="340276" y="376355"/>
                </a:moveTo>
                <a:cubicBezTo>
                  <a:pt x="343652" y="376355"/>
                  <a:pt x="346623" y="378429"/>
                  <a:pt x="347771" y="381195"/>
                </a:cubicBezTo>
                <a:cubicBezTo>
                  <a:pt x="348514" y="382577"/>
                  <a:pt x="347771" y="384023"/>
                  <a:pt x="347771" y="385406"/>
                </a:cubicBezTo>
                <a:cubicBezTo>
                  <a:pt x="347771" y="385720"/>
                  <a:pt x="347366" y="386098"/>
                  <a:pt x="346961" y="386098"/>
                </a:cubicBezTo>
                <a:cubicBezTo>
                  <a:pt x="345137" y="386789"/>
                  <a:pt x="343652" y="387858"/>
                  <a:pt x="341761" y="388172"/>
                </a:cubicBezTo>
                <a:cubicBezTo>
                  <a:pt x="340276" y="388549"/>
                  <a:pt x="338790" y="388549"/>
                  <a:pt x="337237" y="387480"/>
                </a:cubicBezTo>
                <a:cubicBezTo>
                  <a:pt x="336900" y="387166"/>
                  <a:pt x="336157" y="386789"/>
                  <a:pt x="335752" y="386412"/>
                </a:cubicBezTo>
                <a:cubicBezTo>
                  <a:pt x="335009" y="386098"/>
                  <a:pt x="333861" y="385720"/>
                  <a:pt x="333861" y="385029"/>
                </a:cubicBezTo>
                <a:cubicBezTo>
                  <a:pt x="333524" y="384023"/>
                  <a:pt x="333118" y="382955"/>
                  <a:pt x="333524" y="381886"/>
                </a:cubicBezTo>
                <a:cubicBezTo>
                  <a:pt x="333118" y="378806"/>
                  <a:pt x="336157" y="376355"/>
                  <a:pt x="340276" y="376355"/>
                </a:cubicBezTo>
                <a:close/>
                <a:moveTo>
                  <a:pt x="161661" y="376355"/>
                </a:moveTo>
                <a:cubicBezTo>
                  <a:pt x="162796" y="376670"/>
                  <a:pt x="163530" y="376670"/>
                  <a:pt x="163864" y="377049"/>
                </a:cubicBezTo>
                <a:cubicBezTo>
                  <a:pt x="166466" y="378059"/>
                  <a:pt x="166800" y="380899"/>
                  <a:pt x="164598" y="382603"/>
                </a:cubicBezTo>
                <a:cubicBezTo>
                  <a:pt x="163130" y="383676"/>
                  <a:pt x="161661" y="384370"/>
                  <a:pt x="159793" y="383360"/>
                </a:cubicBezTo>
                <a:cubicBezTo>
                  <a:pt x="156456" y="381593"/>
                  <a:pt x="157190" y="380520"/>
                  <a:pt x="158725" y="377743"/>
                </a:cubicBezTo>
                <a:cubicBezTo>
                  <a:pt x="159459" y="377049"/>
                  <a:pt x="160927" y="376670"/>
                  <a:pt x="161661" y="376355"/>
                </a:cubicBezTo>
                <a:close/>
                <a:moveTo>
                  <a:pt x="1048002" y="376076"/>
                </a:moveTo>
                <a:cubicBezTo>
                  <a:pt x="1051791" y="376076"/>
                  <a:pt x="1053280" y="377851"/>
                  <a:pt x="1053280" y="381020"/>
                </a:cubicBezTo>
                <a:cubicBezTo>
                  <a:pt x="1053280" y="382732"/>
                  <a:pt x="1052130" y="383809"/>
                  <a:pt x="1051047" y="384507"/>
                </a:cubicBezTo>
                <a:cubicBezTo>
                  <a:pt x="1050303" y="385204"/>
                  <a:pt x="1049152" y="385584"/>
                  <a:pt x="1048002" y="385901"/>
                </a:cubicBezTo>
                <a:cubicBezTo>
                  <a:pt x="1046514" y="386599"/>
                  <a:pt x="1045431" y="386599"/>
                  <a:pt x="1044281" y="385584"/>
                </a:cubicBezTo>
                <a:cubicBezTo>
                  <a:pt x="1042048" y="383809"/>
                  <a:pt x="1040560" y="381020"/>
                  <a:pt x="1042387" y="378548"/>
                </a:cubicBezTo>
                <a:cubicBezTo>
                  <a:pt x="1042792" y="377851"/>
                  <a:pt x="1043537" y="377154"/>
                  <a:pt x="1044281" y="377154"/>
                </a:cubicBezTo>
                <a:cubicBezTo>
                  <a:pt x="1045431" y="376773"/>
                  <a:pt x="1046920" y="376456"/>
                  <a:pt x="1048002" y="376076"/>
                </a:cubicBezTo>
                <a:close/>
                <a:moveTo>
                  <a:pt x="39744" y="376076"/>
                </a:moveTo>
                <a:cubicBezTo>
                  <a:pt x="43553" y="376076"/>
                  <a:pt x="45457" y="379216"/>
                  <a:pt x="43553" y="382356"/>
                </a:cubicBezTo>
                <a:cubicBezTo>
                  <a:pt x="42397" y="384114"/>
                  <a:pt x="40900" y="385810"/>
                  <a:pt x="38248" y="385810"/>
                </a:cubicBezTo>
                <a:cubicBezTo>
                  <a:pt x="37908" y="385810"/>
                  <a:pt x="37500" y="386187"/>
                  <a:pt x="37160" y="386187"/>
                </a:cubicBezTo>
                <a:cubicBezTo>
                  <a:pt x="34099" y="386878"/>
                  <a:pt x="32263" y="385810"/>
                  <a:pt x="31107" y="383047"/>
                </a:cubicBezTo>
                <a:cubicBezTo>
                  <a:pt x="30358" y="381289"/>
                  <a:pt x="31107" y="379907"/>
                  <a:pt x="32263" y="378525"/>
                </a:cubicBezTo>
                <a:cubicBezTo>
                  <a:pt x="34847" y="377144"/>
                  <a:pt x="36752" y="376076"/>
                  <a:pt x="39744" y="376076"/>
                </a:cubicBezTo>
                <a:close/>
                <a:moveTo>
                  <a:pt x="285843" y="375648"/>
                </a:moveTo>
                <a:cubicBezTo>
                  <a:pt x="288798" y="376335"/>
                  <a:pt x="291418" y="377708"/>
                  <a:pt x="292157" y="380454"/>
                </a:cubicBezTo>
                <a:cubicBezTo>
                  <a:pt x="292896" y="380829"/>
                  <a:pt x="292896" y="381141"/>
                  <a:pt x="292896" y="381515"/>
                </a:cubicBezTo>
                <a:cubicBezTo>
                  <a:pt x="290343" y="386009"/>
                  <a:pt x="285843" y="386321"/>
                  <a:pt x="281000" y="386009"/>
                </a:cubicBezTo>
                <a:cubicBezTo>
                  <a:pt x="279121" y="386009"/>
                  <a:pt x="277646" y="384948"/>
                  <a:pt x="276506" y="383575"/>
                </a:cubicBezTo>
                <a:cubicBezTo>
                  <a:pt x="275430" y="382514"/>
                  <a:pt x="275766" y="380142"/>
                  <a:pt x="276908" y="378395"/>
                </a:cubicBezTo>
                <a:cubicBezTo>
                  <a:pt x="278786" y="375960"/>
                  <a:pt x="282478" y="374962"/>
                  <a:pt x="285843" y="375648"/>
                </a:cubicBezTo>
                <a:close/>
                <a:moveTo>
                  <a:pt x="1094002" y="375619"/>
                </a:moveTo>
                <a:cubicBezTo>
                  <a:pt x="1095488" y="375240"/>
                  <a:pt x="1096974" y="375619"/>
                  <a:pt x="1098528" y="375619"/>
                </a:cubicBezTo>
                <a:cubicBezTo>
                  <a:pt x="1101904" y="375619"/>
                  <a:pt x="1104133" y="379782"/>
                  <a:pt x="1101904" y="383314"/>
                </a:cubicBezTo>
                <a:cubicBezTo>
                  <a:pt x="1101904" y="383629"/>
                  <a:pt x="1101499" y="383629"/>
                  <a:pt x="1101499" y="383629"/>
                </a:cubicBezTo>
                <a:cubicBezTo>
                  <a:pt x="1098122" y="384701"/>
                  <a:pt x="1095894" y="387477"/>
                  <a:pt x="1092516" y="388170"/>
                </a:cubicBezTo>
                <a:cubicBezTo>
                  <a:pt x="1090288" y="388549"/>
                  <a:pt x="1089140" y="388549"/>
                  <a:pt x="1087654" y="386783"/>
                </a:cubicBezTo>
                <a:cubicBezTo>
                  <a:pt x="1086911" y="386089"/>
                  <a:pt x="1085763" y="383629"/>
                  <a:pt x="1085763" y="381548"/>
                </a:cubicBezTo>
                <a:cubicBezTo>
                  <a:pt x="1085763" y="381169"/>
                  <a:pt x="1086168" y="380475"/>
                  <a:pt x="1086911" y="379466"/>
                </a:cubicBezTo>
                <a:cubicBezTo>
                  <a:pt x="1088802" y="377006"/>
                  <a:pt x="1091368" y="376313"/>
                  <a:pt x="1094002" y="375619"/>
                </a:cubicBezTo>
                <a:close/>
                <a:moveTo>
                  <a:pt x="398706" y="375385"/>
                </a:moveTo>
                <a:cubicBezTo>
                  <a:pt x="401653" y="374683"/>
                  <a:pt x="406139" y="376468"/>
                  <a:pt x="407947" y="378955"/>
                </a:cubicBezTo>
                <a:cubicBezTo>
                  <a:pt x="410960" y="383545"/>
                  <a:pt x="409487" y="386350"/>
                  <a:pt x="404264" y="387051"/>
                </a:cubicBezTo>
                <a:cubicBezTo>
                  <a:pt x="403527" y="387434"/>
                  <a:pt x="402791" y="387434"/>
                  <a:pt x="402054" y="387434"/>
                </a:cubicBezTo>
                <a:cubicBezTo>
                  <a:pt x="399443" y="387434"/>
                  <a:pt x="397568" y="386605"/>
                  <a:pt x="395760" y="384947"/>
                </a:cubicBezTo>
                <a:cubicBezTo>
                  <a:pt x="394220" y="383481"/>
                  <a:pt x="393483" y="381377"/>
                  <a:pt x="394220" y="379656"/>
                </a:cubicBezTo>
                <a:cubicBezTo>
                  <a:pt x="394956" y="377488"/>
                  <a:pt x="396094" y="375767"/>
                  <a:pt x="398706" y="375385"/>
                </a:cubicBezTo>
                <a:close/>
                <a:moveTo>
                  <a:pt x="1068384" y="374539"/>
                </a:moveTo>
                <a:cubicBezTo>
                  <a:pt x="1070599" y="373847"/>
                  <a:pt x="1072142" y="374539"/>
                  <a:pt x="1073216" y="376615"/>
                </a:cubicBezTo>
                <a:cubicBezTo>
                  <a:pt x="1074692" y="379069"/>
                  <a:pt x="1073954" y="382906"/>
                  <a:pt x="1072478" y="384289"/>
                </a:cubicBezTo>
                <a:cubicBezTo>
                  <a:pt x="1070264" y="386365"/>
                  <a:pt x="1066908" y="387435"/>
                  <a:pt x="1064291" y="386743"/>
                </a:cubicBezTo>
                <a:cubicBezTo>
                  <a:pt x="1062815" y="386365"/>
                  <a:pt x="1061674" y="384667"/>
                  <a:pt x="1061674" y="383283"/>
                </a:cubicBezTo>
                <a:cubicBezTo>
                  <a:pt x="1062077" y="382528"/>
                  <a:pt x="1062077" y="382214"/>
                  <a:pt x="1062077" y="382214"/>
                </a:cubicBezTo>
                <a:cubicBezTo>
                  <a:pt x="1062077" y="381144"/>
                  <a:pt x="1061674" y="380830"/>
                  <a:pt x="1061674" y="380138"/>
                </a:cubicBezTo>
                <a:cubicBezTo>
                  <a:pt x="1061674" y="379069"/>
                  <a:pt x="1062077" y="377999"/>
                  <a:pt x="1062815" y="377685"/>
                </a:cubicBezTo>
                <a:cubicBezTo>
                  <a:pt x="1064694" y="376615"/>
                  <a:pt x="1066170" y="375231"/>
                  <a:pt x="1068384" y="374539"/>
                </a:cubicBezTo>
                <a:close/>
                <a:moveTo>
                  <a:pt x="870992" y="374508"/>
                </a:moveTo>
                <a:cubicBezTo>
                  <a:pt x="872483" y="374891"/>
                  <a:pt x="873635" y="374891"/>
                  <a:pt x="875127" y="375209"/>
                </a:cubicBezTo>
                <a:cubicBezTo>
                  <a:pt x="879601" y="376611"/>
                  <a:pt x="881092" y="381580"/>
                  <a:pt x="878177" y="385084"/>
                </a:cubicBezTo>
                <a:cubicBezTo>
                  <a:pt x="876279" y="387250"/>
                  <a:pt x="873635" y="387951"/>
                  <a:pt x="870992" y="388270"/>
                </a:cubicBezTo>
                <a:cubicBezTo>
                  <a:pt x="868755" y="388270"/>
                  <a:pt x="867264" y="387250"/>
                  <a:pt x="865772" y="386167"/>
                </a:cubicBezTo>
                <a:cubicBezTo>
                  <a:pt x="863874" y="384383"/>
                  <a:pt x="862722" y="381899"/>
                  <a:pt x="863468" y="379095"/>
                </a:cubicBezTo>
                <a:cubicBezTo>
                  <a:pt x="864620" y="375910"/>
                  <a:pt x="867602" y="374126"/>
                  <a:pt x="870992" y="374508"/>
                </a:cubicBezTo>
                <a:close/>
                <a:moveTo>
                  <a:pt x="770645" y="374262"/>
                </a:moveTo>
                <a:cubicBezTo>
                  <a:pt x="773622" y="373569"/>
                  <a:pt x="776260" y="374262"/>
                  <a:pt x="778492" y="376406"/>
                </a:cubicBezTo>
                <a:cubicBezTo>
                  <a:pt x="779980" y="377415"/>
                  <a:pt x="779980" y="380252"/>
                  <a:pt x="778898" y="381260"/>
                </a:cubicBezTo>
                <a:cubicBezTo>
                  <a:pt x="777410" y="382647"/>
                  <a:pt x="775516" y="383719"/>
                  <a:pt x="773622" y="384413"/>
                </a:cubicBezTo>
                <a:cubicBezTo>
                  <a:pt x="772133" y="384791"/>
                  <a:pt x="770645" y="385485"/>
                  <a:pt x="769495" y="385485"/>
                </a:cubicBezTo>
                <a:cubicBezTo>
                  <a:pt x="766857" y="385485"/>
                  <a:pt x="765369" y="384413"/>
                  <a:pt x="765030" y="381954"/>
                </a:cubicBezTo>
                <a:cubicBezTo>
                  <a:pt x="764286" y="381639"/>
                  <a:pt x="764625" y="381260"/>
                  <a:pt x="764625" y="380567"/>
                </a:cubicBezTo>
                <a:cubicBezTo>
                  <a:pt x="764625" y="377415"/>
                  <a:pt x="766857" y="375334"/>
                  <a:pt x="770645" y="374262"/>
                </a:cubicBezTo>
                <a:close/>
                <a:moveTo>
                  <a:pt x="846518" y="374162"/>
                </a:moveTo>
                <a:cubicBezTo>
                  <a:pt x="848751" y="373847"/>
                  <a:pt x="850240" y="374917"/>
                  <a:pt x="851797" y="375923"/>
                </a:cubicBezTo>
                <a:cubicBezTo>
                  <a:pt x="853285" y="377307"/>
                  <a:pt x="853285" y="378754"/>
                  <a:pt x="853285" y="379760"/>
                </a:cubicBezTo>
                <a:cubicBezTo>
                  <a:pt x="854030" y="382214"/>
                  <a:pt x="852541" y="383283"/>
                  <a:pt x="850646" y="384289"/>
                </a:cubicBezTo>
                <a:cubicBezTo>
                  <a:pt x="850240" y="384289"/>
                  <a:pt x="850240" y="384667"/>
                  <a:pt x="849902" y="384667"/>
                </a:cubicBezTo>
                <a:cubicBezTo>
                  <a:pt x="846518" y="386051"/>
                  <a:pt x="843134" y="386365"/>
                  <a:pt x="839750" y="387435"/>
                </a:cubicBezTo>
                <a:cubicBezTo>
                  <a:pt x="839412" y="387435"/>
                  <a:pt x="839006" y="387435"/>
                  <a:pt x="838668" y="387435"/>
                </a:cubicBezTo>
                <a:cubicBezTo>
                  <a:pt x="834878" y="387435"/>
                  <a:pt x="832983" y="384982"/>
                  <a:pt x="833727" y="381522"/>
                </a:cubicBezTo>
                <a:cubicBezTo>
                  <a:pt x="834539" y="379446"/>
                  <a:pt x="835622" y="377685"/>
                  <a:pt x="837111" y="376301"/>
                </a:cubicBezTo>
                <a:cubicBezTo>
                  <a:pt x="837517" y="375923"/>
                  <a:pt x="837856" y="375609"/>
                  <a:pt x="838262" y="375609"/>
                </a:cubicBezTo>
                <a:cubicBezTo>
                  <a:pt x="840901" y="374917"/>
                  <a:pt x="843879" y="374539"/>
                  <a:pt x="846518" y="374162"/>
                </a:cubicBezTo>
                <a:close/>
                <a:moveTo>
                  <a:pt x="795563" y="374149"/>
                </a:moveTo>
                <a:cubicBezTo>
                  <a:pt x="796878" y="374499"/>
                  <a:pt x="798099" y="375198"/>
                  <a:pt x="798642" y="376088"/>
                </a:cubicBezTo>
                <a:cubicBezTo>
                  <a:pt x="799795" y="377487"/>
                  <a:pt x="800202" y="379268"/>
                  <a:pt x="799795" y="381048"/>
                </a:cubicBezTo>
                <a:cubicBezTo>
                  <a:pt x="798642" y="383528"/>
                  <a:pt x="797149" y="384545"/>
                  <a:pt x="793417" y="384927"/>
                </a:cubicBezTo>
                <a:cubicBezTo>
                  <a:pt x="792264" y="384545"/>
                  <a:pt x="790432" y="384227"/>
                  <a:pt x="788871" y="383528"/>
                </a:cubicBezTo>
                <a:cubicBezTo>
                  <a:pt x="786632" y="382447"/>
                  <a:pt x="786293" y="378950"/>
                  <a:pt x="788125" y="377169"/>
                </a:cubicBezTo>
                <a:cubicBezTo>
                  <a:pt x="789278" y="376088"/>
                  <a:pt x="790432" y="375071"/>
                  <a:pt x="791925" y="374308"/>
                </a:cubicBezTo>
                <a:cubicBezTo>
                  <a:pt x="792841" y="373799"/>
                  <a:pt x="794248" y="373799"/>
                  <a:pt x="795563" y="374149"/>
                </a:cubicBezTo>
                <a:close/>
                <a:moveTo>
                  <a:pt x="715688" y="374126"/>
                </a:moveTo>
                <a:cubicBezTo>
                  <a:pt x="717930" y="374126"/>
                  <a:pt x="719424" y="375204"/>
                  <a:pt x="719831" y="376981"/>
                </a:cubicBezTo>
                <a:cubicBezTo>
                  <a:pt x="720239" y="379074"/>
                  <a:pt x="718677" y="380470"/>
                  <a:pt x="716843" y="380470"/>
                </a:cubicBezTo>
                <a:cubicBezTo>
                  <a:pt x="714941" y="380470"/>
                  <a:pt x="713039" y="380153"/>
                  <a:pt x="711205" y="379772"/>
                </a:cubicBezTo>
                <a:cubicBezTo>
                  <a:pt x="709643" y="379455"/>
                  <a:pt x="709304" y="377679"/>
                  <a:pt x="710798" y="376600"/>
                </a:cubicBezTo>
                <a:cubicBezTo>
                  <a:pt x="711952" y="375585"/>
                  <a:pt x="713447" y="374126"/>
                  <a:pt x="715688" y="374126"/>
                </a:cubicBezTo>
                <a:close/>
                <a:moveTo>
                  <a:pt x="462304" y="373569"/>
                </a:moveTo>
                <a:cubicBezTo>
                  <a:pt x="463440" y="373945"/>
                  <a:pt x="464913" y="373945"/>
                  <a:pt x="466387" y="374258"/>
                </a:cubicBezTo>
                <a:cubicBezTo>
                  <a:pt x="467124" y="374633"/>
                  <a:pt x="467861" y="375009"/>
                  <a:pt x="468263" y="375322"/>
                </a:cubicBezTo>
                <a:cubicBezTo>
                  <a:pt x="470138" y="377388"/>
                  <a:pt x="470138" y="381584"/>
                  <a:pt x="467861" y="383650"/>
                </a:cubicBezTo>
                <a:cubicBezTo>
                  <a:pt x="466052" y="385403"/>
                  <a:pt x="463440" y="386405"/>
                  <a:pt x="460834" y="386781"/>
                </a:cubicBezTo>
                <a:cubicBezTo>
                  <a:pt x="457884" y="387156"/>
                  <a:pt x="455606" y="385403"/>
                  <a:pt x="454132" y="383337"/>
                </a:cubicBezTo>
                <a:cubicBezTo>
                  <a:pt x="453397" y="382272"/>
                  <a:pt x="452659" y="380895"/>
                  <a:pt x="452659" y="379517"/>
                </a:cubicBezTo>
                <a:cubicBezTo>
                  <a:pt x="453061" y="377764"/>
                  <a:pt x="453798" y="376011"/>
                  <a:pt x="455606" y="375009"/>
                </a:cubicBezTo>
                <a:cubicBezTo>
                  <a:pt x="457481" y="374633"/>
                  <a:pt x="459693" y="373945"/>
                  <a:pt x="462304" y="373569"/>
                </a:cubicBezTo>
                <a:close/>
                <a:moveTo>
                  <a:pt x="316293" y="373466"/>
                </a:moveTo>
                <a:cubicBezTo>
                  <a:pt x="317575" y="373960"/>
                  <a:pt x="318526" y="375202"/>
                  <a:pt x="319646" y="377145"/>
                </a:cubicBezTo>
                <a:cubicBezTo>
                  <a:pt x="319986" y="377464"/>
                  <a:pt x="319986" y="378165"/>
                  <a:pt x="320393" y="378547"/>
                </a:cubicBezTo>
                <a:cubicBezTo>
                  <a:pt x="321141" y="380331"/>
                  <a:pt x="321141" y="381733"/>
                  <a:pt x="319646" y="383134"/>
                </a:cubicBezTo>
                <a:cubicBezTo>
                  <a:pt x="318899" y="383835"/>
                  <a:pt x="318492" y="384217"/>
                  <a:pt x="317745" y="384918"/>
                </a:cubicBezTo>
                <a:cubicBezTo>
                  <a:pt x="316658" y="385937"/>
                  <a:pt x="315504" y="386320"/>
                  <a:pt x="314349" y="386320"/>
                </a:cubicBezTo>
                <a:cubicBezTo>
                  <a:pt x="312516" y="386320"/>
                  <a:pt x="310954" y="385937"/>
                  <a:pt x="309120" y="385937"/>
                </a:cubicBezTo>
                <a:cubicBezTo>
                  <a:pt x="307219" y="385937"/>
                  <a:pt x="304977" y="385619"/>
                  <a:pt x="304230" y="383835"/>
                </a:cubicBezTo>
                <a:cubicBezTo>
                  <a:pt x="303076" y="381733"/>
                  <a:pt x="303076" y="379630"/>
                  <a:pt x="304230" y="377464"/>
                </a:cubicBezTo>
                <a:cubicBezTo>
                  <a:pt x="304570" y="376763"/>
                  <a:pt x="305317" y="376445"/>
                  <a:pt x="306471" y="376062"/>
                </a:cubicBezTo>
                <a:cubicBezTo>
                  <a:pt x="307965" y="375744"/>
                  <a:pt x="309460" y="375043"/>
                  <a:pt x="310954" y="374278"/>
                </a:cubicBezTo>
                <a:cubicBezTo>
                  <a:pt x="313399" y="373227"/>
                  <a:pt x="315011" y="372972"/>
                  <a:pt x="316293" y="373466"/>
                </a:cubicBezTo>
                <a:close/>
                <a:moveTo>
                  <a:pt x="818453" y="373435"/>
                </a:moveTo>
                <a:cubicBezTo>
                  <a:pt x="822225" y="372733"/>
                  <a:pt x="825593" y="374518"/>
                  <a:pt x="826334" y="378025"/>
                </a:cubicBezTo>
                <a:cubicBezTo>
                  <a:pt x="826670" y="379109"/>
                  <a:pt x="825930" y="380192"/>
                  <a:pt x="825593" y="381212"/>
                </a:cubicBezTo>
                <a:cubicBezTo>
                  <a:pt x="824448" y="384400"/>
                  <a:pt x="822225" y="385484"/>
                  <a:pt x="819194" y="385484"/>
                </a:cubicBezTo>
                <a:cubicBezTo>
                  <a:pt x="813603" y="385484"/>
                  <a:pt x="810976" y="382296"/>
                  <a:pt x="811717" y="377005"/>
                </a:cubicBezTo>
                <a:cubicBezTo>
                  <a:pt x="812121" y="374901"/>
                  <a:pt x="812862" y="374518"/>
                  <a:pt x="814748" y="374136"/>
                </a:cubicBezTo>
                <a:cubicBezTo>
                  <a:pt x="815826" y="373817"/>
                  <a:pt x="816971" y="373817"/>
                  <a:pt x="818453" y="373435"/>
                </a:cubicBezTo>
                <a:close/>
                <a:moveTo>
                  <a:pt x="429450" y="372596"/>
                </a:moveTo>
                <a:cubicBezTo>
                  <a:pt x="432061" y="371897"/>
                  <a:pt x="433936" y="372914"/>
                  <a:pt x="436146" y="373993"/>
                </a:cubicBezTo>
                <a:cubicBezTo>
                  <a:pt x="436882" y="374311"/>
                  <a:pt x="437284" y="375772"/>
                  <a:pt x="437619" y="376788"/>
                </a:cubicBezTo>
                <a:cubicBezTo>
                  <a:pt x="437619" y="377487"/>
                  <a:pt x="437619" y="378185"/>
                  <a:pt x="437619" y="378948"/>
                </a:cubicBezTo>
                <a:cubicBezTo>
                  <a:pt x="438021" y="381361"/>
                  <a:pt x="436548" y="383521"/>
                  <a:pt x="434673" y="384918"/>
                </a:cubicBezTo>
                <a:cubicBezTo>
                  <a:pt x="431324" y="387713"/>
                  <a:pt x="427240" y="387713"/>
                  <a:pt x="423155" y="385934"/>
                </a:cubicBezTo>
                <a:cubicBezTo>
                  <a:pt x="421682" y="385236"/>
                  <a:pt x="420543" y="383838"/>
                  <a:pt x="420543" y="382060"/>
                </a:cubicBezTo>
                <a:cubicBezTo>
                  <a:pt x="420543" y="379964"/>
                  <a:pt x="420945" y="378566"/>
                  <a:pt x="422418" y="376788"/>
                </a:cubicBezTo>
                <a:cubicBezTo>
                  <a:pt x="424293" y="374692"/>
                  <a:pt x="426503" y="373295"/>
                  <a:pt x="429450" y="372596"/>
                </a:cubicBezTo>
                <a:close/>
                <a:moveTo>
                  <a:pt x="347399" y="349054"/>
                </a:moveTo>
                <a:cubicBezTo>
                  <a:pt x="347808" y="349054"/>
                  <a:pt x="347808" y="349054"/>
                  <a:pt x="348150" y="349054"/>
                </a:cubicBezTo>
                <a:cubicBezTo>
                  <a:pt x="350061" y="349054"/>
                  <a:pt x="350743" y="349755"/>
                  <a:pt x="351153" y="351540"/>
                </a:cubicBezTo>
                <a:cubicBezTo>
                  <a:pt x="351494" y="353261"/>
                  <a:pt x="351153" y="354409"/>
                  <a:pt x="349651" y="355429"/>
                </a:cubicBezTo>
                <a:cubicBezTo>
                  <a:pt x="347808" y="356512"/>
                  <a:pt x="346990" y="356512"/>
                  <a:pt x="345898" y="355110"/>
                </a:cubicBezTo>
                <a:cubicBezTo>
                  <a:pt x="345488" y="354727"/>
                  <a:pt x="345147" y="354409"/>
                  <a:pt x="344738" y="353644"/>
                </a:cubicBezTo>
                <a:cubicBezTo>
                  <a:pt x="343236" y="351221"/>
                  <a:pt x="344396" y="349054"/>
                  <a:pt x="347399" y="349054"/>
                </a:cubicBezTo>
                <a:close/>
                <a:moveTo>
                  <a:pt x="310674" y="349054"/>
                </a:moveTo>
                <a:cubicBezTo>
                  <a:pt x="313349" y="349054"/>
                  <a:pt x="315201" y="350513"/>
                  <a:pt x="315201" y="352923"/>
                </a:cubicBezTo>
                <a:cubicBezTo>
                  <a:pt x="315201" y="354698"/>
                  <a:pt x="313349" y="356791"/>
                  <a:pt x="311428" y="356791"/>
                </a:cubicBezTo>
                <a:cubicBezTo>
                  <a:pt x="309165" y="356791"/>
                  <a:pt x="307587" y="355396"/>
                  <a:pt x="307244" y="352606"/>
                </a:cubicBezTo>
                <a:cubicBezTo>
                  <a:pt x="307244" y="350513"/>
                  <a:pt x="308410" y="349054"/>
                  <a:pt x="310674" y="349054"/>
                </a:cubicBezTo>
                <a:close/>
                <a:moveTo>
                  <a:pt x="330464" y="348601"/>
                </a:moveTo>
                <a:cubicBezTo>
                  <a:pt x="332986" y="348601"/>
                  <a:pt x="334512" y="350003"/>
                  <a:pt x="334844" y="352489"/>
                </a:cubicBezTo>
                <a:cubicBezTo>
                  <a:pt x="334844" y="354274"/>
                  <a:pt x="333384" y="355676"/>
                  <a:pt x="331526" y="355676"/>
                </a:cubicBezTo>
                <a:cubicBezTo>
                  <a:pt x="329717" y="355676"/>
                  <a:pt x="327465" y="353509"/>
                  <a:pt x="327465" y="351406"/>
                </a:cubicBezTo>
                <a:cubicBezTo>
                  <a:pt x="327465" y="350003"/>
                  <a:pt x="328922" y="348219"/>
                  <a:pt x="330464" y="348601"/>
                </a:cubicBezTo>
                <a:close/>
                <a:moveTo>
                  <a:pt x="290253" y="348314"/>
                </a:moveTo>
                <a:cubicBezTo>
                  <a:pt x="291154" y="348439"/>
                  <a:pt x="291908" y="348782"/>
                  <a:pt x="292285" y="349312"/>
                </a:cubicBezTo>
                <a:cubicBezTo>
                  <a:pt x="293793" y="351058"/>
                  <a:pt x="293793" y="353116"/>
                  <a:pt x="291942" y="354489"/>
                </a:cubicBezTo>
                <a:cubicBezTo>
                  <a:pt x="291187" y="355175"/>
                  <a:pt x="290434" y="355549"/>
                  <a:pt x="289268" y="355861"/>
                </a:cubicBezTo>
                <a:cubicBezTo>
                  <a:pt x="287759" y="356235"/>
                  <a:pt x="286594" y="355549"/>
                  <a:pt x="286251" y="354177"/>
                </a:cubicBezTo>
                <a:cubicBezTo>
                  <a:pt x="286251" y="353428"/>
                  <a:pt x="285840" y="352430"/>
                  <a:pt x="285840" y="351744"/>
                </a:cubicBezTo>
                <a:cubicBezTo>
                  <a:pt x="285840" y="349998"/>
                  <a:pt x="286251" y="349312"/>
                  <a:pt x="287348" y="348626"/>
                </a:cubicBezTo>
                <a:cubicBezTo>
                  <a:pt x="288307" y="348283"/>
                  <a:pt x="289354" y="348189"/>
                  <a:pt x="290253" y="348314"/>
                </a:cubicBezTo>
                <a:close/>
                <a:moveTo>
                  <a:pt x="99770" y="348219"/>
                </a:moveTo>
                <a:cubicBezTo>
                  <a:pt x="101259" y="348219"/>
                  <a:pt x="102004" y="348916"/>
                  <a:pt x="102410" y="350375"/>
                </a:cubicBezTo>
                <a:cubicBezTo>
                  <a:pt x="102749" y="351770"/>
                  <a:pt x="103155" y="353165"/>
                  <a:pt x="101666" y="354560"/>
                </a:cubicBezTo>
                <a:cubicBezTo>
                  <a:pt x="100853" y="355258"/>
                  <a:pt x="98281" y="355955"/>
                  <a:pt x="97536" y="355258"/>
                </a:cubicBezTo>
                <a:cubicBezTo>
                  <a:pt x="95641" y="354560"/>
                  <a:pt x="94896" y="352468"/>
                  <a:pt x="95234" y="351072"/>
                </a:cubicBezTo>
                <a:cubicBezTo>
                  <a:pt x="95979" y="349994"/>
                  <a:pt x="96385" y="349297"/>
                  <a:pt x="96724" y="348599"/>
                </a:cubicBezTo>
                <a:cubicBezTo>
                  <a:pt x="97875" y="348599"/>
                  <a:pt x="99025" y="348219"/>
                  <a:pt x="99770" y="348219"/>
                </a:cubicBezTo>
                <a:close/>
                <a:moveTo>
                  <a:pt x="133424" y="348069"/>
                </a:moveTo>
                <a:cubicBezTo>
                  <a:pt x="134524" y="348381"/>
                  <a:pt x="135276" y="349815"/>
                  <a:pt x="135276" y="351187"/>
                </a:cubicBezTo>
                <a:cubicBezTo>
                  <a:pt x="134934" y="351873"/>
                  <a:pt x="134524" y="352871"/>
                  <a:pt x="134524" y="354306"/>
                </a:cubicBezTo>
                <a:cubicBezTo>
                  <a:pt x="133424" y="354992"/>
                  <a:pt x="132261" y="355678"/>
                  <a:pt x="131099" y="354617"/>
                </a:cubicBezTo>
                <a:cubicBezTo>
                  <a:pt x="129594" y="353557"/>
                  <a:pt x="128499" y="352559"/>
                  <a:pt x="128499" y="350813"/>
                </a:cubicBezTo>
                <a:cubicBezTo>
                  <a:pt x="128499" y="349067"/>
                  <a:pt x="131509" y="347383"/>
                  <a:pt x="133424" y="348069"/>
                </a:cubicBezTo>
                <a:close/>
                <a:moveTo>
                  <a:pt x="116409" y="348037"/>
                </a:moveTo>
                <a:cubicBezTo>
                  <a:pt x="118284" y="349039"/>
                  <a:pt x="118284" y="350480"/>
                  <a:pt x="118619" y="351482"/>
                </a:cubicBezTo>
                <a:cubicBezTo>
                  <a:pt x="118619" y="353548"/>
                  <a:pt x="117883" y="354989"/>
                  <a:pt x="116074" y="355302"/>
                </a:cubicBezTo>
                <a:cubicBezTo>
                  <a:pt x="114600" y="355677"/>
                  <a:pt x="113060" y="355302"/>
                  <a:pt x="112323" y="353548"/>
                </a:cubicBezTo>
                <a:cubicBezTo>
                  <a:pt x="111988" y="353235"/>
                  <a:pt x="111988" y="352546"/>
                  <a:pt x="111587" y="351857"/>
                </a:cubicBezTo>
                <a:cubicBezTo>
                  <a:pt x="111252" y="350480"/>
                  <a:pt x="111587" y="349415"/>
                  <a:pt x="112725" y="348726"/>
                </a:cubicBezTo>
                <a:cubicBezTo>
                  <a:pt x="113797" y="348037"/>
                  <a:pt x="115337" y="347661"/>
                  <a:pt x="116409" y="348037"/>
                </a:cubicBezTo>
                <a:close/>
                <a:moveTo>
                  <a:pt x="148680" y="347700"/>
                </a:moveTo>
                <a:cubicBezTo>
                  <a:pt x="149839" y="348080"/>
                  <a:pt x="150520" y="348778"/>
                  <a:pt x="150929" y="349856"/>
                </a:cubicBezTo>
                <a:cubicBezTo>
                  <a:pt x="151270" y="350871"/>
                  <a:pt x="151338" y="351568"/>
                  <a:pt x="150929" y="352646"/>
                </a:cubicBezTo>
                <a:cubicBezTo>
                  <a:pt x="150588" y="354422"/>
                  <a:pt x="148271" y="355120"/>
                  <a:pt x="146771" y="354041"/>
                </a:cubicBezTo>
                <a:cubicBezTo>
                  <a:pt x="145272" y="352963"/>
                  <a:pt x="144863" y="352266"/>
                  <a:pt x="144863" y="350554"/>
                </a:cubicBezTo>
                <a:cubicBezTo>
                  <a:pt x="144863" y="350173"/>
                  <a:pt x="144863" y="349476"/>
                  <a:pt x="145272" y="349095"/>
                </a:cubicBezTo>
                <a:cubicBezTo>
                  <a:pt x="146021" y="348080"/>
                  <a:pt x="147180" y="347383"/>
                  <a:pt x="148680" y="347700"/>
                </a:cubicBezTo>
                <a:close/>
                <a:moveTo>
                  <a:pt x="259465" y="347383"/>
                </a:moveTo>
                <a:cubicBezTo>
                  <a:pt x="261303" y="347383"/>
                  <a:pt x="262460" y="348077"/>
                  <a:pt x="263548" y="349466"/>
                </a:cubicBezTo>
                <a:cubicBezTo>
                  <a:pt x="264365" y="350539"/>
                  <a:pt x="263957" y="351927"/>
                  <a:pt x="263208" y="352937"/>
                </a:cubicBezTo>
                <a:cubicBezTo>
                  <a:pt x="261303" y="355398"/>
                  <a:pt x="259057" y="355083"/>
                  <a:pt x="257559" y="352621"/>
                </a:cubicBezTo>
                <a:cubicBezTo>
                  <a:pt x="257151" y="351548"/>
                  <a:pt x="256811" y="351233"/>
                  <a:pt x="256403" y="350854"/>
                </a:cubicBezTo>
                <a:cubicBezTo>
                  <a:pt x="256403" y="349466"/>
                  <a:pt x="257900" y="347383"/>
                  <a:pt x="259465" y="347383"/>
                </a:cubicBezTo>
                <a:close/>
                <a:moveTo>
                  <a:pt x="273641" y="346826"/>
                </a:moveTo>
                <a:cubicBezTo>
                  <a:pt x="274798" y="347206"/>
                  <a:pt x="276296" y="347523"/>
                  <a:pt x="276635" y="348601"/>
                </a:cubicBezTo>
                <a:cubicBezTo>
                  <a:pt x="277450" y="349679"/>
                  <a:pt x="277450" y="351075"/>
                  <a:pt x="277450" y="352089"/>
                </a:cubicBezTo>
                <a:cubicBezTo>
                  <a:pt x="277043" y="353484"/>
                  <a:pt x="275887" y="354562"/>
                  <a:pt x="274390" y="354245"/>
                </a:cubicBezTo>
                <a:cubicBezTo>
                  <a:pt x="272484" y="353865"/>
                  <a:pt x="271396" y="352470"/>
                  <a:pt x="269898" y="351392"/>
                </a:cubicBezTo>
                <a:cubicBezTo>
                  <a:pt x="269489" y="351075"/>
                  <a:pt x="269898" y="350377"/>
                  <a:pt x="269898" y="349996"/>
                </a:cubicBezTo>
                <a:cubicBezTo>
                  <a:pt x="270647" y="348918"/>
                  <a:pt x="271736" y="347523"/>
                  <a:pt x="273641" y="346826"/>
                </a:cubicBezTo>
                <a:close/>
                <a:moveTo>
                  <a:pt x="245829" y="346826"/>
                </a:moveTo>
                <a:cubicBezTo>
                  <a:pt x="247311" y="346826"/>
                  <a:pt x="248793" y="347890"/>
                  <a:pt x="248793" y="349268"/>
                </a:cubicBezTo>
                <a:cubicBezTo>
                  <a:pt x="248793" y="349957"/>
                  <a:pt x="249197" y="351022"/>
                  <a:pt x="248793" y="351710"/>
                </a:cubicBezTo>
                <a:cubicBezTo>
                  <a:pt x="248793" y="353401"/>
                  <a:pt x="246974" y="354842"/>
                  <a:pt x="244685" y="354153"/>
                </a:cubicBezTo>
                <a:cubicBezTo>
                  <a:pt x="242866" y="353401"/>
                  <a:pt x="242126" y="352399"/>
                  <a:pt x="242126" y="350646"/>
                </a:cubicBezTo>
                <a:cubicBezTo>
                  <a:pt x="242126" y="348204"/>
                  <a:pt x="243607" y="346826"/>
                  <a:pt x="245829" y="346826"/>
                </a:cubicBezTo>
                <a:close/>
                <a:moveTo>
                  <a:pt x="69592" y="346676"/>
                </a:moveTo>
                <a:cubicBezTo>
                  <a:pt x="70654" y="345990"/>
                  <a:pt x="72181" y="345990"/>
                  <a:pt x="73243" y="346676"/>
                </a:cubicBezTo>
                <a:cubicBezTo>
                  <a:pt x="74703" y="347674"/>
                  <a:pt x="75500" y="349794"/>
                  <a:pt x="74703" y="351478"/>
                </a:cubicBezTo>
                <a:cubicBezTo>
                  <a:pt x="74703" y="351853"/>
                  <a:pt x="74371" y="352164"/>
                  <a:pt x="74371" y="352539"/>
                </a:cubicBezTo>
                <a:cubicBezTo>
                  <a:pt x="73973" y="353537"/>
                  <a:pt x="72911" y="354285"/>
                  <a:pt x="71782" y="353911"/>
                </a:cubicBezTo>
                <a:cubicBezTo>
                  <a:pt x="70322" y="353537"/>
                  <a:pt x="69194" y="353225"/>
                  <a:pt x="68862" y="351853"/>
                </a:cubicBezTo>
                <a:cubicBezTo>
                  <a:pt x="68463" y="351167"/>
                  <a:pt x="68463" y="350106"/>
                  <a:pt x="68132" y="349420"/>
                </a:cubicBezTo>
                <a:cubicBezTo>
                  <a:pt x="68132" y="348048"/>
                  <a:pt x="68463" y="347362"/>
                  <a:pt x="69592" y="346676"/>
                </a:cubicBezTo>
                <a:close/>
                <a:moveTo>
                  <a:pt x="866521" y="346547"/>
                </a:moveTo>
                <a:cubicBezTo>
                  <a:pt x="868718" y="346547"/>
                  <a:pt x="870982" y="348945"/>
                  <a:pt x="870982" y="350713"/>
                </a:cubicBezTo>
                <a:cubicBezTo>
                  <a:pt x="870582" y="352795"/>
                  <a:pt x="868718" y="354563"/>
                  <a:pt x="866921" y="354247"/>
                </a:cubicBezTo>
                <a:cubicBezTo>
                  <a:pt x="864324" y="354247"/>
                  <a:pt x="862127" y="352101"/>
                  <a:pt x="862460" y="350019"/>
                </a:cubicBezTo>
                <a:cubicBezTo>
                  <a:pt x="862460" y="348251"/>
                  <a:pt x="864724" y="346547"/>
                  <a:pt x="866521" y="346547"/>
                </a:cubicBezTo>
                <a:close/>
                <a:moveTo>
                  <a:pt x="486164" y="346547"/>
                </a:moveTo>
                <a:cubicBezTo>
                  <a:pt x="486499" y="346547"/>
                  <a:pt x="486903" y="346547"/>
                  <a:pt x="487237" y="346547"/>
                </a:cubicBezTo>
                <a:cubicBezTo>
                  <a:pt x="490268" y="346547"/>
                  <a:pt x="491010" y="347233"/>
                  <a:pt x="491750" y="349977"/>
                </a:cubicBezTo>
                <a:cubicBezTo>
                  <a:pt x="492154" y="351038"/>
                  <a:pt x="491750" y="352410"/>
                  <a:pt x="490606" y="353408"/>
                </a:cubicBezTo>
                <a:cubicBezTo>
                  <a:pt x="489528" y="354156"/>
                  <a:pt x="488382" y="354842"/>
                  <a:pt x="486903" y="353782"/>
                </a:cubicBezTo>
                <a:cubicBezTo>
                  <a:pt x="485761" y="353096"/>
                  <a:pt x="484281" y="352410"/>
                  <a:pt x="482803" y="352410"/>
                </a:cubicBezTo>
                <a:cubicBezTo>
                  <a:pt x="481324" y="352035"/>
                  <a:pt x="480920" y="351038"/>
                  <a:pt x="482063" y="349977"/>
                </a:cubicBezTo>
                <a:cubicBezTo>
                  <a:pt x="483542" y="348605"/>
                  <a:pt x="484684" y="347545"/>
                  <a:pt x="486164" y="346547"/>
                </a:cubicBezTo>
                <a:close/>
                <a:moveTo>
                  <a:pt x="219837" y="346269"/>
                </a:moveTo>
                <a:cubicBezTo>
                  <a:pt x="221308" y="346269"/>
                  <a:pt x="222445" y="346649"/>
                  <a:pt x="223180" y="348044"/>
                </a:cubicBezTo>
                <a:cubicBezTo>
                  <a:pt x="223515" y="348742"/>
                  <a:pt x="223515" y="349439"/>
                  <a:pt x="223916" y="350137"/>
                </a:cubicBezTo>
                <a:cubicBezTo>
                  <a:pt x="223916" y="351912"/>
                  <a:pt x="223180" y="352927"/>
                  <a:pt x="221709" y="353308"/>
                </a:cubicBezTo>
                <a:cubicBezTo>
                  <a:pt x="220573" y="354005"/>
                  <a:pt x="219436" y="354005"/>
                  <a:pt x="218366" y="352927"/>
                </a:cubicBezTo>
                <a:cubicBezTo>
                  <a:pt x="217965" y="352610"/>
                  <a:pt x="217630" y="352230"/>
                  <a:pt x="217229" y="351912"/>
                </a:cubicBezTo>
                <a:cubicBezTo>
                  <a:pt x="216160" y="351215"/>
                  <a:pt x="215357" y="350517"/>
                  <a:pt x="216160" y="349059"/>
                </a:cubicBezTo>
                <a:cubicBezTo>
                  <a:pt x="216895" y="347347"/>
                  <a:pt x="217965" y="346269"/>
                  <a:pt x="219837" y="346269"/>
                </a:cubicBezTo>
                <a:close/>
                <a:moveTo>
                  <a:pt x="87151" y="346269"/>
                </a:moveTo>
                <a:cubicBezTo>
                  <a:pt x="89037" y="346269"/>
                  <a:pt x="91261" y="347351"/>
                  <a:pt x="91261" y="349834"/>
                </a:cubicBezTo>
                <a:cubicBezTo>
                  <a:pt x="90924" y="350853"/>
                  <a:pt x="90924" y="351935"/>
                  <a:pt x="90924" y="352636"/>
                </a:cubicBezTo>
                <a:cubicBezTo>
                  <a:pt x="89779" y="353655"/>
                  <a:pt x="88296" y="355119"/>
                  <a:pt x="86410" y="354419"/>
                </a:cubicBezTo>
                <a:cubicBezTo>
                  <a:pt x="84591" y="354037"/>
                  <a:pt x="83782" y="352254"/>
                  <a:pt x="83041" y="350853"/>
                </a:cubicBezTo>
                <a:cubicBezTo>
                  <a:pt x="82704" y="350535"/>
                  <a:pt x="82704" y="349834"/>
                  <a:pt x="83041" y="349070"/>
                </a:cubicBezTo>
                <a:cubicBezTo>
                  <a:pt x="83782" y="347351"/>
                  <a:pt x="84927" y="346269"/>
                  <a:pt x="87151" y="346269"/>
                </a:cubicBezTo>
                <a:close/>
                <a:moveTo>
                  <a:pt x="911209" y="345990"/>
                </a:moveTo>
                <a:cubicBezTo>
                  <a:pt x="912715" y="345990"/>
                  <a:pt x="913879" y="346302"/>
                  <a:pt x="914632" y="347362"/>
                </a:cubicBezTo>
                <a:cubicBezTo>
                  <a:pt x="914974" y="347674"/>
                  <a:pt x="915385" y="348360"/>
                  <a:pt x="915727" y="348734"/>
                </a:cubicBezTo>
                <a:cubicBezTo>
                  <a:pt x="916480" y="350106"/>
                  <a:pt x="916480" y="351478"/>
                  <a:pt x="915385" y="352539"/>
                </a:cubicBezTo>
                <a:cubicBezTo>
                  <a:pt x="914221" y="353911"/>
                  <a:pt x="912304" y="354285"/>
                  <a:pt x="910798" y="353537"/>
                </a:cubicBezTo>
                <a:cubicBezTo>
                  <a:pt x="910456" y="353225"/>
                  <a:pt x="910045" y="352850"/>
                  <a:pt x="909702" y="352539"/>
                </a:cubicBezTo>
                <a:cubicBezTo>
                  <a:pt x="909292" y="351853"/>
                  <a:pt x="908949" y="351478"/>
                  <a:pt x="908539" y="350792"/>
                </a:cubicBezTo>
                <a:cubicBezTo>
                  <a:pt x="907032" y="348360"/>
                  <a:pt x="908539" y="345990"/>
                  <a:pt x="911209" y="345990"/>
                </a:cubicBezTo>
                <a:close/>
                <a:moveTo>
                  <a:pt x="900346" y="345990"/>
                </a:moveTo>
                <a:cubicBezTo>
                  <a:pt x="901083" y="346676"/>
                  <a:pt x="901819" y="347362"/>
                  <a:pt x="902556" y="348048"/>
                </a:cubicBezTo>
                <a:cubicBezTo>
                  <a:pt x="903694" y="349046"/>
                  <a:pt x="903694" y="349794"/>
                  <a:pt x="903293" y="351167"/>
                </a:cubicBezTo>
                <a:cubicBezTo>
                  <a:pt x="902958" y="352539"/>
                  <a:pt x="902221" y="353537"/>
                  <a:pt x="900748" y="353537"/>
                </a:cubicBezTo>
                <a:cubicBezTo>
                  <a:pt x="900011" y="353911"/>
                  <a:pt x="899208" y="354285"/>
                  <a:pt x="898136" y="354285"/>
                </a:cubicBezTo>
                <a:cubicBezTo>
                  <a:pt x="893650" y="350106"/>
                  <a:pt x="894387" y="347674"/>
                  <a:pt x="900346" y="345990"/>
                </a:cubicBezTo>
                <a:close/>
                <a:moveTo>
                  <a:pt x="880033" y="345990"/>
                </a:moveTo>
                <a:cubicBezTo>
                  <a:pt x="882274" y="345990"/>
                  <a:pt x="883768" y="347397"/>
                  <a:pt x="883768" y="349890"/>
                </a:cubicBezTo>
                <a:cubicBezTo>
                  <a:pt x="883768" y="353023"/>
                  <a:pt x="881527" y="353726"/>
                  <a:pt x="879286" y="353726"/>
                </a:cubicBezTo>
                <a:cubicBezTo>
                  <a:pt x="877453" y="353726"/>
                  <a:pt x="875212" y="351616"/>
                  <a:pt x="875552" y="349506"/>
                </a:cubicBezTo>
                <a:cubicBezTo>
                  <a:pt x="875552" y="347397"/>
                  <a:pt x="877453" y="345990"/>
                  <a:pt x="880033" y="345990"/>
                </a:cubicBezTo>
                <a:close/>
                <a:moveTo>
                  <a:pt x="424363" y="345990"/>
                </a:moveTo>
                <a:cubicBezTo>
                  <a:pt x="424700" y="345990"/>
                  <a:pt x="425104" y="345990"/>
                  <a:pt x="425441" y="345990"/>
                </a:cubicBezTo>
                <a:cubicBezTo>
                  <a:pt x="427732" y="346306"/>
                  <a:pt x="428809" y="348073"/>
                  <a:pt x="428809" y="350156"/>
                </a:cubicBezTo>
                <a:cubicBezTo>
                  <a:pt x="428809" y="352238"/>
                  <a:pt x="426586" y="354005"/>
                  <a:pt x="424363" y="353627"/>
                </a:cubicBezTo>
                <a:cubicBezTo>
                  <a:pt x="423218" y="353311"/>
                  <a:pt x="422477" y="353311"/>
                  <a:pt x="421736" y="352933"/>
                </a:cubicBezTo>
                <a:cubicBezTo>
                  <a:pt x="420590" y="352617"/>
                  <a:pt x="420253" y="351544"/>
                  <a:pt x="420253" y="350534"/>
                </a:cubicBezTo>
                <a:cubicBezTo>
                  <a:pt x="420253" y="349083"/>
                  <a:pt x="422881" y="346306"/>
                  <a:pt x="424363" y="345990"/>
                </a:cubicBezTo>
                <a:close/>
                <a:moveTo>
                  <a:pt x="57176" y="345990"/>
                </a:moveTo>
                <a:cubicBezTo>
                  <a:pt x="59035" y="345990"/>
                  <a:pt x="61225" y="347397"/>
                  <a:pt x="61225" y="350210"/>
                </a:cubicBezTo>
                <a:cubicBezTo>
                  <a:pt x="61225" y="351616"/>
                  <a:pt x="59367" y="353407"/>
                  <a:pt x="57574" y="353407"/>
                </a:cubicBezTo>
                <a:cubicBezTo>
                  <a:pt x="55318" y="353726"/>
                  <a:pt x="54256" y="352320"/>
                  <a:pt x="53857" y="349506"/>
                </a:cubicBezTo>
                <a:cubicBezTo>
                  <a:pt x="53857" y="347716"/>
                  <a:pt x="55318" y="346310"/>
                  <a:pt x="57176" y="345990"/>
                </a:cubicBezTo>
                <a:close/>
                <a:moveTo>
                  <a:pt x="394201" y="345813"/>
                </a:moveTo>
                <a:cubicBezTo>
                  <a:pt x="395352" y="346130"/>
                  <a:pt x="396503" y="346828"/>
                  <a:pt x="396841" y="348223"/>
                </a:cubicBezTo>
                <a:cubicBezTo>
                  <a:pt x="397586" y="351077"/>
                  <a:pt x="396097" y="353170"/>
                  <a:pt x="393118" y="353170"/>
                </a:cubicBezTo>
                <a:cubicBezTo>
                  <a:pt x="392712" y="353170"/>
                  <a:pt x="391967" y="352726"/>
                  <a:pt x="391629" y="352472"/>
                </a:cubicBezTo>
                <a:cubicBezTo>
                  <a:pt x="390817" y="351711"/>
                  <a:pt x="390478" y="351077"/>
                  <a:pt x="390072" y="350379"/>
                </a:cubicBezTo>
                <a:cubicBezTo>
                  <a:pt x="389734" y="349301"/>
                  <a:pt x="389327" y="348223"/>
                  <a:pt x="390072" y="347209"/>
                </a:cubicBezTo>
                <a:cubicBezTo>
                  <a:pt x="391223" y="346130"/>
                  <a:pt x="392712" y="345433"/>
                  <a:pt x="394201" y="345813"/>
                </a:cubicBezTo>
                <a:close/>
                <a:moveTo>
                  <a:pt x="40777" y="345812"/>
                </a:moveTo>
                <a:cubicBezTo>
                  <a:pt x="42673" y="345433"/>
                  <a:pt x="44907" y="346127"/>
                  <a:pt x="45652" y="347894"/>
                </a:cubicBezTo>
                <a:cubicBezTo>
                  <a:pt x="46058" y="348210"/>
                  <a:pt x="46058" y="348904"/>
                  <a:pt x="45652" y="349662"/>
                </a:cubicBezTo>
                <a:cubicBezTo>
                  <a:pt x="44907" y="350671"/>
                  <a:pt x="44162" y="352060"/>
                  <a:pt x="43011" y="352754"/>
                </a:cubicBezTo>
                <a:cubicBezTo>
                  <a:pt x="42267" y="353448"/>
                  <a:pt x="40033" y="353448"/>
                  <a:pt x="38882" y="352439"/>
                </a:cubicBezTo>
                <a:cubicBezTo>
                  <a:pt x="38137" y="351366"/>
                  <a:pt x="37799" y="350356"/>
                  <a:pt x="37799" y="349283"/>
                </a:cubicBezTo>
                <a:cubicBezTo>
                  <a:pt x="37799" y="347516"/>
                  <a:pt x="38882" y="346127"/>
                  <a:pt x="40777" y="345812"/>
                </a:cubicBezTo>
                <a:close/>
                <a:moveTo>
                  <a:pt x="360745" y="345807"/>
                </a:moveTo>
                <a:cubicBezTo>
                  <a:pt x="361490" y="345433"/>
                  <a:pt x="362234" y="345433"/>
                  <a:pt x="362979" y="345807"/>
                </a:cubicBezTo>
                <a:cubicBezTo>
                  <a:pt x="364874" y="346493"/>
                  <a:pt x="365619" y="347865"/>
                  <a:pt x="366363" y="349612"/>
                </a:cubicBezTo>
                <a:cubicBezTo>
                  <a:pt x="366363" y="349923"/>
                  <a:pt x="366296" y="350235"/>
                  <a:pt x="365957" y="350609"/>
                </a:cubicBezTo>
                <a:cubicBezTo>
                  <a:pt x="365551" y="350921"/>
                  <a:pt x="365213" y="351670"/>
                  <a:pt x="364874" y="351981"/>
                </a:cubicBezTo>
                <a:cubicBezTo>
                  <a:pt x="363723" y="353042"/>
                  <a:pt x="361490" y="353728"/>
                  <a:pt x="360339" y="353042"/>
                </a:cubicBezTo>
                <a:cubicBezTo>
                  <a:pt x="359188" y="352356"/>
                  <a:pt x="358105" y="350609"/>
                  <a:pt x="358105" y="349237"/>
                </a:cubicBezTo>
                <a:cubicBezTo>
                  <a:pt x="358444" y="347491"/>
                  <a:pt x="358850" y="346493"/>
                  <a:pt x="360745" y="345807"/>
                </a:cubicBezTo>
                <a:close/>
                <a:moveTo>
                  <a:pt x="455082" y="345609"/>
                </a:moveTo>
                <a:cubicBezTo>
                  <a:pt x="456274" y="345822"/>
                  <a:pt x="457321" y="346611"/>
                  <a:pt x="457906" y="348031"/>
                </a:cubicBezTo>
                <a:cubicBezTo>
                  <a:pt x="458248" y="348347"/>
                  <a:pt x="458248" y="349041"/>
                  <a:pt x="457906" y="349799"/>
                </a:cubicBezTo>
                <a:cubicBezTo>
                  <a:pt x="457906" y="350493"/>
                  <a:pt x="457493" y="350809"/>
                  <a:pt x="457148" y="351187"/>
                </a:cubicBezTo>
                <a:cubicBezTo>
                  <a:pt x="456326" y="352576"/>
                  <a:pt x="455571" y="352891"/>
                  <a:pt x="453718" y="352891"/>
                </a:cubicBezTo>
                <a:cubicBezTo>
                  <a:pt x="452139" y="352891"/>
                  <a:pt x="450630" y="352197"/>
                  <a:pt x="450286" y="350493"/>
                </a:cubicBezTo>
                <a:cubicBezTo>
                  <a:pt x="450630" y="349799"/>
                  <a:pt x="450630" y="349041"/>
                  <a:pt x="450286" y="348031"/>
                </a:cubicBezTo>
                <a:cubicBezTo>
                  <a:pt x="450630" y="347653"/>
                  <a:pt x="451041" y="346958"/>
                  <a:pt x="451384" y="346643"/>
                </a:cubicBezTo>
                <a:cubicBezTo>
                  <a:pt x="452551" y="345759"/>
                  <a:pt x="453890" y="345396"/>
                  <a:pt x="455082" y="345609"/>
                </a:cubicBezTo>
                <a:close/>
                <a:moveTo>
                  <a:pt x="574470" y="345574"/>
                </a:moveTo>
                <a:cubicBezTo>
                  <a:pt x="575324" y="345709"/>
                  <a:pt x="576181" y="346074"/>
                  <a:pt x="576729" y="346613"/>
                </a:cubicBezTo>
                <a:cubicBezTo>
                  <a:pt x="577894" y="346930"/>
                  <a:pt x="578237" y="348008"/>
                  <a:pt x="578990" y="349022"/>
                </a:cubicBezTo>
                <a:cubicBezTo>
                  <a:pt x="578237" y="350101"/>
                  <a:pt x="577483" y="351179"/>
                  <a:pt x="576729" y="351876"/>
                </a:cubicBezTo>
                <a:cubicBezTo>
                  <a:pt x="575976" y="352574"/>
                  <a:pt x="575222" y="352891"/>
                  <a:pt x="574470" y="352574"/>
                </a:cubicBezTo>
                <a:cubicBezTo>
                  <a:pt x="574059" y="352574"/>
                  <a:pt x="573304" y="352193"/>
                  <a:pt x="572964" y="352193"/>
                </a:cubicBezTo>
                <a:cubicBezTo>
                  <a:pt x="569884" y="350798"/>
                  <a:pt x="569542" y="347627"/>
                  <a:pt x="572210" y="345915"/>
                </a:cubicBezTo>
                <a:cubicBezTo>
                  <a:pt x="572758" y="345535"/>
                  <a:pt x="573613" y="345440"/>
                  <a:pt x="574470" y="345574"/>
                </a:cubicBezTo>
                <a:close/>
                <a:moveTo>
                  <a:pt x="232089" y="345535"/>
                </a:moveTo>
                <a:cubicBezTo>
                  <a:pt x="233985" y="345154"/>
                  <a:pt x="235813" y="346232"/>
                  <a:pt x="235813" y="348706"/>
                </a:cubicBezTo>
                <a:cubicBezTo>
                  <a:pt x="235813" y="351179"/>
                  <a:pt x="234730" y="352574"/>
                  <a:pt x="232428" y="352891"/>
                </a:cubicBezTo>
                <a:cubicBezTo>
                  <a:pt x="230193" y="352891"/>
                  <a:pt x="227553" y="350798"/>
                  <a:pt x="227959" y="349022"/>
                </a:cubicBezTo>
                <a:cubicBezTo>
                  <a:pt x="227959" y="346930"/>
                  <a:pt x="229855" y="345154"/>
                  <a:pt x="232089" y="345535"/>
                </a:cubicBezTo>
                <a:close/>
                <a:moveTo>
                  <a:pt x="584486" y="345433"/>
                </a:moveTo>
                <a:cubicBezTo>
                  <a:pt x="586314" y="345433"/>
                  <a:pt x="588209" y="347516"/>
                  <a:pt x="588209" y="349977"/>
                </a:cubicBezTo>
                <a:cubicBezTo>
                  <a:pt x="588209" y="351744"/>
                  <a:pt x="585976" y="353448"/>
                  <a:pt x="584079" y="353133"/>
                </a:cubicBezTo>
                <a:cubicBezTo>
                  <a:pt x="581847" y="353133"/>
                  <a:pt x="579952" y="351050"/>
                  <a:pt x="579952" y="348904"/>
                </a:cubicBezTo>
                <a:cubicBezTo>
                  <a:pt x="579952" y="347200"/>
                  <a:pt x="582185" y="345433"/>
                  <a:pt x="584486" y="345433"/>
                </a:cubicBezTo>
                <a:close/>
                <a:moveTo>
                  <a:pt x="173465" y="345433"/>
                </a:moveTo>
                <a:cubicBezTo>
                  <a:pt x="175258" y="345433"/>
                  <a:pt x="177515" y="347233"/>
                  <a:pt x="177515" y="348969"/>
                </a:cubicBezTo>
                <a:cubicBezTo>
                  <a:pt x="177515" y="351154"/>
                  <a:pt x="176054" y="352890"/>
                  <a:pt x="173797" y="352890"/>
                </a:cubicBezTo>
                <a:cubicBezTo>
                  <a:pt x="172004" y="352890"/>
                  <a:pt x="170145" y="351154"/>
                  <a:pt x="170145" y="348969"/>
                </a:cubicBezTo>
                <a:cubicBezTo>
                  <a:pt x="170145" y="347233"/>
                  <a:pt x="171606" y="345433"/>
                  <a:pt x="173465" y="345433"/>
                </a:cubicBezTo>
                <a:close/>
                <a:moveTo>
                  <a:pt x="163082" y="345433"/>
                </a:moveTo>
                <a:cubicBezTo>
                  <a:pt x="163826" y="345433"/>
                  <a:pt x="164571" y="345806"/>
                  <a:pt x="165316" y="346490"/>
                </a:cubicBezTo>
                <a:cubicBezTo>
                  <a:pt x="166400" y="347485"/>
                  <a:pt x="166806" y="348853"/>
                  <a:pt x="166061" y="350594"/>
                </a:cubicBezTo>
                <a:cubicBezTo>
                  <a:pt x="164910" y="351278"/>
                  <a:pt x="163826" y="351962"/>
                  <a:pt x="162269" y="352335"/>
                </a:cubicBezTo>
                <a:cubicBezTo>
                  <a:pt x="161931" y="352335"/>
                  <a:pt x="161524" y="351962"/>
                  <a:pt x="161186" y="351962"/>
                </a:cubicBezTo>
                <a:cubicBezTo>
                  <a:pt x="160441" y="351651"/>
                  <a:pt x="160034" y="350967"/>
                  <a:pt x="159696" y="350594"/>
                </a:cubicBezTo>
                <a:cubicBezTo>
                  <a:pt x="158951" y="349599"/>
                  <a:pt x="158545" y="348542"/>
                  <a:pt x="159290" y="347174"/>
                </a:cubicBezTo>
                <a:cubicBezTo>
                  <a:pt x="160034" y="345806"/>
                  <a:pt x="161524" y="345433"/>
                  <a:pt x="163082" y="345433"/>
                </a:cubicBezTo>
                <a:close/>
                <a:moveTo>
                  <a:pt x="468841" y="345320"/>
                </a:moveTo>
                <a:cubicBezTo>
                  <a:pt x="469907" y="345320"/>
                  <a:pt x="470921" y="345764"/>
                  <a:pt x="471654" y="346651"/>
                </a:cubicBezTo>
                <a:cubicBezTo>
                  <a:pt x="473119" y="348364"/>
                  <a:pt x="472387" y="351217"/>
                  <a:pt x="470523" y="352232"/>
                </a:cubicBezTo>
                <a:cubicBezTo>
                  <a:pt x="470190" y="352612"/>
                  <a:pt x="469058" y="352612"/>
                  <a:pt x="468325" y="352612"/>
                </a:cubicBezTo>
                <a:cubicBezTo>
                  <a:pt x="466860" y="351915"/>
                  <a:pt x="465728" y="350837"/>
                  <a:pt x="464263" y="349822"/>
                </a:cubicBezTo>
                <a:cubicBezTo>
                  <a:pt x="464263" y="349442"/>
                  <a:pt x="464263" y="349061"/>
                  <a:pt x="464263" y="348744"/>
                </a:cubicBezTo>
                <a:cubicBezTo>
                  <a:pt x="464596" y="348046"/>
                  <a:pt x="465328" y="347349"/>
                  <a:pt x="465728" y="346651"/>
                </a:cubicBezTo>
                <a:cubicBezTo>
                  <a:pt x="466660" y="345764"/>
                  <a:pt x="467776" y="345320"/>
                  <a:pt x="468841" y="345320"/>
                </a:cubicBezTo>
                <a:close/>
                <a:moveTo>
                  <a:pt x="378166" y="345154"/>
                </a:moveTo>
                <a:cubicBezTo>
                  <a:pt x="380793" y="345154"/>
                  <a:pt x="382680" y="346620"/>
                  <a:pt x="382680" y="349042"/>
                </a:cubicBezTo>
                <a:cubicBezTo>
                  <a:pt x="383016" y="350509"/>
                  <a:pt x="380389" y="352612"/>
                  <a:pt x="378570" y="352612"/>
                </a:cubicBezTo>
                <a:cubicBezTo>
                  <a:pt x="376280" y="352612"/>
                  <a:pt x="374797" y="351210"/>
                  <a:pt x="374460" y="348724"/>
                </a:cubicBezTo>
                <a:cubicBezTo>
                  <a:pt x="374460" y="346939"/>
                  <a:pt x="375943" y="345154"/>
                  <a:pt x="378166" y="345154"/>
                </a:cubicBezTo>
                <a:close/>
                <a:moveTo>
                  <a:pt x="11101" y="344973"/>
                </a:moveTo>
                <a:cubicBezTo>
                  <a:pt x="11896" y="345192"/>
                  <a:pt x="12641" y="345722"/>
                  <a:pt x="13386" y="346439"/>
                </a:cubicBezTo>
                <a:cubicBezTo>
                  <a:pt x="14536" y="348123"/>
                  <a:pt x="14536" y="349558"/>
                  <a:pt x="13791" y="351241"/>
                </a:cubicBezTo>
                <a:cubicBezTo>
                  <a:pt x="13047" y="351927"/>
                  <a:pt x="11558" y="352614"/>
                  <a:pt x="11152" y="352614"/>
                </a:cubicBezTo>
                <a:cubicBezTo>
                  <a:pt x="8174" y="352614"/>
                  <a:pt x="5535" y="351241"/>
                  <a:pt x="4790" y="349183"/>
                </a:cubicBezTo>
                <a:cubicBezTo>
                  <a:pt x="4790" y="348809"/>
                  <a:pt x="4790" y="347811"/>
                  <a:pt x="5196" y="347811"/>
                </a:cubicBezTo>
                <a:cubicBezTo>
                  <a:pt x="6279" y="346751"/>
                  <a:pt x="7430" y="346065"/>
                  <a:pt x="8513" y="345379"/>
                </a:cubicBezTo>
                <a:cubicBezTo>
                  <a:pt x="9460" y="344849"/>
                  <a:pt x="10306" y="344755"/>
                  <a:pt x="11101" y="344973"/>
                </a:cubicBezTo>
                <a:close/>
                <a:moveTo>
                  <a:pt x="601405" y="344876"/>
                </a:moveTo>
                <a:cubicBezTo>
                  <a:pt x="602867" y="344876"/>
                  <a:pt x="603997" y="345560"/>
                  <a:pt x="604729" y="346617"/>
                </a:cubicBezTo>
                <a:cubicBezTo>
                  <a:pt x="604729" y="347612"/>
                  <a:pt x="605060" y="348669"/>
                  <a:pt x="605459" y="350037"/>
                </a:cubicBezTo>
                <a:cubicBezTo>
                  <a:pt x="604330" y="351405"/>
                  <a:pt x="602867" y="351778"/>
                  <a:pt x="601405" y="351778"/>
                </a:cubicBezTo>
                <a:cubicBezTo>
                  <a:pt x="601006" y="351778"/>
                  <a:pt x="600276" y="351405"/>
                  <a:pt x="599943" y="351405"/>
                </a:cubicBezTo>
                <a:cubicBezTo>
                  <a:pt x="598484" y="350410"/>
                  <a:pt x="598086" y="348980"/>
                  <a:pt x="598086" y="347612"/>
                </a:cubicBezTo>
                <a:cubicBezTo>
                  <a:pt x="598086" y="347301"/>
                  <a:pt x="598086" y="347301"/>
                  <a:pt x="598086" y="346928"/>
                </a:cubicBezTo>
                <a:cubicBezTo>
                  <a:pt x="598484" y="345933"/>
                  <a:pt x="600276" y="344876"/>
                  <a:pt x="601405" y="344876"/>
                </a:cubicBezTo>
                <a:close/>
                <a:moveTo>
                  <a:pt x="855575" y="344695"/>
                </a:moveTo>
                <a:cubicBezTo>
                  <a:pt x="857443" y="345385"/>
                  <a:pt x="859244" y="346451"/>
                  <a:pt x="859645" y="348521"/>
                </a:cubicBezTo>
                <a:cubicBezTo>
                  <a:pt x="859978" y="350591"/>
                  <a:pt x="859978" y="351971"/>
                  <a:pt x="857043" y="353037"/>
                </a:cubicBezTo>
                <a:cubicBezTo>
                  <a:pt x="856309" y="353351"/>
                  <a:pt x="855575" y="353351"/>
                  <a:pt x="855174" y="353727"/>
                </a:cubicBezTo>
                <a:cubicBezTo>
                  <a:pt x="854441" y="353351"/>
                  <a:pt x="853707" y="353351"/>
                  <a:pt x="853373" y="353037"/>
                </a:cubicBezTo>
                <a:cubicBezTo>
                  <a:pt x="850771" y="351971"/>
                  <a:pt x="849637" y="349588"/>
                  <a:pt x="851105" y="347141"/>
                </a:cubicBezTo>
                <a:cubicBezTo>
                  <a:pt x="852239" y="345385"/>
                  <a:pt x="854107" y="344319"/>
                  <a:pt x="855575" y="344695"/>
                </a:cubicBezTo>
                <a:close/>
                <a:moveTo>
                  <a:pt x="439989" y="344586"/>
                </a:moveTo>
                <a:cubicBezTo>
                  <a:pt x="440866" y="344710"/>
                  <a:pt x="441702" y="345225"/>
                  <a:pt x="442437" y="346098"/>
                </a:cubicBezTo>
                <a:cubicBezTo>
                  <a:pt x="443172" y="346784"/>
                  <a:pt x="443172" y="347844"/>
                  <a:pt x="443975" y="348842"/>
                </a:cubicBezTo>
                <a:cubicBezTo>
                  <a:pt x="443574" y="349591"/>
                  <a:pt x="443172" y="349903"/>
                  <a:pt x="443172" y="350588"/>
                </a:cubicBezTo>
                <a:cubicBezTo>
                  <a:pt x="442838" y="351961"/>
                  <a:pt x="441368" y="352335"/>
                  <a:pt x="439897" y="352335"/>
                </a:cubicBezTo>
                <a:cubicBezTo>
                  <a:pt x="438359" y="352335"/>
                  <a:pt x="437624" y="351649"/>
                  <a:pt x="436888" y="350588"/>
                </a:cubicBezTo>
                <a:cubicBezTo>
                  <a:pt x="436153" y="349591"/>
                  <a:pt x="435819" y="348530"/>
                  <a:pt x="435418" y="346784"/>
                </a:cubicBezTo>
                <a:cubicBezTo>
                  <a:pt x="436153" y="346472"/>
                  <a:pt x="436554" y="346098"/>
                  <a:pt x="437290" y="345412"/>
                </a:cubicBezTo>
                <a:cubicBezTo>
                  <a:pt x="438192" y="344726"/>
                  <a:pt x="439111" y="344461"/>
                  <a:pt x="439989" y="344586"/>
                </a:cubicBezTo>
                <a:close/>
                <a:moveTo>
                  <a:pt x="1138663" y="344481"/>
                </a:moveTo>
                <a:cubicBezTo>
                  <a:pt x="1139639" y="344703"/>
                  <a:pt x="1140564" y="345226"/>
                  <a:pt x="1141505" y="345575"/>
                </a:cubicBezTo>
                <a:cubicBezTo>
                  <a:pt x="1142985" y="346272"/>
                  <a:pt x="1143389" y="347604"/>
                  <a:pt x="1143389" y="349062"/>
                </a:cubicBezTo>
                <a:cubicBezTo>
                  <a:pt x="1143389" y="350457"/>
                  <a:pt x="1142649" y="351535"/>
                  <a:pt x="1141102" y="352232"/>
                </a:cubicBezTo>
                <a:cubicBezTo>
                  <a:pt x="1140025" y="351915"/>
                  <a:pt x="1138882" y="352232"/>
                  <a:pt x="1138546" y="352612"/>
                </a:cubicBezTo>
                <a:cubicBezTo>
                  <a:pt x="1135518" y="352612"/>
                  <a:pt x="1132559" y="349823"/>
                  <a:pt x="1132155" y="347667"/>
                </a:cubicBezTo>
                <a:cubicBezTo>
                  <a:pt x="1132155" y="346653"/>
                  <a:pt x="1132559" y="345955"/>
                  <a:pt x="1133702" y="345575"/>
                </a:cubicBezTo>
                <a:cubicBezTo>
                  <a:pt x="1134442" y="345195"/>
                  <a:pt x="1135182" y="345575"/>
                  <a:pt x="1135518" y="345195"/>
                </a:cubicBezTo>
                <a:cubicBezTo>
                  <a:pt x="1136662" y="344339"/>
                  <a:pt x="1137688" y="344259"/>
                  <a:pt x="1138663" y="344481"/>
                </a:cubicBezTo>
                <a:close/>
                <a:moveTo>
                  <a:pt x="1102509" y="344361"/>
                </a:moveTo>
                <a:cubicBezTo>
                  <a:pt x="1103250" y="344361"/>
                  <a:pt x="1103992" y="345066"/>
                  <a:pt x="1104733" y="345836"/>
                </a:cubicBezTo>
                <a:cubicBezTo>
                  <a:pt x="1105070" y="346541"/>
                  <a:pt x="1105811" y="347567"/>
                  <a:pt x="1106215" y="348978"/>
                </a:cubicBezTo>
                <a:cubicBezTo>
                  <a:pt x="1104733" y="350068"/>
                  <a:pt x="1103587" y="351159"/>
                  <a:pt x="1102509" y="351864"/>
                </a:cubicBezTo>
                <a:cubicBezTo>
                  <a:pt x="1100623" y="352890"/>
                  <a:pt x="1098736" y="352569"/>
                  <a:pt x="1097995" y="350453"/>
                </a:cubicBezTo>
                <a:cubicBezTo>
                  <a:pt x="1097658" y="349363"/>
                  <a:pt x="1097658" y="348273"/>
                  <a:pt x="1097995" y="346862"/>
                </a:cubicBezTo>
                <a:cubicBezTo>
                  <a:pt x="1098736" y="345451"/>
                  <a:pt x="1100960" y="344040"/>
                  <a:pt x="1102509" y="344361"/>
                </a:cubicBezTo>
                <a:close/>
                <a:moveTo>
                  <a:pt x="407828" y="344361"/>
                </a:moveTo>
                <a:cubicBezTo>
                  <a:pt x="408966" y="344040"/>
                  <a:pt x="410038" y="344040"/>
                  <a:pt x="410774" y="344745"/>
                </a:cubicBezTo>
                <a:cubicBezTo>
                  <a:pt x="412247" y="345836"/>
                  <a:pt x="412649" y="347567"/>
                  <a:pt x="413051" y="349363"/>
                </a:cubicBezTo>
                <a:cubicBezTo>
                  <a:pt x="413051" y="351159"/>
                  <a:pt x="410439" y="352890"/>
                  <a:pt x="408565" y="352569"/>
                </a:cubicBezTo>
                <a:cubicBezTo>
                  <a:pt x="407426" y="352569"/>
                  <a:pt x="406355" y="352185"/>
                  <a:pt x="405619" y="351159"/>
                </a:cubicBezTo>
                <a:cubicBezTo>
                  <a:pt x="405217" y="350453"/>
                  <a:pt x="404079" y="350068"/>
                  <a:pt x="403744" y="349748"/>
                </a:cubicBezTo>
                <a:cubicBezTo>
                  <a:pt x="403007" y="349363"/>
                  <a:pt x="403007" y="348273"/>
                  <a:pt x="403342" y="347952"/>
                </a:cubicBezTo>
                <a:cubicBezTo>
                  <a:pt x="404882" y="346541"/>
                  <a:pt x="405954" y="345066"/>
                  <a:pt x="407828" y="344361"/>
                </a:cubicBezTo>
                <a:close/>
                <a:moveTo>
                  <a:pt x="519625" y="344357"/>
                </a:moveTo>
                <a:cubicBezTo>
                  <a:pt x="520384" y="344040"/>
                  <a:pt x="521543" y="344357"/>
                  <a:pt x="521884" y="344737"/>
                </a:cubicBezTo>
                <a:cubicBezTo>
                  <a:pt x="523053" y="345435"/>
                  <a:pt x="523808" y="346513"/>
                  <a:pt x="523808" y="347908"/>
                </a:cubicBezTo>
                <a:cubicBezTo>
                  <a:pt x="524560" y="350381"/>
                  <a:pt x="523465" y="351396"/>
                  <a:pt x="521134" y="351777"/>
                </a:cubicBezTo>
                <a:cubicBezTo>
                  <a:pt x="519625" y="351777"/>
                  <a:pt x="517358" y="350381"/>
                  <a:pt x="516946" y="348606"/>
                </a:cubicBezTo>
                <a:cubicBezTo>
                  <a:pt x="516603" y="347211"/>
                  <a:pt x="518110" y="345055"/>
                  <a:pt x="519625" y="344357"/>
                </a:cubicBezTo>
                <a:close/>
                <a:moveTo>
                  <a:pt x="561098" y="344340"/>
                </a:moveTo>
                <a:cubicBezTo>
                  <a:pt x="561945" y="344292"/>
                  <a:pt x="562792" y="344545"/>
                  <a:pt x="563368" y="345050"/>
                </a:cubicBezTo>
                <a:cubicBezTo>
                  <a:pt x="564860" y="346123"/>
                  <a:pt x="565605" y="348205"/>
                  <a:pt x="564860" y="349973"/>
                </a:cubicBezTo>
                <a:cubicBezTo>
                  <a:pt x="564453" y="351046"/>
                  <a:pt x="562623" y="352055"/>
                  <a:pt x="560724" y="352055"/>
                </a:cubicBezTo>
                <a:cubicBezTo>
                  <a:pt x="559572" y="352055"/>
                  <a:pt x="558826" y="351361"/>
                  <a:pt x="558487" y="350667"/>
                </a:cubicBezTo>
                <a:cubicBezTo>
                  <a:pt x="558081" y="349279"/>
                  <a:pt x="557674" y="348584"/>
                  <a:pt x="557336" y="347511"/>
                </a:cubicBezTo>
                <a:cubicBezTo>
                  <a:pt x="557674" y="346817"/>
                  <a:pt x="558081" y="346123"/>
                  <a:pt x="558826" y="345428"/>
                </a:cubicBezTo>
                <a:cubicBezTo>
                  <a:pt x="559403" y="344734"/>
                  <a:pt x="560250" y="344387"/>
                  <a:pt x="561098" y="344340"/>
                </a:cubicBezTo>
                <a:close/>
                <a:moveTo>
                  <a:pt x="203184" y="344319"/>
                </a:moveTo>
                <a:cubicBezTo>
                  <a:pt x="203527" y="344319"/>
                  <a:pt x="203939" y="344319"/>
                  <a:pt x="204282" y="344699"/>
                </a:cubicBezTo>
                <a:cubicBezTo>
                  <a:pt x="206547" y="345016"/>
                  <a:pt x="206959" y="345777"/>
                  <a:pt x="206547" y="347870"/>
                </a:cubicBezTo>
                <a:cubicBezTo>
                  <a:pt x="206547" y="348567"/>
                  <a:pt x="206204" y="349265"/>
                  <a:pt x="206204" y="349963"/>
                </a:cubicBezTo>
                <a:cubicBezTo>
                  <a:pt x="205792" y="351041"/>
                  <a:pt x="205038" y="351738"/>
                  <a:pt x="203939" y="351738"/>
                </a:cubicBezTo>
                <a:cubicBezTo>
                  <a:pt x="202772" y="352055"/>
                  <a:pt x="201605" y="351358"/>
                  <a:pt x="200850" y="350660"/>
                </a:cubicBezTo>
                <a:cubicBezTo>
                  <a:pt x="200507" y="349963"/>
                  <a:pt x="200095" y="349645"/>
                  <a:pt x="199752" y="348885"/>
                </a:cubicBezTo>
                <a:cubicBezTo>
                  <a:pt x="198997" y="346792"/>
                  <a:pt x="200507" y="344319"/>
                  <a:pt x="203184" y="344319"/>
                </a:cubicBezTo>
                <a:close/>
                <a:moveTo>
                  <a:pt x="23456" y="344319"/>
                </a:moveTo>
                <a:cubicBezTo>
                  <a:pt x="24592" y="344694"/>
                  <a:pt x="25328" y="344319"/>
                  <a:pt x="26063" y="344319"/>
                </a:cubicBezTo>
                <a:cubicBezTo>
                  <a:pt x="27200" y="345008"/>
                  <a:pt x="27935" y="345383"/>
                  <a:pt x="28670" y="346072"/>
                </a:cubicBezTo>
                <a:cubicBezTo>
                  <a:pt x="29406" y="347450"/>
                  <a:pt x="29005" y="348828"/>
                  <a:pt x="28269" y="350268"/>
                </a:cubicBezTo>
                <a:cubicBezTo>
                  <a:pt x="27534" y="351646"/>
                  <a:pt x="25662" y="352334"/>
                  <a:pt x="24191" y="351959"/>
                </a:cubicBezTo>
                <a:cubicBezTo>
                  <a:pt x="22319" y="351646"/>
                  <a:pt x="20848" y="349892"/>
                  <a:pt x="20848" y="348514"/>
                </a:cubicBezTo>
                <a:cubicBezTo>
                  <a:pt x="20848" y="347826"/>
                  <a:pt x="20848" y="347137"/>
                  <a:pt x="21250" y="346448"/>
                </a:cubicBezTo>
                <a:cubicBezTo>
                  <a:pt x="21584" y="345383"/>
                  <a:pt x="21985" y="344694"/>
                  <a:pt x="23456" y="344319"/>
                </a:cubicBezTo>
                <a:close/>
                <a:moveTo>
                  <a:pt x="507721" y="344257"/>
                </a:moveTo>
                <a:cubicBezTo>
                  <a:pt x="508410" y="344297"/>
                  <a:pt x="509058" y="344554"/>
                  <a:pt x="509622" y="345069"/>
                </a:cubicBezTo>
                <a:cubicBezTo>
                  <a:pt x="510352" y="345840"/>
                  <a:pt x="511083" y="346547"/>
                  <a:pt x="511083" y="347962"/>
                </a:cubicBezTo>
                <a:cubicBezTo>
                  <a:pt x="511480" y="348990"/>
                  <a:pt x="511083" y="349376"/>
                  <a:pt x="510020" y="351497"/>
                </a:cubicBezTo>
                <a:cubicBezTo>
                  <a:pt x="508892" y="351497"/>
                  <a:pt x="508161" y="351176"/>
                  <a:pt x="507430" y="351176"/>
                </a:cubicBezTo>
                <a:cubicBezTo>
                  <a:pt x="505969" y="350790"/>
                  <a:pt x="504441" y="349376"/>
                  <a:pt x="504110" y="347576"/>
                </a:cubicBezTo>
                <a:cubicBezTo>
                  <a:pt x="504110" y="346547"/>
                  <a:pt x="504840" y="345069"/>
                  <a:pt x="505571" y="344747"/>
                </a:cubicBezTo>
                <a:cubicBezTo>
                  <a:pt x="506301" y="344393"/>
                  <a:pt x="507032" y="344217"/>
                  <a:pt x="507721" y="344257"/>
                </a:cubicBezTo>
                <a:close/>
                <a:moveTo>
                  <a:pt x="764742" y="344138"/>
                </a:moveTo>
                <a:cubicBezTo>
                  <a:pt x="765397" y="344445"/>
                  <a:pt x="765958" y="345061"/>
                  <a:pt x="766333" y="345944"/>
                </a:cubicBezTo>
                <a:cubicBezTo>
                  <a:pt x="767490" y="348027"/>
                  <a:pt x="766741" y="350110"/>
                  <a:pt x="764836" y="351183"/>
                </a:cubicBezTo>
                <a:cubicBezTo>
                  <a:pt x="764087" y="351183"/>
                  <a:pt x="763679" y="351183"/>
                  <a:pt x="763339" y="351498"/>
                </a:cubicBezTo>
                <a:cubicBezTo>
                  <a:pt x="761433" y="350804"/>
                  <a:pt x="761093" y="349794"/>
                  <a:pt x="760345" y="348343"/>
                </a:cubicBezTo>
                <a:cubicBezTo>
                  <a:pt x="759528" y="346639"/>
                  <a:pt x="760345" y="344871"/>
                  <a:pt x="762590" y="344177"/>
                </a:cubicBezTo>
                <a:cubicBezTo>
                  <a:pt x="763339" y="343830"/>
                  <a:pt x="764087" y="343830"/>
                  <a:pt x="764742" y="344138"/>
                </a:cubicBezTo>
                <a:close/>
                <a:moveTo>
                  <a:pt x="813722" y="344040"/>
                </a:moveTo>
                <a:cubicBezTo>
                  <a:pt x="814459" y="344040"/>
                  <a:pt x="814861" y="344040"/>
                  <a:pt x="815599" y="344040"/>
                </a:cubicBezTo>
                <a:cubicBezTo>
                  <a:pt x="818951" y="344734"/>
                  <a:pt x="820426" y="348207"/>
                  <a:pt x="818548" y="350670"/>
                </a:cubicBezTo>
                <a:cubicBezTo>
                  <a:pt x="817811" y="351743"/>
                  <a:pt x="816738" y="352438"/>
                  <a:pt x="815599" y="352754"/>
                </a:cubicBezTo>
                <a:cubicBezTo>
                  <a:pt x="812984" y="353448"/>
                  <a:pt x="811844" y="353133"/>
                  <a:pt x="810772" y="350670"/>
                </a:cubicBezTo>
                <a:cubicBezTo>
                  <a:pt x="810034" y="349975"/>
                  <a:pt x="809632" y="348586"/>
                  <a:pt x="808894" y="347197"/>
                </a:cubicBezTo>
                <a:cubicBezTo>
                  <a:pt x="809297" y="346503"/>
                  <a:pt x="809632" y="346124"/>
                  <a:pt x="809632" y="346124"/>
                </a:cubicBezTo>
                <a:cubicBezTo>
                  <a:pt x="810369" y="344356"/>
                  <a:pt x="811844" y="344040"/>
                  <a:pt x="813722" y="344040"/>
                </a:cubicBezTo>
                <a:close/>
                <a:moveTo>
                  <a:pt x="844361" y="343948"/>
                </a:moveTo>
                <a:cubicBezTo>
                  <a:pt x="845510" y="344431"/>
                  <a:pt x="846425" y="345398"/>
                  <a:pt x="846791" y="346793"/>
                </a:cubicBezTo>
                <a:cubicBezTo>
                  <a:pt x="847191" y="348188"/>
                  <a:pt x="846392" y="349583"/>
                  <a:pt x="845327" y="350660"/>
                </a:cubicBezTo>
                <a:cubicBezTo>
                  <a:pt x="844195" y="351675"/>
                  <a:pt x="842730" y="352055"/>
                  <a:pt x="840932" y="351358"/>
                </a:cubicBezTo>
                <a:cubicBezTo>
                  <a:pt x="839068" y="350660"/>
                  <a:pt x="838336" y="349646"/>
                  <a:pt x="838336" y="347490"/>
                </a:cubicBezTo>
                <a:cubicBezTo>
                  <a:pt x="838736" y="347173"/>
                  <a:pt x="838336" y="346096"/>
                  <a:pt x="838336" y="345398"/>
                </a:cubicBezTo>
                <a:cubicBezTo>
                  <a:pt x="839068" y="345018"/>
                  <a:pt x="839801" y="344320"/>
                  <a:pt x="840533" y="344003"/>
                </a:cubicBezTo>
                <a:cubicBezTo>
                  <a:pt x="841831" y="343465"/>
                  <a:pt x="843213" y="343465"/>
                  <a:pt x="844361" y="343948"/>
                </a:cubicBezTo>
                <a:close/>
                <a:moveTo>
                  <a:pt x="947772" y="343779"/>
                </a:moveTo>
                <a:cubicBezTo>
                  <a:pt x="948196" y="343739"/>
                  <a:pt x="948662" y="343835"/>
                  <a:pt x="949195" y="344188"/>
                </a:cubicBezTo>
                <a:cubicBezTo>
                  <a:pt x="949927" y="344509"/>
                  <a:pt x="950660" y="344894"/>
                  <a:pt x="951392" y="345599"/>
                </a:cubicBezTo>
                <a:cubicBezTo>
                  <a:pt x="953656" y="347010"/>
                  <a:pt x="953656" y="348100"/>
                  <a:pt x="952124" y="350217"/>
                </a:cubicBezTo>
                <a:cubicBezTo>
                  <a:pt x="951059" y="351628"/>
                  <a:pt x="949595" y="352333"/>
                  <a:pt x="948130" y="352012"/>
                </a:cubicBezTo>
                <a:cubicBezTo>
                  <a:pt x="946266" y="351628"/>
                  <a:pt x="945134" y="350217"/>
                  <a:pt x="944801" y="348100"/>
                </a:cubicBezTo>
                <a:cubicBezTo>
                  <a:pt x="944801" y="348100"/>
                  <a:pt x="944801" y="347716"/>
                  <a:pt x="944801" y="347010"/>
                </a:cubicBezTo>
                <a:cubicBezTo>
                  <a:pt x="944801" y="345984"/>
                  <a:pt x="945134" y="344894"/>
                  <a:pt x="946598" y="344188"/>
                </a:cubicBezTo>
                <a:cubicBezTo>
                  <a:pt x="946965" y="343996"/>
                  <a:pt x="947348" y="343820"/>
                  <a:pt x="947772" y="343779"/>
                </a:cubicBezTo>
                <a:close/>
                <a:moveTo>
                  <a:pt x="963205" y="343761"/>
                </a:moveTo>
                <a:cubicBezTo>
                  <a:pt x="965439" y="343761"/>
                  <a:pt x="967335" y="345918"/>
                  <a:pt x="967335" y="348327"/>
                </a:cubicBezTo>
                <a:cubicBezTo>
                  <a:pt x="967335" y="349786"/>
                  <a:pt x="965100" y="351498"/>
                  <a:pt x="963205" y="351498"/>
                </a:cubicBezTo>
                <a:cubicBezTo>
                  <a:pt x="959820" y="351181"/>
                  <a:pt x="959482" y="350484"/>
                  <a:pt x="959075" y="346932"/>
                </a:cubicBezTo>
                <a:cubicBezTo>
                  <a:pt x="959075" y="345157"/>
                  <a:pt x="960971" y="343761"/>
                  <a:pt x="963205" y="343761"/>
                </a:cubicBezTo>
                <a:close/>
                <a:moveTo>
                  <a:pt x="745272" y="343761"/>
                </a:moveTo>
                <a:cubicBezTo>
                  <a:pt x="749350" y="346893"/>
                  <a:pt x="749350" y="347268"/>
                  <a:pt x="746007" y="351402"/>
                </a:cubicBezTo>
                <a:cubicBezTo>
                  <a:pt x="744871" y="351777"/>
                  <a:pt x="743801" y="351777"/>
                  <a:pt x="743066" y="351089"/>
                </a:cubicBezTo>
                <a:cubicBezTo>
                  <a:pt x="742330" y="350400"/>
                  <a:pt x="741528" y="349335"/>
                  <a:pt x="741194" y="348646"/>
                </a:cubicBezTo>
                <a:cubicBezTo>
                  <a:pt x="740793" y="347957"/>
                  <a:pt x="741194" y="347268"/>
                  <a:pt x="741528" y="346580"/>
                </a:cubicBezTo>
                <a:cubicBezTo>
                  <a:pt x="742330" y="345139"/>
                  <a:pt x="743400" y="344137"/>
                  <a:pt x="745272" y="343761"/>
                </a:cubicBezTo>
                <a:close/>
                <a:moveTo>
                  <a:pt x="643699" y="343761"/>
                </a:moveTo>
                <a:cubicBezTo>
                  <a:pt x="644097" y="343761"/>
                  <a:pt x="644827" y="343761"/>
                  <a:pt x="645158" y="343761"/>
                </a:cubicBezTo>
                <a:cubicBezTo>
                  <a:pt x="647415" y="343761"/>
                  <a:pt x="648477" y="344136"/>
                  <a:pt x="648477" y="346198"/>
                </a:cubicBezTo>
                <a:cubicBezTo>
                  <a:pt x="648876" y="347573"/>
                  <a:pt x="648477" y="348635"/>
                  <a:pt x="648477" y="349697"/>
                </a:cubicBezTo>
                <a:cubicBezTo>
                  <a:pt x="645158" y="350385"/>
                  <a:pt x="644097" y="350010"/>
                  <a:pt x="642637" y="347948"/>
                </a:cubicBezTo>
                <a:cubicBezTo>
                  <a:pt x="641508" y="346198"/>
                  <a:pt x="641508" y="346198"/>
                  <a:pt x="643699" y="343761"/>
                </a:cubicBezTo>
                <a:close/>
                <a:moveTo>
                  <a:pt x="617761" y="343761"/>
                </a:moveTo>
                <a:cubicBezTo>
                  <a:pt x="618858" y="343761"/>
                  <a:pt x="620025" y="344144"/>
                  <a:pt x="621192" y="344144"/>
                </a:cubicBezTo>
                <a:cubicBezTo>
                  <a:pt x="622290" y="345164"/>
                  <a:pt x="622702" y="346247"/>
                  <a:pt x="622702" y="347331"/>
                </a:cubicBezTo>
                <a:cubicBezTo>
                  <a:pt x="622702" y="348733"/>
                  <a:pt x="621946" y="350136"/>
                  <a:pt x="620437" y="350518"/>
                </a:cubicBezTo>
                <a:cubicBezTo>
                  <a:pt x="618515" y="351219"/>
                  <a:pt x="616524" y="350518"/>
                  <a:pt x="615838" y="349052"/>
                </a:cubicBezTo>
                <a:cubicBezTo>
                  <a:pt x="615426" y="348351"/>
                  <a:pt x="615083" y="347650"/>
                  <a:pt x="615083" y="346948"/>
                </a:cubicBezTo>
                <a:cubicBezTo>
                  <a:pt x="614740" y="345164"/>
                  <a:pt x="615838" y="344144"/>
                  <a:pt x="617761" y="343761"/>
                </a:cubicBezTo>
                <a:close/>
                <a:moveTo>
                  <a:pt x="546928" y="343705"/>
                </a:moveTo>
                <a:cubicBezTo>
                  <a:pt x="547858" y="343440"/>
                  <a:pt x="548889" y="343612"/>
                  <a:pt x="549836" y="344298"/>
                </a:cubicBezTo>
                <a:cubicBezTo>
                  <a:pt x="550579" y="344672"/>
                  <a:pt x="550986" y="345358"/>
                  <a:pt x="551729" y="346044"/>
                </a:cubicBezTo>
                <a:cubicBezTo>
                  <a:pt x="552812" y="347416"/>
                  <a:pt x="552473" y="348788"/>
                  <a:pt x="551729" y="349848"/>
                </a:cubicBezTo>
                <a:cubicBezTo>
                  <a:pt x="550986" y="350909"/>
                  <a:pt x="549497" y="351221"/>
                  <a:pt x="548348" y="351221"/>
                </a:cubicBezTo>
                <a:cubicBezTo>
                  <a:pt x="544967" y="351221"/>
                  <a:pt x="543072" y="348476"/>
                  <a:pt x="544628" y="345732"/>
                </a:cubicBezTo>
                <a:cubicBezTo>
                  <a:pt x="545170" y="344672"/>
                  <a:pt x="545998" y="343970"/>
                  <a:pt x="546928" y="343705"/>
                </a:cubicBezTo>
                <a:close/>
                <a:moveTo>
                  <a:pt x="825633" y="343657"/>
                </a:moveTo>
                <a:cubicBezTo>
                  <a:pt x="828624" y="342647"/>
                  <a:pt x="832023" y="344731"/>
                  <a:pt x="832023" y="347509"/>
                </a:cubicBezTo>
                <a:cubicBezTo>
                  <a:pt x="832023" y="348898"/>
                  <a:pt x="831275" y="349656"/>
                  <a:pt x="830527" y="350351"/>
                </a:cubicBezTo>
                <a:cubicBezTo>
                  <a:pt x="829780" y="351740"/>
                  <a:pt x="828624" y="352055"/>
                  <a:pt x="827468" y="352055"/>
                </a:cubicBezTo>
                <a:cubicBezTo>
                  <a:pt x="824818" y="352055"/>
                  <a:pt x="824070" y="351361"/>
                  <a:pt x="823322" y="349277"/>
                </a:cubicBezTo>
                <a:cubicBezTo>
                  <a:pt x="823322" y="348898"/>
                  <a:pt x="822982" y="348204"/>
                  <a:pt x="822982" y="347888"/>
                </a:cubicBezTo>
                <a:cubicBezTo>
                  <a:pt x="822574" y="345804"/>
                  <a:pt x="823322" y="344352"/>
                  <a:pt x="825633" y="343657"/>
                </a:cubicBezTo>
                <a:close/>
                <a:moveTo>
                  <a:pt x="533322" y="343483"/>
                </a:moveTo>
                <a:cubicBezTo>
                  <a:pt x="536000" y="343483"/>
                  <a:pt x="537166" y="344511"/>
                  <a:pt x="538265" y="346311"/>
                </a:cubicBezTo>
                <a:cubicBezTo>
                  <a:pt x="539433" y="347726"/>
                  <a:pt x="539020" y="349462"/>
                  <a:pt x="537510" y="350233"/>
                </a:cubicBezTo>
                <a:cubicBezTo>
                  <a:pt x="536754" y="350554"/>
                  <a:pt x="535589" y="350940"/>
                  <a:pt x="534834" y="350940"/>
                </a:cubicBezTo>
                <a:cubicBezTo>
                  <a:pt x="533733" y="350940"/>
                  <a:pt x="532978" y="350233"/>
                  <a:pt x="532568" y="349140"/>
                </a:cubicBezTo>
                <a:cubicBezTo>
                  <a:pt x="531470" y="347019"/>
                  <a:pt x="531470" y="346311"/>
                  <a:pt x="533322" y="343483"/>
                </a:cubicBezTo>
                <a:close/>
                <a:moveTo>
                  <a:pt x="186668" y="343401"/>
                </a:moveTo>
                <a:cubicBezTo>
                  <a:pt x="187327" y="343362"/>
                  <a:pt x="187978" y="343799"/>
                  <a:pt x="189279" y="344672"/>
                </a:cubicBezTo>
                <a:cubicBezTo>
                  <a:pt x="190443" y="345358"/>
                  <a:pt x="191196" y="346044"/>
                  <a:pt x="190854" y="347416"/>
                </a:cubicBezTo>
                <a:cubicBezTo>
                  <a:pt x="190443" y="348788"/>
                  <a:pt x="190100" y="350223"/>
                  <a:pt x="188183" y="350909"/>
                </a:cubicBezTo>
                <a:cubicBezTo>
                  <a:pt x="187772" y="350909"/>
                  <a:pt x="187430" y="351221"/>
                  <a:pt x="187019" y="350909"/>
                </a:cubicBezTo>
                <a:cubicBezTo>
                  <a:pt x="185923" y="350223"/>
                  <a:pt x="184348" y="349848"/>
                  <a:pt x="183253" y="348788"/>
                </a:cubicBezTo>
                <a:cubicBezTo>
                  <a:pt x="182500" y="348476"/>
                  <a:pt x="182500" y="347790"/>
                  <a:pt x="181746" y="346730"/>
                </a:cubicBezTo>
                <a:cubicBezTo>
                  <a:pt x="182842" y="346044"/>
                  <a:pt x="183253" y="345732"/>
                  <a:pt x="184006" y="344984"/>
                </a:cubicBezTo>
                <a:cubicBezTo>
                  <a:pt x="185341" y="343955"/>
                  <a:pt x="186009" y="343440"/>
                  <a:pt x="186668" y="343401"/>
                </a:cubicBezTo>
                <a:close/>
                <a:moveTo>
                  <a:pt x="995918" y="343306"/>
                </a:moveTo>
                <a:cubicBezTo>
                  <a:pt x="998152" y="343306"/>
                  <a:pt x="1000047" y="344701"/>
                  <a:pt x="999641" y="346794"/>
                </a:cubicBezTo>
                <a:cubicBezTo>
                  <a:pt x="1000047" y="349267"/>
                  <a:pt x="998558" y="350662"/>
                  <a:pt x="995511" y="350662"/>
                </a:cubicBezTo>
                <a:cubicBezTo>
                  <a:pt x="993278" y="350662"/>
                  <a:pt x="991788" y="348570"/>
                  <a:pt x="991788" y="346096"/>
                </a:cubicBezTo>
                <a:cubicBezTo>
                  <a:pt x="991788" y="344321"/>
                  <a:pt x="993684" y="342926"/>
                  <a:pt x="995918" y="343306"/>
                </a:cubicBezTo>
                <a:close/>
                <a:moveTo>
                  <a:pt x="933158" y="343291"/>
                </a:moveTo>
                <a:cubicBezTo>
                  <a:pt x="934007" y="343212"/>
                  <a:pt x="934957" y="343307"/>
                  <a:pt x="935908" y="343307"/>
                </a:cubicBezTo>
                <a:cubicBezTo>
                  <a:pt x="936247" y="344007"/>
                  <a:pt x="936655" y="344706"/>
                  <a:pt x="937401" y="345024"/>
                </a:cubicBezTo>
                <a:cubicBezTo>
                  <a:pt x="938488" y="346487"/>
                  <a:pt x="938488" y="347886"/>
                  <a:pt x="937741" y="349284"/>
                </a:cubicBezTo>
                <a:cubicBezTo>
                  <a:pt x="936994" y="350683"/>
                  <a:pt x="935500" y="350683"/>
                  <a:pt x="934007" y="350683"/>
                </a:cubicBezTo>
                <a:cubicBezTo>
                  <a:pt x="933260" y="350683"/>
                  <a:pt x="932513" y="350683"/>
                  <a:pt x="931766" y="350365"/>
                </a:cubicBezTo>
                <a:cubicBezTo>
                  <a:pt x="930205" y="349984"/>
                  <a:pt x="928711" y="349984"/>
                  <a:pt x="926878" y="350365"/>
                </a:cubicBezTo>
                <a:cubicBezTo>
                  <a:pt x="923483" y="354562"/>
                  <a:pt x="920428" y="354244"/>
                  <a:pt x="917441" y="349284"/>
                </a:cubicBezTo>
                <a:cubicBezTo>
                  <a:pt x="918188" y="347886"/>
                  <a:pt x="918595" y="346487"/>
                  <a:pt x="920089" y="345787"/>
                </a:cubicBezTo>
                <a:cubicBezTo>
                  <a:pt x="921175" y="345024"/>
                  <a:pt x="922329" y="345024"/>
                  <a:pt x="923483" y="345787"/>
                </a:cubicBezTo>
                <a:cubicBezTo>
                  <a:pt x="924230" y="346105"/>
                  <a:pt x="924977" y="346804"/>
                  <a:pt x="926063" y="347186"/>
                </a:cubicBezTo>
                <a:cubicBezTo>
                  <a:pt x="927964" y="346487"/>
                  <a:pt x="929458" y="346105"/>
                  <a:pt x="931020" y="344325"/>
                </a:cubicBezTo>
                <a:cubicBezTo>
                  <a:pt x="931563" y="343625"/>
                  <a:pt x="932310" y="343371"/>
                  <a:pt x="933158" y="343291"/>
                </a:cubicBezTo>
                <a:close/>
                <a:moveTo>
                  <a:pt x="1075541" y="343117"/>
                </a:moveTo>
                <a:cubicBezTo>
                  <a:pt x="1076348" y="343420"/>
                  <a:pt x="1077011" y="344121"/>
                  <a:pt x="1077555" y="345173"/>
                </a:cubicBezTo>
                <a:cubicBezTo>
                  <a:pt x="1077215" y="345938"/>
                  <a:pt x="1077555" y="346639"/>
                  <a:pt x="1077963" y="347340"/>
                </a:cubicBezTo>
                <a:cubicBezTo>
                  <a:pt x="1077555" y="347659"/>
                  <a:pt x="1077215" y="348042"/>
                  <a:pt x="1077215" y="348360"/>
                </a:cubicBezTo>
                <a:cubicBezTo>
                  <a:pt x="1076807" y="348743"/>
                  <a:pt x="1076059" y="349061"/>
                  <a:pt x="1075312" y="349826"/>
                </a:cubicBezTo>
                <a:cubicBezTo>
                  <a:pt x="1073408" y="349444"/>
                  <a:pt x="1071913" y="349061"/>
                  <a:pt x="1070418" y="348743"/>
                </a:cubicBezTo>
                <a:cubicBezTo>
                  <a:pt x="1069670" y="348360"/>
                  <a:pt x="1068922" y="348042"/>
                  <a:pt x="1068514" y="346958"/>
                </a:cubicBezTo>
                <a:cubicBezTo>
                  <a:pt x="1068514" y="346257"/>
                  <a:pt x="1068922" y="345556"/>
                  <a:pt x="1069670" y="345173"/>
                </a:cubicBezTo>
                <a:cubicBezTo>
                  <a:pt x="1070758" y="344472"/>
                  <a:pt x="1071573" y="343771"/>
                  <a:pt x="1072661" y="343452"/>
                </a:cubicBezTo>
                <a:cubicBezTo>
                  <a:pt x="1073782" y="342910"/>
                  <a:pt x="1074734" y="342815"/>
                  <a:pt x="1075541" y="343117"/>
                </a:cubicBezTo>
                <a:close/>
                <a:moveTo>
                  <a:pt x="1117632" y="343018"/>
                </a:moveTo>
                <a:cubicBezTo>
                  <a:pt x="1118385" y="342713"/>
                  <a:pt x="1119332" y="342713"/>
                  <a:pt x="1120483" y="343057"/>
                </a:cubicBezTo>
                <a:cubicBezTo>
                  <a:pt x="1121228" y="343057"/>
                  <a:pt x="1121566" y="343433"/>
                  <a:pt x="1122310" y="343746"/>
                </a:cubicBezTo>
                <a:cubicBezTo>
                  <a:pt x="1124950" y="345124"/>
                  <a:pt x="1124950" y="348255"/>
                  <a:pt x="1122310" y="349696"/>
                </a:cubicBezTo>
                <a:cubicBezTo>
                  <a:pt x="1121566" y="350009"/>
                  <a:pt x="1120483" y="350385"/>
                  <a:pt x="1120077" y="350385"/>
                </a:cubicBezTo>
                <a:cubicBezTo>
                  <a:pt x="1116354" y="350385"/>
                  <a:pt x="1115204" y="348631"/>
                  <a:pt x="1115610" y="346189"/>
                </a:cubicBezTo>
                <a:cubicBezTo>
                  <a:pt x="1115610" y="345876"/>
                  <a:pt x="1115949" y="345124"/>
                  <a:pt x="1115949" y="344811"/>
                </a:cubicBezTo>
                <a:cubicBezTo>
                  <a:pt x="1116321" y="343934"/>
                  <a:pt x="1116879" y="343324"/>
                  <a:pt x="1117632" y="343018"/>
                </a:cubicBezTo>
                <a:close/>
                <a:moveTo>
                  <a:pt x="1169919" y="342980"/>
                </a:moveTo>
                <a:cubicBezTo>
                  <a:pt x="1171212" y="342808"/>
                  <a:pt x="1172696" y="343247"/>
                  <a:pt x="1174198" y="344125"/>
                </a:cubicBezTo>
                <a:cubicBezTo>
                  <a:pt x="1176399" y="345505"/>
                  <a:pt x="1175999" y="348955"/>
                  <a:pt x="1173797" y="350397"/>
                </a:cubicBezTo>
                <a:cubicBezTo>
                  <a:pt x="1171195" y="351777"/>
                  <a:pt x="1168993" y="351401"/>
                  <a:pt x="1167525" y="348955"/>
                </a:cubicBezTo>
                <a:cubicBezTo>
                  <a:pt x="1166791" y="347951"/>
                  <a:pt x="1166391" y="347261"/>
                  <a:pt x="1166057" y="346571"/>
                </a:cubicBezTo>
                <a:cubicBezTo>
                  <a:pt x="1166391" y="345881"/>
                  <a:pt x="1166391" y="345505"/>
                  <a:pt x="1166791" y="345505"/>
                </a:cubicBezTo>
                <a:cubicBezTo>
                  <a:pt x="1167525" y="343937"/>
                  <a:pt x="1168626" y="343153"/>
                  <a:pt x="1169919" y="342980"/>
                </a:cubicBezTo>
                <a:close/>
                <a:moveTo>
                  <a:pt x="726106" y="342964"/>
                </a:moveTo>
                <a:cubicBezTo>
                  <a:pt x="730293" y="342647"/>
                  <a:pt x="731048" y="343345"/>
                  <a:pt x="731802" y="347213"/>
                </a:cubicBezTo>
                <a:cubicBezTo>
                  <a:pt x="731802" y="348228"/>
                  <a:pt x="731459" y="348925"/>
                  <a:pt x="730704" y="349306"/>
                </a:cubicBezTo>
                <a:cubicBezTo>
                  <a:pt x="729538" y="349686"/>
                  <a:pt x="728783" y="350003"/>
                  <a:pt x="727616" y="350384"/>
                </a:cubicBezTo>
                <a:cubicBezTo>
                  <a:pt x="727273" y="350384"/>
                  <a:pt x="726518" y="350003"/>
                  <a:pt x="726106" y="349686"/>
                </a:cubicBezTo>
                <a:cubicBezTo>
                  <a:pt x="724185" y="348228"/>
                  <a:pt x="723841" y="346515"/>
                  <a:pt x="725008" y="344359"/>
                </a:cubicBezTo>
                <a:cubicBezTo>
                  <a:pt x="724596" y="344042"/>
                  <a:pt x="725008" y="343662"/>
                  <a:pt x="725008" y="343345"/>
                </a:cubicBezTo>
                <a:cubicBezTo>
                  <a:pt x="725351" y="342964"/>
                  <a:pt x="725763" y="342964"/>
                  <a:pt x="726106" y="342964"/>
                </a:cubicBezTo>
                <a:close/>
                <a:moveTo>
                  <a:pt x="631343" y="342964"/>
                </a:moveTo>
                <a:cubicBezTo>
                  <a:pt x="633600" y="342647"/>
                  <a:pt x="635393" y="344740"/>
                  <a:pt x="635791" y="347213"/>
                </a:cubicBezTo>
                <a:cubicBezTo>
                  <a:pt x="635791" y="348925"/>
                  <a:pt x="634330" y="350384"/>
                  <a:pt x="632472" y="350384"/>
                </a:cubicBezTo>
                <a:cubicBezTo>
                  <a:pt x="630613" y="350384"/>
                  <a:pt x="628820" y="348608"/>
                  <a:pt x="628422" y="346515"/>
                </a:cubicBezTo>
                <a:cubicBezTo>
                  <a:pt x="628422" y="344740"/>
                  <a:pt x="629882" y="342964"/>
                  <a:pt x="631343" y="342964"/>
                </a:cubicBezTo>
                <a:close/>
                <a:moveTo>
                  <a:pt x="1059913" y="342926"/>
                </a:moveTo>
                <a:cubicBezTo>
                  <a:pt x="1062178" y="342926"/>
                  <a:pt x="1063687" y="344328"/>
                  <a:pt x="1063687" y="346495"/>
                </a:cubicBezTo>
                <a:cubicBezTo>
                  <a:pt x="1063687" y="348599"/>
                  <a:pt x="1062178" y="350384"/>
                  <a:pt x="1059913" y="350384"/>
                </a:cubicBezTo>
                <a:cubicBezTo>
                  <a:pt x="1057991" y="350384"/>
                  <a:pt x="1055726" y="348216"/>
                  <a:pt x="1055726" y="346113"/>
                </a:cubicBezTo>
                <a:cubicBezTo>
                  <a:pt x="1056070" y="344328"/>
                  <a:pt x="1057580" y="342926"/>
                  <a:pt x="1059913" y="342926"/>
                </a:cubicBezTo>
                <a:close/>
                <a:moveTo>
                  <a:pt x="1028499" y="342926"/>
                </a:moveTo>
                <a:cubicBezTo>
                  <a:pt x="1028903" y="342926"/>
                  <a:pt x="1028903" y="342926"/>
                  <a:pt x="1029240" y="342926"/>
                </a:cubicBezTo>
                <a:cubicBezTo>
                  <a:pt x="1030386" y="343299"/>
                  <a:pt x="1031868" y="345724"/>
                  <a:pt x="1031531" y="347092"/>
                </a:cubicBezTo>
                <a:cubicBezTo>
                  <a:pt x="1031127" y="348771"/>
                  <a:pt x="1029645" y="349828"/>
                  <a:pt x="1027421" y="349828"/>
                </a:cubicBezTo>
                <a:cubicBezTo>
                  <a:pt x="1025871" y="349517"/>
                  <a:pt x="1024794" y="348460"/>
                  <a:pt x="1023648" y="347403"/>
                </a:cubicBezTo>
                <a:cubicBezTo>
                  <a:pt x="1023311" y="347092"/>
                  <a:pt x="1023311" y="346719"/>
                  <a:pt x="1023648" y="346408"/>
                </a:cubicBezTo>
                <a:cubicBezTo>
                  <a:pt x="1024052" y="344667"/>
                  <a:pt x="1026613" y="342926"/>
                  <a:pt x="1028499" y="342926"/>
                </a:cubicBezTo>
                <a:close/>
                <a:moveTo>
                  <a:pt x="1045089" y="342784"/>
                </a:moveTo>
                <a:cubicBezTo>
                  <a:pt x="1046599" y="343100"/>
                  <a:pt x="1048520" y="345940"/>
                  <a:pt x="1048109" y="347644"/>
                </a:cubicBezTo>
                <a:cubicBezTo>
                  <a:pt x="1047766" y="349032"/>
                  <a:pt x="1046256" y="350105"/>
                  <a:pt x="1044334" y="350105"/>
                </a:cubicBezTo>
                <a:cubicBezTo>
                  <a:pt x="1042824" y="350105"/>
                  <a:pt x="1042070" y="349411"/>
                  <a:pt x="1041315" y="348338"/>
                </a:cubicBezTo>
                <a:cubicBezTo>
                  <a:pt x="1040903" y="347644"/>
                  <a:pt x="1040903" y="346950"/>
                  <a:pt x="1040903" y="345940"/>
                </a:cubicBezTo>
                <a:cubicBezTo>
                  <a:pt x="1040560" y="343479"/>
                  <a:pt x="1042824" y="342090"/>
                  <a:pt x="1045089" y="342784"/>
                </a:cubicBezTo>
                <a:close/>
                <a:moveTo>
                  <a:pt x="1083789" y="342776"/>
                </a:moveTo>
                <a:cubicBezTo>
                  <a:pt x="1086397" y="342090"/>
                  <a:pt x="1088670" y="343774"/>
                  <a:pt x="1088670" y="346581"/>
                </a:cubicBezTo>
                <a:cubicBezTo>
                  <a:pt x="1088670" y="348264"/>
                  <a:pt x="1087868" y="349325"/>
                  <a:pt x="1086798" y="349699"/>
                </a:cubicBezTo>
                <a:cubicBezTo>
                  <a:pt x="1085327" y="350385"/>
                  <a:pt x="1083789" y="350011"/>
                  <a:pt x="1082720" y="348639"/>
                </a:cubicBezTo>
                <a:cubicBezTo>
                  <a:pt x="1081984" y="347953"/>
                  <a:pt x="1081249" y="346892"/>
                  <a:pt x="1080514" y="345894"/>
                </a:cubicBezTo>
                <a:cubicBezTo>
                  <a:pt x="1080112" y="345146"/>
                  <a:pt x="1080112" y="344460"/>
                  <a:pt x="1080848" y="344148"/>
                </a:cubicBezTo>
                <a:cubicBezTo>
                  <a:pt x="1081583" y="343462"/>
                  <a:pt x="1082720" y="343088"/>
                  <a:pt x="1083789" y="342776"/>
                </a:cubicBezTo>
                <a:close/>
                <a:moveTo>
                  <a:pt x="658082" y="342751"/>
                </a:moveTo>
                <a:cubicBezTo>
                  <a:pt x="659997" y="342368"/>
                  <a:pt x="661912" y="343452"/>
                  <a:pt x="662255" y="345173"/>
                </a:cubicBezTo>
                <a:cubicBezTo>
                  <a:pt x="662255" y="345556"/>
                  <a:pt x="662255" y="345938"/>
                  <a:pt x="662255" y="346257"/>
                </a:cubicBezTo>
                <a:cubicBezTo>
                  <a:pt x="662255" y="348360"/>
                  <a:pt x="660750" y="349826"/>
                  <a:pt x="659245" y="349826"/>
                </a:cubicBezTo>
                <a:cubicBezTo>
                  <a:pt x="657330" y="349826"/>
                  <a:pt x="655825" y="348042"/>
                  <a:pt x="655483" y="346257"/>
                </a:cubicBezTo>
                <a:lnTo>
                  <a:pt x="655483" y="345938"/>
                </a:lnTo>
                <a:cubicBezTo>
                  <a:pt x="655483" y="344153"/>
                  <a:pt x="656577" y="343070"/>
                  <a:pt x="658082" y="342751"/>
                </a:cubicBezTo>
                <a:close/>
                <a:moveTo>
                  <a:pt x="1009919" y="342647"/>
                </a:moveTo>
                <a:cubicBezTo>
                  <a:pt x="1011065" y="342969"/>
                  <a:pt x="1011806" y="343354"/>
                  <a:pt x="1012547" y="343676"/>
                </a:cubicBezTo>
                <a:cubicBezTo>
                  <a:pt x="1013625" y="344383"/>
                  <a:pt x="1014434" y="345090"/>
                  <a:pt x="1014771" y="346183"/>
                </a:cubicBezTo>
                <a:cubicBezTo>
                  <a:pt x="1015512" y="347983"/>
                  <a:pt x="1014434" y="349783"/>
                  <a:pt x="1012547" y="350104"/>
                </a:cubicBezTo>
                <a:cubicBezTo>
                  <a:pt x="1012143" y="350104"/>
                  <a:pt x="1011402" y="350104"/>
                  <a:pt x="1011065" y="350104"/>
                </a:cubicBezTo>
                <a:cubicBezTo>
                  <a:pt x="1010324" y="349783"/>
                  <a:pt x="1009515" y="349011"/>
                  <a:pt x="1008437" y="348690"/>
                </a:cubicBezTo>
                <a:cubicBezTo>
                  <a:pt x="1007292" y="347983"/>
                  <a:pt x="1006955" y="346183"/>
                  <a:pt x="1007696" y="345090"/>
                </a:cubicBezTo>
                <a:cubicBezTo>
                  <a:pt x="1008437" y="344061"/>
                  <a:pt x="1009178" y="343354"/>
                  <a:pt x="1009919" y="342647"/>
                </a:cubicBezTo>
                <a:close/>
                <a:moveTo>
                  <a:pt x="977012" y="342647"/>
                </a:moveTo>
                <a:cubicBezTo>
                  <a:pt x="979609" y="342963"/>
                  <a:pt x="982205" y="345045"/>
                  <a:pt x="982205" y="347191"/>
                </a:cubicBezTo>
                <a:cubicBezTo>
                  <a:pt x="981806" y="349274"/>
                  <a:pt x="980008" y="350663"/>
                  <a:pt x="978144" y="350663"/>
                </a:cubicBezTo>
                <a:cubicBezTo>
                  <a:pt x="975547" y="350663"/>
                  <a:pt x="973350" y="348580"/>
                  <a:pt x="973350" y="346497"/>
                </a:cubicBezTo>
                <a:cubicBezTo>
                  <a:pt x="973350" y="345045"/>
                  <a:pt x="975547" y="342647"/>
                  <a:pt x="977012" y="342647"/>
                </a:cubicBezTo>
                <a:close/>
                <a:moveTo>
                  <a:pt x="694479" y="342647"/>
                </a:moveTo>
                <a:cubicBezTo>
                  <a:pt x="697075" y="342963"/>
                  <a:pt x="698539" y="344730"/>
                  <a:pt x="698206" y="347507"/>
                </a:cubicBezTo>
                <a:cubicBezTo>
                  <a:pt x="698206" y="349274"/>
                  <a:pt x="696343" y="350347"/>
                  <a:pt x="694479" y="350347"/>
                </a:cubicBezTo>
                <a:cubicBezTo>
                  <a:pt x="691881" y="350663"/>
                  <a:pt x="689684" y="348580"/>
                  <a:pt x="690084" y="346497"/>
                </a:cubicBezTo>
                <a:cubicBezTo>
                  <a:pt x="690084" y="344351"/>
                  <a:pt x="692281" y="342647"/>
                  <a:pt x="694479" y="342647"/>
                </a:cubicBezTo>
                <a:close/>
                <a:moveTo>
                  <a:pt x="675989" y="342402"/>
                </a:moveTo>
                <a:cubicBezTo>
                  <a:pt x="678281" y="342776"/>
                  <a:pt x="680100" y="345146"/>
                  <a:pt x="679762" y="346892"/>
                </a:cubicBezTo>
                <a:cubicBezTo>
                  <a:pt x="679359" y="348950"/>
                  <a:pt x="677136" y="350385"/>
                  <a:pt x="675249" y="350011"/>
                </a:cubicBezTo>
                <a:cubicBezTo>
                  <a:pt x="673430" y="350011"/>
                  <a:pt x="671545" y="347953"/>
                  <a:pt x="671948" y="345894"/>
                </a:cubicBezTo>
                <a:cubicBezTo>
                  <a:pt x="672285" y="343774"/>
                  <a:pt x="674169" y="342090"/>
                  <a:pt x="675989" y="342402"/>
                </a:cubicBezTo>
                <a:close/>
                <a:moveTo>
                  <a:pt x="1155649" y="342368"/>
                </a:moveTo>
                <a:cubicBezTo>
                  <a:pt x="1157846" y="342368"/>
                  <a:pt x="1160043" y="344427"/>
                  <a:pt x="1160043" y="346859"/>
                </a:cubicBezTo>
                <a:cubicBezTo>
                  <a:pt x="1160043" y="348605"/>
                  <a:pt x="1157446" y="350663"/>
                  <a:pt x="1155249" y="350663"/>
                </a:cubicBezTo>
                <a:cubicBezTo>
                  <a:pt x="1152653" y="350663"/>
                  <a:pt x="1151188" y="348231"/>
                  <a:pt x="1151188" y="345861"/>
                </a:cubicBezTo>
                <a:cubicBezTo>
                  <a:pt x="1151188" y="343741"/>
                  <a:pt x="1153052" y="342368"/>
                  <a:pt x="1155649" y="342368"/>
                </a:cubicBezTo>
                <a:close/>
                <a:moveTo>
                  <a:pt x="779279" y="341712"/>
                </a:moveTo>
                <a:cubicBezTo>
                  <a:pt x="780032" y="341585"/>
                  <a:pt x="780793" y="341759"/>
                  <a:pt x="781572" y="342264"/>
                </a:cubicBezTo>
                <a:cubicBezTo>
                  <a:pt x="783805" y="342958"/>
                  <a:pt x="784144" y="344347"/>
                  <a:pt x="783805" y="345799"/>
                </a:cubicBezTo>
                <a:cubicBezTo>
                  <a:pt x="783805" y="346808"/>
                  <a:pt x="783805" y="347881"/>
                  <a:pt x="782655" y="348576"/>
                </a:cubicBezTo>
                <a:cubicBezTo>
                  <a:pt x="782316" y="348891"/>
                  <a:pt x="781910" y="348891"/>
                  <a:pt x="781166" y="349270"/>
                </a:cubicBezTo>
                <a:cubicBezTo>
                  <a:pt x="780760" y="349270"/>
                  <a:pt x="775548" y="347881"/>
                  <a:pt x="775142" y="347503"/>
                </a:cubicBezTo>
                <a:cubicBezTo>
                  <a:pt x="774397" y="346808"/>
                  <a:pt x="774397" y="346114"/>
                  <a:pt x="774804" y="345799"/>
                </a:cubicBezTo>
                <a:cubicBezTo>
                  <a:pt x="775548" y="344726"/>
                  <a:pt x="776293" y="344031"/>
                  <a:pt x="777037" y="342958"/>
                </a:cubicBezTo>
                <a:cubicBezTo>
                  <a:pt x="777782" y="342264"/>
                  <a:pt x="778526" y="341838"/>
                  <a:pt x="779279" y="341712"/>
                </a:cubicBezTo>
                <a:close/>
                <a:moveTo>
                  <a:pt x="710449" y="341197"/>
                </a:moveTo>
                <a:cubicBezTo>
                  <a:pt x="711285" y="341244"/>
                  <a:pt x="712120" y="341512"/>
                  <a:pt x="712688" y="342049"/>
                </a:cubicBezTo>
                <a:cubicBezTo>
                  <a:pt x="713758" y="342743"/>
                  <a:pt x="714159" y="343753"/>
                  <a:pt x="714895" y="344447"/>
                </a:cubicBezTo>
                <a:cubicBezTo>
                  <a:pt x="714494" y="346908"/>
                  <a:pt x="713023" y="348297"/>
                  <a:pt x="710817" y="348676"/>
                </a:cubicBezTo>
                <a:cubicBezTo>
                  <a:pt x="709680" y="348991"/>
                  <a:pt x="708945" y="348676"/>
                  <a:pt x="708209" y="347603"/>
                </a:cubicBezTo>
                <a:cubicBezTo>
                  <a:pt x="707875" y="346908"/>
                  <a:pt x="707474" y="346593"/>
                  <a:pt x="707139" y="345899"/>
                </a:cubicBezTo>
                <a:cubicBezTo>
                  <a:pt x="706337" y="344131"/>
                  <a:pt x="706739" y="342743"/>
                  <a:pt x="708209" y="341670"/>
                </a:cubicBezTo>
                <a:cubicBezTo>
                  <a:pt x="708778" y="341323"/>
                  <a:pt x="709614" y="341149"/>
                  <a:pt x="710449" y="341197"/>
                </a:cubicBezTo>
                <a:close/>
                <a:moveTo>
                  <a:pt x="797166" y="340457"/>
                </a:moveTo>
                <a:cubicBezTo>
                  <a:pt x="799068" y="340140"/>
                  <a:pt x="800970" y="340837"/>
                  <a:pt x="802056" y="342231"/>
                </a:cubicBezTo>
                <a:cubicBezTo>
                  <a:pt x="803619" y="343626"/>
                  <a:pt x="803958" y="345020"/>
                  <a:pt x="804366" y="346795"/>
                </a:cubicBezTo>
                <a:cubicBezTo>
                  <a:pt x="804366" y="347175"/>
                  <a:pt x="804366" y="347872"/>
                  <a:pt x="803958" y="348569"/>
                </a:cubicBezTo>
                <a:cubicBezTo>
                  <a:pt x="802464" y="351358"/>
                  <a:pt x="798321" y="352055"/>
                  <a:pt x="796079" y="349647"/>
                </a:cubicBezTo>
                <a:cubicBezTo>
                  <a:pt x="794925" y="348569"/>
                  <a:pt x="794178" y="347492"/>
                  <a:pt x="793430" y="346478"/>
                </a:cubicBezTo>
                <a:cubicBezTo>
                  <a:pt x="793430" y="345781"/>
                  <a:pt x="793430" y="345020"/>
                  <a:pt x="793770" y="344323"/>
                </a:cubicBezTo>
                <a:cubicBezTo>
                  <a:pt x="794178" y="342612"/>
                  <a:pt x="795332" y="341217"/>
                  <a:pt x="797166" y="340457"/>
                </a:cubicBezTo>
                <a:close/>
                <a:moveTo>
                  <a:pt x="831259" y="314232"/>
                </a:moveTo>
                <a:cubicBezTo>
                  <a:pt x="833498" y="314232"/>
                  <a:pt x="835737" y="316307"/>
                  <a:pt x="836144" y="318067"/>
                </a:cubicBezTo>
                <a:cubicBezTo>
                  <a:pt x="836484" y="320141"/>
                  <a:pt x="834991" y="322907"/>
                  <a:pt x="833091" y="323976"/>
                </a:cubicBezTo>
                <a:cubicBezTo>
                  <a:pt x="832752" y="324290"/>
                  <a:pt x="832006" y="324667"/>
                  <a:pt x="831599" y="324667"/>
                </a:cubicBezTo>
                <a:cubicBezTo>
                  <a:pt x="827460" y="326427"/>
                  <a:pt x="823728" y="324667"/>
                  <a:pt x="822981" y="320518"/>
                </a:cubicBezTo>
                <a:cubicBezTo>
                  <a:pt x="822981" y="319764"/>
                  <a:pt x="822574" y="319450"/>
                  <a:pt x="822574" y="318758"/>
                </a:cubicBezTo>
                <a:cubicBezTo>
                  <a:pt x="822574" y="316998"/>
                  <a:pt x="823728" y="314924"/>
                  <a:pt x="825628" y="314547"/>
                </a:cubicBezTo>
                <a:cubicBezTo>
                  <a:pt x="827460" y="314547"/>
                  <a:pt x="829766" y="314547"/>
                  <a:pt x="831259" y="314232"/>
                </a:cubicBezTo>
                <a:close/>
                <a:moveTo>
                  <a:pt x="649614" y="314088"/>
                </a:moveTo>
                <a:cubicBezTo>
                  <a:pt x="653013" y="313397"/>
                  <a:pt x="656411" y="314465"/>
                  <a:pt x="658246" y="316917"/>
                </a:cubicBezTo>
                <a:cubicBezTo>
                  <a:pt x="660149" y="319683"/>
                  <a:pt x="659402" y="322825"/>
                  <a:pt x="656003" y="324208"/>
                </a:cubicBezTo>
                <a:cubicBezTo>
                  <a:pt x="654508" y="325277"/>
                  <a:pt x="653352" y="325591"/>
                  <a:pt x="651517" y="325591"/>
                </a:cubicBezTo>
                <a:cubicBezTo>
                  <a:pt x="648458" y="325277"/>
                  <a:pt x="645875" y="323831"/>
                  <a:pt x="644312" y="321757"/>
                </a:cubicBezTo>
                <a:cubicBezTo>
                  <a:pt x="643565" y="320751"/>
                  <a:pt x="643565" y="319683"/>
                  <a:pt x="643972" y="318614"/>
                </a:cubicBezTo>
                <a:cubicBezTo>
                  <a:pt x="644720" y="316162"/>
                  <a:pt x="646623" y="314780"/>
                  <a:pt x="649614" y="314088"/>
                </a:cubicBezTo>
                <a:close/>
                <a:moveTo>
                  <a:pt x="805196" y="313778"/>
                </a:moveTo>
                <a:cubicBezTo>
                  <a:pt x="809295" y="314478"/>
                  <a:pt x="811109" y="317276"/>
                  <a:pt x="812252" y="320455"/>
                </a:cubicBezTo>
                <a:cubicBezTo>
                  <a:pt x="812991" y="322235"/>
                  <a:pt x="811109" y="324334"/>
                  <a:pt x="808892" y="324652"/>
                </a:cubicBezTo>
                <a:cubicBezTo>
                  <a:pt x="807750" y="325033"/>
                  <a:pt x="806271" y="325033"/>
                  <a:pt x="805196" y="325033"/>
                </a:cubicBezTo>
                <a:cubicBezTo>
                  <a:pt x="802912" y="325033"/>
                  <a:pt x="801098" y="324652"/>
                  <a:pt x="799216" y="323253"/>
                </a:cubicBezTo>
                <a:cubicBezTo>
                  <a:pt x="797335" y="321854"/>
                  <a:pt x="796999" y="320837"/>
                  <a:pt x="797738" y="318674"/>
                </a:cubicBezTo>
                <a:cubicBezTo>
                  <a:pt x="798074" y="317657"/>
                  <a:pt x="798813" y="316195"/>
                  <a:pt x="799619" y="315495"/>
                </a:cubicBezTo>
                <a:cubicBezTo>
                  <a:pt x="801098" y="313778"/>
                  <a:pt x="802912" y="313397"/>
                  <a:pt x="805196" y="313778"/>
                </a:cubicBezTo>
                <a:close/>
                <a:moveTo>
                  <a:pt x="1040697" y="313777"/>
                </a:moveTo>
                <a:cubicBezTo>
                  <a:pt x="1041829" y="314094"/>
                  <a:pt x="1042894" y="314792"/>
                  <a:pt x="1043627" y="315870"/>
                </a:cubicBezTo>
                <a:cubicBezTo>
                  <a:pt x="1044359" y="316948"/>
                  <a:pt x="1044359" y="317963"/>
                  <a:pt x="1043627" y="319041"/>
                </a:cubicBezTo>
                <a:cubicBezTo>
                  <a:pt x="1042562" y="320055"/>
                  <a:pt x="1041430" y="321133"/>
                  <a:pt x="1039565" y="321133"/>
                </a:cubicBezTo>
                <a:cubicBezTo>
                  <a:pt x="1038101" y="320816"/>
                  <a:pt x="1037035" y="319738"/>
                  <a:pt x="1036303" y="318343"/>
                </a:cubicBezTo>
                <a:lnTo>
                  <a:pt x="1036303" y="317963"/>
                </a:lnTo>
                <a:cubicBezTo>
                  <a:pt x="1035904" y="316948"/>
                  <a:pt x="1035504" y="315870"/>
                  <a:pt x="1036303" y="314792"/>
                </a:cubicBezTo>
                <a:cubicBezTo>
                  <a:pt x="1037035" y="313777"/>
                  <a:pt x="1039232" y="313397"/>
                  <a:pt x="1040697" y="313777"/>
                </a:cubicBezTo>
                <a:close/>
                <a:moveTo>
                  <a:pt x="854462" y="313675"/>
                </a:moveTo>
                <a:cubicBezTo>
                  <a:pt x="856745" y="313675"/>
                  <a:pt x="858961" y="315074"/>
                  <a:pt x="861177" y="316855"/>
                </a:cubicBezTo>
                <a:cubicBezTo>
                  <a:pt x="862655" y="317872"/>
                  <a:pt x="862655" y="319653"/>
                  <a:pt x="861580" y="321051"/>
                </a:cubicBezTo>
                <a:cubicBezTo>
                  <a:pt x="858961" y="324231"/>
                  <a:pt x="855604" y="325312"/>
                  <a:pt x="852246" y="323849"/>
                </a:cubicBezTo>
                <a:cubicBezTo>
                  <a:pt x="851507" y="323532"/>
                  <a:pt x="850769" y="322832"/>
                  <a:pt x="850030" y="322133"/>
                </a:cubicBezTo>
                <a:cubicBezTo>
                  <a:pt x="849627" y="321433"/>
                  <a:pt x="849627" y="321051"/>
                  <a:pt x="849291" y="320734"/>
                </a:cubicBezTo>
                <a:cubicBezTo>
                  <a:pt x="848150" y="319271"/>
                  <a:pt x="848150" y="317872"/>
                  <a:pt x="849291" y="316473"/>
                </a:cubicBezTo>
                <a:cubicBezTo>
                  <a:pt x="850366" y="315074"/>
                  <a:pt x="851507" y="313675"/>
                  <a:pt x="854462" y="313675"/>
                </a:cubicBezTo>
                <a:close/>
                <a:moveTo>
                  <a:pt x="38340" y="313397"/>
                </a:moveTo>
                <a:cubicBezTo>
                  <a:pt x="38678" y="313397"/>
                  <a:pt x="39422" y="313397"/>
                  <a:pt x="39828" y="313397"/>
                </a:cubicBezTo>
                <a:cubicBezTo>
                  <a:pt x="40978" y="313774"/>
                  <a:pt x="42060" y="313774"/>
                  <a:pt x="43549" y="314088"/>
                </a:cubicBezTo>
                <a:cubicBezTo>
                  <a:pt x="45443" y="314465"/>
                  <a:pt x="46187" y="315157"/>
                  <a:pt x="46593" y="316917"/>
                </a:cubicBezTo>
                <a:cubicBezTo>
                  <a:pt x="46593" y="317922"/>
                  <a:pt x="46931" y="318991"/>
                  <a:pt x="46931" y="320751"/>
                </a:cubicBezTo>
                <a:cubicBezTo>
                  <a:pt x="46593" y="321065"/>
                  <a:pt x="46593" y="322134"/>
                  <a:pt x="45849" y="322825"/>
                </a:cubicBezTo>
                <a:cubicBezTo>
                  <a:pt x="44361" y="324522"/>
                  <a:pt x="40572" y="325591"/>
                  <a:pt x="38340" y="324900"/>
                </a:cubicBezTo>
                <a:cubicBezTo>
                  <a:pt x="37190" y="324522"/>
                  <a:pt x="36107" y="323831"/>
                  <a:pt x="35295" y="323140"/>
                </a:cubicBezTo>
                <a:cubicBezTo>
                  <a:pt x="33807" y="321757"/>
                  <a:pt x="32724" y="320374"/>
                  <a:pt x="33469" y="317922"/>
                </a:cubicBezTo>
                <a:cubicBezTo>
                  <a:pt x="34213" y="315471"/>
                  <a:pt x="35701" y="314088"/>
                  <a:pt x="38340" y="313397"/>
                </a:cubicBezTo>
                <a:close/>
                <a:moveTo>
                  <a:pt x="778692" y="312938"/>
                </a:moveTo>
                <a:cubicBezTo>
                  <a:pt x="782081" y="312561"/>
                  <a:pt x="787708" y="315704"/>
                  <a:pt x="788453" y="318847"/>
                </a:cubicBezTo>
                <a:cubicBezTo>
                  <a:pt x="789199" y="320607"/>
                  <a:pt x="788114" y="322995"/>
                  <a:pt x="785810" y="323687"/>
                </a:cubicBezTo>
                <a:cubicBezTo>
                  <a:pt x="783979" y="324064"/>
                  <a:pt x="781336" y="324378"/>
                  <a:pt x="779099" y="324756"/>
                </a:cubicBezTo>
                <a:cubicBezTo>
                  <a:pt x="776794" y="324378"/>
                  <a:pt x="774964" y="324064"/>
                  <a:pt x="773473" y="322681"/>
                </a:cubicBezTo>
                <a:cubicBezTo>
                  <a:pt x="770829" y="319853"/>
                  <a:pt x="771574" y="315327"/>
                  <a:pt x="775303" y="313944"/>
                </a:cubicBezTo>
                <a:cubicBezTo>
                  <a:pt x="776048" y="313630"/>
                  <a:pt x="776794" y="313252"/>
                  <a:pt x="777608" y="313252"/>
                </a:cubicBezTo>
                <a:cubicBezTo>
                  <a:pt x="777946" y="313252"/>
                  <a:pt x="778353" y="312938"/>
                  <a:pt x="778692" y="312938"/>
                </a:cubicBezTo>
                <a:close/>
                <a:moveTo>
                  <a:pt x="985900" y="312779"/>
                </a:moveTo>
                <a:cubicBezTo>
                  <a:pt x="986792" y="312733"/>
                  <a:pt x="987727" y="312904"/>
                  <a:pt x="988474" y="313247"/>
                </a:cubicBezTo>
                <a:cubicBezTo>
                  <a:pt x="989222" y="313621"/>
                  <a:pt x="989970" y="314619"/>
                  <a:pt x="990718" y="314993"/>
                </a:cubicBezTo>
                <a:cubicBezTo>
                  <a:pt x="991125" y="315305"/>
                  <a:pt x="991125" y="315680"/>
                  <a:pt x="991125" y="315991"/>
                </a:cubicBezTo>
                <a:cubicBezTo>
                  <a:pt x="991125" y="317426"/>
                  <a:pt x="990378" y="318424"/>
                  <a:pt x="989630" y="319796"/>
                </a:cubicBezTo>
                <a:cubicBezTo>
                  <a:pt x="988474" y="320856"/>
                  <a:pt x="987319" y="320856"/>
                  <a:pt x="986571" y="320856"/>
                </a:cubicBezTo>
                <a:cubicBezTo>
                  <a:pt x="985483" y="320856"/>
                  <a:pt x="984736" y="320544"/>
                  <a:pt x="983988" y="319796"/>
                </a:cubicBezTo>
                <a:cubicBezTo>
                  <a:pt x="983580" y="319110"/>
                  <a:pt x="983240" y="318798"/>
                  <a:pt x="982832" y="318112"/>
                </a:cubicBezTo>
                <a:cubicBezTo>
                  <a:pt x="981677" y="316365"/>
                  <a:pt x="981677" y="314993"/>
                  <a:pt x="983580" y="313621"/>
                </a:cubicBezTo>
                <a:cubicBezTo>
                  <a:pt x="984158" y="313091"/>
                  <a:pt x="985008" y="312826"/>
                  <a:pt x="985900" y="312779"/>
                </a:cubicBezTo>
                <a:close/>
                <a:moveTo>
                  <a:pt x="1089511" y="312620"/>
                </a:moveTo>
                <a:cubicBezTo>
                  <a:pt x="1090158" y="312620"/>
                  <a:pt x="1090805" y="312797"/>
                  <a:pt x="1091535" y="312990"/>
                </a:cubicBezTo>
                <a:cubicBezTo>
                  <a:pt x="1092597" y="313311"/>
                  <a:pt x="1093726" y="314661"/>
                  <a:pt x="1093726" y="316140"/>
                </a:cubicBezTo>
                <a:cubicBezTo>
                  <a:pt x="1093726" y="317554"/>
                  <a:pt x="1092996" y="318325"/>
                  <a:pt x="1091867" y="319033"/>
                </a:cubicBezTo>
                <a:cubicBezTo>
                  <a:pt x="1091137" y="319033"/>
                  <a:pt x="1090407" y="319354"/>
                  <a:pt x="1089677" y="319740"/>
                </a:cubicBezTo>
                <a:cubicBezTo>
                  <a:pt x="1088614" y="318325"/>
                  <a:pt x="1087088" y="317618"/>
                  <a:pt x="1086756" y="315818"/>
                </a:cubicBezTo>
                <a:cubicBezTo>
                  <a:pt x="1086357" y="314725"/>
                  <a:pt x="1086756" y="314018"/>
                  <a:pt x="1087486" y="313311"/>
                </a:cubicBezTo>
                <a:cubicBezTo>
                  <a:pt x="1088216" y="312797"/>
                  <a:pt x="1088863" y="312620"/>
                  <a:pt x="1089511" y="312620"/>
                </a:cubicBezTo>
                <a:close/>
                <a:moveTo>
                  <a:pt x="1010507" y="312282"/>
                </a:moveTo>
                <a:cubicBezTo>
                  <a:pt x="1013158" y="312282"/>
                  <a:pt x="1015808" y="314365"/>
                  <a:pt x="1015808" y="316448"/>
                </a:cubicBezTo>
                <a:cubicBezTo>
                  <a:pt x="1015401" y="318215"/>
                  <a:pt x="1012750" y="320298"/>
                  <a:pt x="1010167" y="320298"/>
                </a:cubicBezTo>
                <a:cubicBezTo>
                  <a:pt x="1008263" y="320298"/>
                  <a:pt x="1006360" y="318215"/>
                  <a:pt x="1006360" y="316448"/>
                </a:cubicBezTo>
                <a:cubicBezTo>
                  <a:pt x="1006360" y="314365"/>
                  <a:pt x="1008263" y="312282"/>
                  <a:pt x="1010507" y="312282"/>
                </a:cubicBezTo>
                <a:close/>
                <a:moveTo>
                  <a:pt x="883654" y="312282"/>
                </a:moveTo>
                <a:cubicBezTo>
                  <a:pt x="884737" y="312598"/>
                  <a:pt x="885887" y="312977"/>
                  <a:pt x="887037" y="313293"/>
                </a:cubicBezTo>
                <a:cubicBezTo>
                  <a:pt x="889608" y="314682"/>
                  <a:pt x="890014" y="318218"/>
                  <a:pt x="887375" y="319923"/>
                </a:cubicBezTo>
                <a:cubicBezTo>
                  <a:pt x="885143" y="321375"/>
                  <a:pt x="882504" y="321691"/>
                  <a:pt x="879866" y="321691"/>
                </a:cubicBezTo>
                <a:cubicBezTo>
                  <a:pt x="878107" y="321691"/>
                  <a:pt x="876551" y="320302"/>
                  <a:pt x="876213" y="318913"/>
                </a:cubicBezTo>
                <a:cubicBezTo>
                  <a:pt x="875807" y="316829"/>
                  <a:pt x="876213" y="315376"/>
                  <a:pt x="878107" y="313987"/>
                </a:cubicBezTo>
                <a:cubicBezTo>
                  <a:pt x="879528" y="313293"/>
                  <a:pt x="881354" y="312282"/>
                  <a:pt x="883654" y="312282"/>
                </a:cubicBezTo>
                <a:close/>
                <a:moveTo>
                  <a:pt x="1064485" y="312195"/>
                </a:moveTo>
                <a:cubicBezTo>
                  <a:pt x="1066775" y="312881"/>
                  <a:pt x="1067852" y="313567"/>
                  <a:pt x="1067852" y="315625"/>
                </a:cubicBezTo>
                <a:cubicBezTo>
                  <a:pt x="1067852" y="317372"/>
                  <a:pt x="1066775" y="318744"/>
                  <a:pt x="1064890" y="319430"/>
                </a:cubicBezTo>
                <a:cubicBezTo>
                  <a:pt x="1063408" y="319742"/>
                  <a:pt x="1061859" y="318744"/>
                  <a:pt x="1061119" y="317372"/>
                </a:cubicBezTo>
                <a:cubicBezTo>
                  <a:pt x="1061119" y="316311"/>
                  <a:pt x="1061119" y="315251"/>
                  <a:pt x="1060782" y="314939"/>
                </a:cubicBezTo>
                <a:cubicBezTo>
                  <a:pt x="1060782" y="312507"/>
                  <a:pt x="1062264" y="311447"/>
                  <a:pt x="1064485" y="312195"/>
                </a:cubicBezTo>
                <a:close/>
                <a:moveTo>
                  <a:pt x="1157657" y="312016"/>
                </a:moveTo>
                <a:cubicBezTo>
                  <a:pt x="1158453" y="312325"/>
                  <a:pt x="1159113" y="312944"/>
                  <a:pt x="1159486" y="313641"/>
                </a:cubicBezTo>
                <a:cubicBezTo>
                  <a:pt x="1160230" y="314656"/>
                  <a:pt x="1160230" y="315734"/>
                  <a:pt x="1160637" y="316812"/>
                </a:cubicBezTo>
                <a:cubicBezTo>
                  <a:pt x="1159486" y="317510"/>
                  <a:pt x="1159147" y="317827"/>
                  <a:pt x="1158334" y="318207"/>
                </a:cubicBezTo>
                <a:cubicBezTo>
                  <a:pt x="1157251" y="318905"/>
                  <a:pt x="1155828" y="318524"/>
                  <a:pt x="1155016" y="317510"/>
                </a:cubicBezTo>
                <a:cubicBezTo>
                  <a:pt x="1154271" y="316432"/>
                  <a:pt x="1153864" y="315036"/>
                  <a:pt x="1153864" y="313641"/>
                </a:cubicBezTo>
                <a:cubicBezTo>
                  <a:pt x="1153864" y="312944"/>
                  <a:pt x="1154609" y="312563"/>
                  <a:pt x="1155016" y="312246"/>
                </a:cubicBezTo>
                <a:cubicBezTo>
                  <a:pt x="1155930" y="311707"/>
                  <a:pt x="1156861" y="311707"/>
                  <a:pt x="1157657" y="312016"/>
                </a:cubicBezTo>
                <a:close/>
                <a:moveTo>
                  <a:pt x="1133997" y="312004"/>
                </a:moveTo>
                <a:cubicBezTo>
                  <a:pt x="1134397" y="312004"/>
                  <a:pt x="1135129" y="312004"/>
                  <a:pt x="1135462" y="312004"/>
                </a:cubicBezTo>
                <a:cubicBezTo>
                  <a:pt x="1135861" y="312004"/>
                  <a:pt x="1136594" y="312004"/>
                  <a:pt x="1137726" y="312004"/>
                </a:cubicBezTo>
                <a:cubicBezTo>
                  <a:pt x="1138058" y="313076"/>
                  <a:pt x="1138791" y="313770"/>
                  <a:pt x="1138791" y="314779"/>
                </a:cubicBezTo>
                <a:cubicBezTo>
                  <a:pt x="1139523" y="316545"/>
                  <a:pt x="1138058" y="318627"/>
                  <a:pt x="1135861" y="318627"/>
                </a:cubicBezTo>
                <a:cubicBezTo>
                  <a:pt x="1135462" y="318627"/>
                  <a:pt x="1134730" y="318311"/>
                  <a:pt x="1134397" y="317933"/>
                </a:cubicBezTo>
                <a:cubicBezTo>
                  <a:pt x="1133664" y="317239"/>
                  <a:pt x="1132532" y="316167"/>
                  <a:pt x="1131800" y="315473"/>
                </a:cubicBezTo>
                <a:cubicBezTo>
                  <a:pt x="1130668" y="314464"/>
                  <a:pt x="1131068" y="313076"/>
                  <a:pt x="1132532" y="312382"/>
                </a:cubicBezTo>
                <a:cubicBezTo>
                  <a:pt x="1132932" y="312004"/>
                  <a:pt x="1133265" y="312004"/>
                  <a:pt x="1133997" y="312004"/>
                </a:cubicBezTo>
                <a:close/>
                <a:moveTo>
                  <a:pt x="546431" y="312004"/>
                </a:moveTo>
                <a:cubicBezTo>
                  <a:pt x="548664" y="312004"/>
                  <a:pt x="550220" y="313064"/>
                  <a:pt x="550965" y="315122"/>
                </a:cubicBezTo>
                <a:cubicBezTo>
                  <a:pt x="551302" y="316869"/>
                  <a:pt x="550965" y="317867"/>
                  <a:pt x="549476" y="318927"/>
                </a:cubicBezTo>
                <a:cubicBezTo>
                  <a:pt x="549070" y="319239"/>
                  <a:pt x="548326" y="319239"/>
                  <a:pt x="547581" y="319613"/>
                </a:cubicBezTo>
                <a:cubicBezTo>
                  <a:pt x="544943" y="320299"/>
                  <a:pt x="544199" y="319925"/>
                  <a:pt x="542710" y="317555"/>
                </a:cubicBezTo>
                <a:cubicBezTo>
                  <a:pt x="541965" y="316494"/>
                  <a:pt x="541558" y="315434"/>
                  <a:pt x="542710" y="314062"/>
                </a:cubicBezTo>
                <a:cubicBezTo>
                  <a:pt x="543792" y="312378"/>
                  <a:pt x="544199" y="312004"/>
                  <a:pt x="546431" y="312004"/>
                </a:cubicBezTo>
                <a:close/>
                <a:moveTo>
                  <a:pt x="579629" y="311908"/>
                </a:moveTo>
                <a:cubicBezTo>
                  <a:pt x="580656" y="311510"/>
                  <a:pt x="581971" y="311781"/>
                  <a:pt x="584027" y="311972"/>
                </a:cubicBezTo>
                <a:cubicBezTo>
                  <a:pt x="585172" y="313055"/>
                  <a:pt x="586251" y="314073"/>
                  <a:pt x="586992" y="315474"/>
                </a:cubicBezTo>
                <a:cubicBezTo>
                  <a:pt x="586655" y="316557"/>
                  <a:pt x="585914" y="317639"/>
                  <a:pt x="585172" y="317957"/>
                </a:cubicBezTo>
                <a:cubicBezTo>
                  <a:pt x="582880" y="319740"/>
                  <a:pt x="580656" y="319358"/>
                  <a:pt x="578769" y="317257"/>
                </a:cubicBezTo>
                <a:cubicBezTo>
                  <a:pt x="578028" y="317257"/>
                  <a:pt x="577286" y="316557"/>
                  <a:pt x="576949" y="315856"/>
                </a:cubicBezTo>
                <a:cubicBezTo>
                  <a:pt x="577859" y="313373"/>
                  <a:pt x="578601" y="312306"/>
                  <a:pt x="579629" y="311908"/>
                </a:cubicBezTo>
                <a:close/>
                <a:moveTo>
                  <a:pt x="632348" y="311825"/>
                </a:moveTo>
                <a:cubicBezTo>
                  <a:pt x="635000" y="311447"/>
                  <a:pt x="636903" y="312519"/>
                  <a:pt x="638398" y="314600"/>
                </a:cubicBezTo>
                <a:cubicBezTo>
                  <a:pt x="638738" y="314979"/>
                  <a:pt x="638738" y="315294"/>
                  <a:pt x="638738" y="315988"/>
                </a:cubicBezTo>
                <a:cubicBezTo>
                  <a:pt x="638738" y="316745"/>
                  <a:pt x="638738" y="317754"/>
                  <a:pt x="638738" y="318826"/>
                </a:cubicBezTo>
                <a:cubicBezTo>
                  <a:pt x="638738" y="320908"/>
                  <a:pt x="637991" y="322674"/>
                  <a:pt x="635747" y="323368"/>
                </a:cubicBezTo>
                <a:cubicBezTo>
                  <a:pt x="633844" y="324061"/>
                  <a:pt x="631941" y="324755"/>
                  <a:pt x="630105" y="324755"/>
                </a:cubicBezTo>
                <a:cubicBezTo>
                  <a:pt x="627046" y="324755"/>
                  <a:pt x="625211" y="323683"/>
                  <a:pt x="623715" y="321286"/>
                </a:cubicBezTo>
                <a:cubicBezTo>
                  <a:pt x="622151" y="318826"/>
                  <a:pt x="622899" y="316745"/>
                  <a:pt x="624463" y="314600"/>
                </a:cubicBezTo>
                <a:cubicBezTo>
                  <a:pt x="625211" y="313591"/>
                  <a:pt x="626706" y="312897"/>
                  <a:pt x="628202" y="312519"/>
                </a:cubicBezTo>
                <a:cubicBezTo>
                  <a:pt x="629357" y="312204"/>
                  <a:pt x="630853" y="312204"/>
                  <a:pt x="632348" y="311825"/>
                </a:cubicBezTo>
                <a:close/>
                <a:moveTo>
                  <a:pt x="1111989" y="311820"/>
                </a:moveTo>
                <a:cubicBezTo>
                  <a:pt x="1113504" y="312193"/>
                  <a:pt x="1114675" y="312877"/>
                  <a:pt x="1115088" y="313872"/>
                </a:cubicBezTo>
                <a:cubicBezTo>
                  <a:pt x="1115433" y="315240"/>
                  <a:pt x="1115433" y="316297"/>
                  <a:pt x="1114262" y="317354"/>
                </a:cubicBezTo>
                <a:cubicBezTo>
                  <a:pt x="1112747" y="318349"/>
                  <a:pt x="1110887" y="318038"/>
                  <a:pt x="1110061" y="316670"/>
                </a:cubicBezTo>
                <a:cubicBezTo>
                  <a:pt x="1109303" y="315924"/>
                  <a:pt x="1108959" y="314929"/>
                  <a:pt x="1108959" y="314245"/>
                </a:cubicBezTo>
                <a:cubicBezTo>
                  <a:pt x="1109303" y="313872"/>
                  <a:pt x="1109303" y="313561"/>
                  <a:pt x="1109303" y="313188"/>
                </a:cubicBezTo>
                <a:cubicBezTo>
                  <a:pt x="1110061" y="312193"/>
                  <a:pt x="1110887" y="311447"/>
                  <a:pt x="1111989" y="311820"/>
                </a:cubicBezTo>
                <a:close/>
                <a:moveTo>
                  <a:pt x="315022" y="311491"/>
                </a:moveTo>
                <a:cubicBezTo>
                  <a:pt x="316193" y="311168"/>
                  <a:pt x="317364" y="311491"/>
                  <a:pt x="318121" y="312587"/>
                </a:cubicBezTo>
                <a:cubicBezTo>
                  <a:pt x="319223" y="314007"/>
                  <a:pt x="319636" y="315103"/>
                  <a:pt x="319223" y="316910"/>
                </a:cubicBezTo>
                <a:cubicBezTo>
                  <a:pt x="318465" y="316910"/>
                  <a:pt x="317708" y="317232"/>
                  <a:pt x="316606" y="317232"/>
                </a:cubicBezTo>
                <a:cubicBezTo>
                  <a:pt x="314678" y="317232"/>
                  <a:pt x="313508" y="315813"/>
                  <a:pt x="313163" y="314007"/>
                </a:cubicBezTo>
                <a:cubicBezTo>
                  <a:pt x="313163" y="312974"/>
                  <a:pt x="313921" y="311878"/>
                  <a:pt x="315022" y="311491"/>
                </a:cubicBezTo>
                <a:close/>
                <a:moveTo>
                  <a:pt x="509608" y="311480"/>
                </a:moveTo>
                <a:cubicBezTo>
                  <a:pt x="512219" y="311168"/>
                  <a:pt x="514430" y="312914"/>
                  <a:pt x="514430" y="314972"/>
                </a:cubicBezTo>
                <a:cubicBezTo>
                  <a:pt x="514430" y="317031"/>
                  <a:pt x="513291" y="317717"/>
                  <a:pt x="511818" y="318777"/>
                </a:cubicBezTo>
                <a:cubicBezTo>
                  <a:pt x="510746" y="319463"/>
                  <a:pt x="509274" y="319463"/>
                  <a:pt x="508135" y="318777"/>
                </a:cubicBezTo>
                <a:cubicBezTo>
                  <a:pt x="507733" y="318403"/>
                  <a:pt x="507398" y="318091"/>
                  <a:pt x="506996" y="318091"/>
                </a:cubicBezTo>
                <a:cubicBezTo>
                  <a:pt x="505925" y="317405"/>
                  <a:pt x="504384" y="316282"/>
                  <a:pt x="505188" y="314598"/>
                </a:cubicBezTo>
                <a:cubicBezTo>
                  <a:pt x="505925" y="312852"/>
                  <a:pt x="507398" y="311480"/>
                  <a:pt x="509608" y="311480"/>
                </a:cubicBezTo>
                <a:close/>
                <a:moveTo>
                  <a:pt x="290673" y="311479"/>
                </a:moveTo>
                <a:cubicBezTo>
                  <a:pt x="292133" y="311168"/>
                  <a:pt x="293593" y="311479"/>
                  <a:pt x="294390" y="312909"/>
                </a:cubicBezTo>
                <a:cubicBezTo>
                  <a:pt x="294723" y="313220"/>
                  <a:pt x="294723" y="313593"/>
                  <a:pt x="295122" y="313904"/>
                </a:cubicBezTo>
                <a:cubicBezTo>
                  <a:pt x="295851" y="315645"/>
                  <a:pt x="295453" y="317013"/>
                  <a:pt x="293593" y="317697"/>
                </a:cubicBezTo>
                <a:cubicBezTo>
                  <a:pt x="292531" y="317697"/>
                  <a:pt x="291802" y="317697"/>
                  <a:pt x="291403" y="318070"/>
                </a:cubicBezTo>
                <a:cubicBezTo>
                  <a:pt x="289943" y="318070"/>
                  <a:pt x="289213" y="317697"/>
                  <a:pt x="288815" y="316702"/>
                </a:cubicBezTo>
                <a:cubicBezTo>
                  <a:pt x="288483" y="315956"/>
                  <a:pt x="288483" y="315272"/>
                  <a:pt x="288483" y="314277"/>
                </a:cubicBezTo>
                <a:cubicBezTo>
                  <a:pt x="288483" y="312909"/>
                  <a:pt x="289213" y="311852"/>
                  <a:pt x="290673" y="311479"/>
                </a:cubicBezTo>
                <a:close/>
                <a:moveTo>
                  <a:pt x="700765" y="311447"/>
                </a:moveTo>
                <a:cubicBezTo>
                  <a:pt x="702251" y="311447"/>
                  <a:pt x="703804" y="311447"/>
                  <a:pt x="705290" y="312212"/>
                </a:cubicBezTo>
                <a:cubicBezTo>
                  <a:pt x="708262" y="312914"/>
                  <a:pt x="709410" y="315339"/>
                  <a:pt x="710490" y="317509"/>
                </a:cubicBezTo>
                <a:cubicBezTo>
                  <a:pt x="711301" y="319231"/>
                  <a:pt x="709747" y="321401"/>
                  <a:pt x="707181" y="322103"/>
                </a:cubicBezTo>
                <a:cubicBezTo>
                  <a:pt x="705290" y="322805"/>
                  <a:pt x="703804" y="322805"/>
                  <a:pt x="702251" y="322805"/>
                </a:cubicBezTo>
                <a:cubicBezTo>
                  <a:pt x="700765" y="322422"/>
                  <a:pt x="699685" y="322422"/>
                  <a:pt x="698537" y="322103"/>
                </a:cubicBezTo>
                <a:cubicBezTo>
                  <a:pt x="695903" y="321401"/>
                  <a:pt x="694417" y="319231"/>
                  <a:pt x="694822" y="316424"/>
                </a:cubicBezTo>
                <a:cubicBezTo>
                  <a:pt x="695160" y="313935"/>
                  <a:pt x="697793" y="311447"/>
                  <a:pt x="700765" y="311447"/>
                </a:cubicBezTo>
                <a:close/>
                <a:moveTo>
                  <a:pt x="561624" y="311447"/>
                </a:moveTo>
                <a:cubicBezTo>
                  <a:pt x="563531" y="311829"/>
                  <a:pt x="565438" y="311829"/>
                  <a:pt x="567344" y="312212"/>
                </a:cubicBezTo>
                <a:cubicBezTo>
                  <a:pt x="568842" y="312530"/>
                  <a:pt x="569590" y="313232"/>
                  <a:pt x="569930" y="314315"/>
                </a:cubicBezTo>
                <a:cubicBezTo>
                  <a:pt x="570338" y="315717"/>
                  <a:pt x="569590" y="317120"/>
                  <a:pt x="568093" y="317821"/>
                </a:cubicBezTo>
                <a:cubicBezTo>
                  <a:pt x="566187" y="318522"/>
                  <a:pt x="564688" y="318522"/>
                  <a:pt x="563531" y="318904"/>
                </a:cubicBezTo>
                <a:cubicBezTo>
                  <a:pt x="561283" y="318904"/>
                  <a:pt x="559785" y="317821"/>
                  <a:pt x="558287" y="316419"/>
                </a:cubicBezTo>
                <a:cubicBezTo>
                  <a:pt x="556722" y="315016"/>
                  <a:pt x="557470" y="312212"/>
                  <a:pt x="559785" y="311829"/>
                </a:cubicBezTo>
                <a:cubicBezTo>
                  <a:pt x="560534" y="311829"/>
                  <a:pt x="560875" y="311447"/>
                  <a:pt x="561624" y="311447"/>
                </a:cubicBezTo>
                <a:close/>
                <a:moveTo>
                  <a:pt x="337165" y="311447"/>
                </a:moveTo>
                <a:cubicBezTo>
                  <a:pt x="337920" y="311447"/>
                  <a:pt x="339087" y="311822"/>
                  <a:pt x="339841" y="312197"/>
                </a:cubicBezTo>
                <a:cubicBezTo>
                  <a:pt x="340253" y="312884"/>
                  <a:pt x="340596" y="313196"/>
                  <a:pt x="340596" y="313571"/>
                </a:cubicBezTo>
                <a:cubicBezTo>
                  <a:pt x="341351" y="315258"/>
                  <a:pt x="340596" y="317008"/>
                  <a:pt x="338744" y="317695"/>
                </a:cubicBezTo>
                <a:cubicBezTo>
                  <a:pt x="338332" y="318070"/>
                  <a:pt x="337577" y="318070"/>
                  <a:pt x="336822" y="317695"/>
                </a:cubicBezTo>
                <a:cubicBezTo>
                  <a:pt x="334146" y="317008"/>
                  <a:pt x="333391" y="313571"/>
                  <a:pt x="335655" y="311822"/>
                </a:cubicBezTo>
                <a:cubicBezTo>
                  <a:pt x="336067" y="311447"/>
                  <a:pt x="336410" y="311447"/>
                  <a:pt x="337165" y="311447"/>
                </a:cubicBezTo>
                <a:close/>
                <a:moveTo>
                  <a:pt x="440189" y="311305"/>
                </a:moveTo>
                <a:cubicBezTo>
                  <a:pt x="440972" y="311573"/>
                  <a:pt x="441620" y="312189"/>
                  <a:pt x="442186" y="313072"/>
                </a:cubicBezTo>
                <a:cubicBezTo>
                  <a:pt x="442919" y="313388"/>
                  <a:pt x="443252" y="314082"/>
                  <a:pt x="443651" y="314776"/>
                </a:cubicBezTo>
                <a:cubicBezTo>
                  <a:pt x="442919" y="315471"/>
                  <a:pt x="442519" y="316165"/>
                  <a:pt x="441787" y="316922"/>
                </a:cubicBezTo>
                <a:cubicBezTo>
                  <a:pt x="439590" y="318627"/>
                  <a:pt x="437726" y="317617"/>
                  <a:pt x="436261" y="316165"/>
                </a:cubicBezTo>
                <a:cubicBezTo>
                  <a:pt x="434796" y="314082"/>
                  <a:pt x="435196" y="312694"/>
                  <a:pt x="437393" y="311621"/>
                </a:cubicBezTo>
                <a:cubicBezTo>
                  <a:pt x="438491" y="311116"/>
                  <a:pt x="439407" y="311037"/>
                  <a:pt x="440189" y="311305"/>
                </a:cubicBezTo>
                <a:close/>
                <a:moveTo>
                  <a:pt x="269367" y="311263"/>
                </a:moveTo>
                <a:cubicBezTo>
                  <a:pt x="270096" y="310890"/>
                  <a:pt x="270827" y="310890"/>
                  <a:pt x="271956" y="311263"/>
                </a:cubicBezTo>
                <a:cubicBezTo>
                  <a:pt x="273084" y="311947"/>
                  <a:pt x="273814" y="313315"/>
                  <a:pt x="274146" y="314372"/>
                </a:cubicBezTo>
                <a:cubicBezTo>
                  <a:pt x="274146" y="315740"/>
                  <a:pt x="273084" y="317108"/>
                  <a:pt x="271956" y="317481"/>
                </a:cubicBezTo>
                <a:cubicBezTo>
                  <a:pt x="270827" y="317792"/>
                  <a:pt x="269765" y="317481"/>
                  <a:pt x="268636" y="316797"/>
                </a:cubicBezTo>
                <a:cubicBezTo>
                  <a:pt x="266777" y="315056"/>
                  <a:pt x="267176" y="312631"/>
                  <a:pt x="269367" y="311263"/>
                </a:cubicBezTo>
                <a:close/>
                <a:moveTo>
                  <a:pt x="933284" y="311168"/>
                </a:moveTo>
                <a:cubicBezTo>
                  <a:pt x="934372" y="311486"/>
                  <a:pt x="935528" y="311868"/>
                  <a:pt x="936685" y="312249"/>
                </a:cubicBezTo>
                <a:cubicBezTo>
                  <a:pt x="938929" y="313266"/>
                  <a:pt x="939677" y="315365"/>
                  <a:pt x="938929" y="317845"/>
                </a:cubicBezTo>
                <a:cubicBezTo>
                  <a:pt x="938181" y="319625"/>
                  <a:pt x="937025" y="320706"/>
                  <a:pt x="935188" y="321024"/>
                </a:cubicBezTo>
                <a:cubicBezTo>
                  <a:pt x="934032" y="321406"/>
                  <a:pt x="932876" y="321406"/>
                  <a:pt x="931788" y="321724"/>
                </a:cubicBezTo>
                <a:cubicBezTo>
                  <a:pt x="928387" y="322805"/>
                  <a:pt x="924578" y="318226"/>
                  <a:pt x="926075" y="315047"/>
                </a:cubicBezTo>
                <a:cubicBezTo>
                  <a:pt x="926483" y="314347"/>
                  <a:pt x="926891" y="313648"/>
                  <a:pt x="927639" y="313266"/>
                </a:cubicBezTo>
                <a:cubicBezTo>
                  <a:pt x="929135" y="312249"/>
                  <a:pt x="931380" y="311486"/>
                  <a:pt x="933284" y="311168"/>
                </a:cubicBezTo>
                <a:close/>
                <a:moveTo>
                  <a:pt x="908573" y="311168"/>
                </a:moveTo>
                <a:cubicBezTo>
                  <a:pt x="910444" y="311482"/>
                  <a:pt x="912248" y="312234"/>
                  <a:pt x="913786" y="313614"/>
                </a:cubicBezTo>
                <a:cubicBezTo>
                  <a:pt x="915590" y="314994"/>
                  <a:pt x="915590" y="317064"/>
                  <a:pt x="913786" y="318131"/>
                </a:cubicBezTo>
                <a:cubicBezTo>
                  <a:pt x="912650" y="318821"/>
                  <a:pt x="911513" y="319511"/>
                  <a:pt x="910444" y="319824"/>
                </a:cubicBezTo>
                <a:cubicBezTo>
                  <a:pt x="908573" y="320577"/>
                  <a:pt x="906702" y="319824"/>
                  <a:pt x="905632" y="318444"/>
                </a:cubicBezTo>
                <a:cubicBezTo>
                  <a:pt x="904095" y="317064"/>
                  <a:pt x="903761" y="315308"/>
                  <a:pt x="904897" y="313614"/>
                </a:cubicBezTo>
                <a:cubicBezTo>
                  <a:pt x="905232" y="312924"/>
                  <a:pt x="905967" y="311858"/>
                  <a:pt x="906702" y="311858"/>
                </a:cubicBezTo>
                <a:cubicBezTo>
                  <a:pt x="907103" y="311858"/>
                  <a:pt x="907838" y="311482"/>
                  <a:pt x="908573" y="311168"/>
                </a:cubicBezTo>
                <a:close/>
                <a:moveTo>
                  <a:pt x="231331" y="311168"/>
                </a:moveTo>
                <a:cubicBezTo>
                  <a:pt x="233577" y="311168"/>
                  <a:pt x="235482" y="312944"/>
                  <a:pt x="235482" y="315734"/>
                </a:cubicBezTo>
                <a:cubicBezTo>
                  <a:pt x="235074" y="317510"/>
                  <a:pt x="233985" y="318905"/>
                  <a:pt x="232079" y="318905"/>
                </a:cubicBezTo>
                <a:cubicBezTo>
                  <a:pt x="229834" y="318905"/>
                  <a:pt x="227520" y="317446"/>
                  <a:pt x="227520" y="315353"/>
                </a:cubicBezTo>
                <a:cubicBezTo>
                  <a:pt x="227520" y="313197"/>
                  <a:pt x="229426" y="311168"/>
                  <a:pt x="231331" y="311168"/>
                </a:cubicBezTo>
                <a:close/>
                <a:moveTo>
                  <a:pt x="13930" y="311072"/>
                </a:moveTo>
                <a:cubicBezTo>
                  <a:pt x="14767" y="310985"/>
                  <a:pt x="15604" y="311080"/>
                  <a:pt x="16341" y="311271"/>
                </a:cubicBezTo>
                <a:cubicBezTo>
                  <a:pt x="16676" y="311271"/>
                  <a:pt x="17078" y="311589"/>
                  <a:pt x="17413" y="311589"/>
                </a:cubicBezTo>
                <a:cubicBezTo>
                  <a:pt x="19288" y="313369"/>
                  <a:pt x="20762" y="315468"/>
                  <a:pt x="20025" y="317948"/>
                </a:cubicBezTo>
                <a:cubicBezTo>
                  <a:pt x="19288" y="320046"/>
                  <a:pt x="18217" y="321509"/>
                  <a:pt x="16341" y="322208"/>
                </a:cubicBezTo>
                <a:cubicBezTo>
                  <a:pt x="14868" y="322526"/>
                  <a:pt x="13729" y="322526"/>
                  <a:pt x="12591" y="322526"/>
                </a:cubicBezTo>
                <a:cubicBezTo>
                  <a:pt x="11854" y="322526"/>
                  <a:pt x="11117" y="322526"/>
                  <a:pt x="10380" y="322526"/>
                </a:cubicBezTo>
                <a:cubicBezTo>
                  <a:pt x="7433" y="322208"/>
                  <a:pt x="5960" y="319347"/>
                  <a:pt x="7031" y="316931"/>
                </a:cubicBezTo>
                <a:cubicBezTo>
                  <a:pt x="7768" y="314768"/>
                  <a:pt x="9643" y="313052"/>
                  <a:pt x="11519" y="311971"/>
                </a:cubicBezTo>
                <a:cubicBezTo>
                  <a:pt x="12256" y="311430"/>
                  <a:pt x="13093" y="311160"/>
                  <a:pt x="13930" y="311072"/>
                </a:cubicBezTo>
                <a:close/>
                <a:moveTo>
                  <a:pt x="62359" y="310924"/>
                </a:moveTo>
                <a:cubicBezTo>
                  <a:pt x="64918" y="310611"/>
                  <a:pt x="67141" y="311300"/>
                  <a:pt x="69027" y="313056"/>
                </a:cubicBezTo>
                <a:cubicBezTo>
                  <a:pt x="70846" y="314748"/>
                  <a:pt x="71317" y="316879"/>
                  <a:pt x="69768" y="318947"/>
                </a:cubicBezTo>
                <a:cubicBezTo>
                  <a:pt x="68691" y="320702"/>
                  <a:pt x="67209" y="322395"/>
                  <a:pt x="64582" y="322771"/>
                </a:cubicBezTo>
                <a:cubicBezTo>
                  <a:pt x="63100" y="323084"/>
                  <a:pt x="61551" y="322771"/>
                  <a:pt x="60473" y="322081"/>
                </a:cubicBezTo>
                <a:cubicBezTo>
                  <a:pt x="58991" y="321016"/>
                  <a:pt x="57846" y="319637"/>
                  <a:pt x="56701" y="318258"/>
                </a:cubicBezTo>
                <a:cubicBezTo>
                  <a:pt x="55960" y="317568"/>
                  <a:pt x="55960" y="316879"/>
                  <a:pt x="55623" y="316127"/>
                </a:cubicBezTo>
                <a:cubicBezTo>
                  <a:pt x="55623" y="315437"/>
                  <a:pt x="55960" y="314748"/>
                  <a:pt x="55960" y="314434"/>
                </a:cubicBezTo>
                <a:cubicBezTo>
                  <a:pt x="55960" y="312679"/>
                  <a:pt x="57105" y="311990"/>
                  <a:pt x="58587" y="311614"/>
                </a:cubicBezTo>
                <a:cubicBezTo>
                  <a:pt x="59732" y="311300"/>
                  <a:pt x="60810" y="310924"/>
                  <a:pt x="62359" y="310924"/>
                </a:cubicBezTo>
                <a:close/>
                <a:moveTo>
                  <a:pt x="607546" y="310890"/>
                </a:moveTo>
                <a:cubicBezTo>
                  <a:pt x="610942" y="311580"/>
                  <a:pt x="614269" y="311957"/>
                  <a:pt x="616171" y="314720"/>
                </a:cubicBezTo>
                <a:cubicBezTo>
                  <a:pt x="616918" y="315788"/>
                  <a:pt x="617325" y="316856"/>
                  <a:pt x="616578" y="317860"/>
                </a:cubicBezTo>
                <a:cubicBezTo>
                  <a:pt x="615831" y="319619"/>
                  <a:pt x="614676" y="321000"/>
                  <a:pt x="612028" y="321000"/>
                </a:cubicBezTo>
                <a:cubicBezTo>
                  <a:pt x="610534" y="321000"/>
                  <a:pt x="609379" y="321377"/>
                  <a:pt x="607886" y="321691"/>
                </a:cubicBezTo>
                <a:cubicBezTo>
                  <a:pt x="606392" y="321377"/>
                  <a:pt x="604898" y="321000"/>
                  <a:pt x="603403" y="320310"/>
                </a:cubicBezTo>
                <a:cubicBezTo>
                  <a:pt x="601908" y="319933"/>
                  <a:pt x="600753" y="319242"/>
                  <a:pt x="599598" y="318551"/>
                </a:cubicBezTo>
                <a:cubicBezTo>
                  <a:pt x="598105" y="317860"/>
                  <a:pt x="597765" y="316102"/>
                  <a:pt x="599259" y="315097"/>
                </a:cubicBezTo>
                <a:cubicBezTo>
                  <a:pt x="601093" y="314030"/>
                  <a:pt x="602248" y="311957"/>
                  <a:pt x="604898" y="311957"/>
                </a:cubicBezTo>
                <a:cubicBezTo>
                  <a:pt x="605238" y="311957"/>
                  <a:pt x="605985" y="311266"/>
                  <a:pt x="606392" y="311266"/>
                </a:cubicBezTo>
                <a:cubicBezTo>
                  <a:pt x="606799" y="311266"/>
                  <a:pt x="607139" y="310890"/>
                  <a:pt x="607546" y="310890"/>
                </a:cubicBezTo>
                <a:close/>
                <a:moveTo>
                  <a:pt x="526648" y="310611"/>
                </a:moveTo>
                <a:cubicBezTo>
                  <a:pt x="528456" y="310611"/>
                  <a:pt x="529996" y="311308"/>
                  <a:pt x="530732" y="313084"/>
                </a:cubicBezTo>
                <a:cubicBezTo>
                  <a:pt x="531134" y="313401"/>
                  <a:pt x="531535" y="314099"/>
                  <a:pt x="532272" y="315177"/>
                </a:cubicBezTo>
                <a:cubicBezTo>
                  <a:pt x="530732" y="317270"/>
                  <a:pt x="528924" y="318348"/>
                  <a:pt x="526648" y="318348"/>
                </a:cubicBezTo>
                <a:cubicBezTo>
                  <a:pt x="524839" y="318348"/>
                  <a:pt x="523702" y="317650"/>
                  <a:pt x="522965" y="315874"/>
                </a:cubicBezTo>
                <a:cubicBezTo>
                  <a:pt x="522564" y="314796"/>
                  <a:pt x="522564" y="313782"/>
                  <a:pt x="522229" y="313084"/>
                </a:cubicBezTo>
                <a:cubicBezTo>
                  <a:pt x="522965" y="311308"/>
                  <a:pt x="524772" y="310611"/>
                  <a:pt x="526648" y="310611"/>
                </a:cubicBezTo>
                <a:close/>
                <a:moveTo>
                  <a:pt x="461933" y="310611"/>
                </a:moveTo>
                <a:cubicBezTo>
                  <a:pt x="464165" y="310611"/>
                  <a:pt x="466061" y="312025"/>
                  <a:pt x="466805" y="314147"/>
                </a:cubicBezTo>
                <a:cubicBezTo>
                  <a:pt x="467144" y="314854"/>
                  <a:pt x="466805" y="315561"/>
                  <a:pt x="466061" y="315947"/>
                </a:cubicBezTo>
                <a:cubicBezTo>
                  <a:pt x="464910" y="316654"/>
                  <a:pt x="463759" y="317361"/>
                  <a:pt x="462677" y="317747"/>
                </a:cubicBezTo>
                <a:cubicBezTo>
                  <a:pt x="460784" y="318068"/>
                  <a:pt x="458889" y="317040"/>
                  <a:pt x="458143" y="315561"/>
                </a:cubicBezTo>
                <a:cubicBezTo>
                  <a:pt x="457398" y="313825"/>
                  <a:pt x="458549" y="312025"/>
                  <a:pt x="460784" y="311318"/>
                </a:cubicBezTo>
                <a:cubicBezTo>
                  <a:pt x="461528" y="310611"/>
                  <a:pt x="461933" y="310611"/>
                  <a:pt x="461933" y="310611"/>
                </a:cubicBezTo>
                <a:close/>
                <a:moveTo>
                  <a:pt x="251201" y="310429"/>
                </a:moveTo>
                <a:cubicBezTo>
                  <a:pt x="252269" y="310054"/>
                  <a:pt x="254470" y="310743"/>
                  <a:pt x="254870" y="311807"/>
                </a:cubicBezTo>
                <a:cubicBezTo>
                  <a:pt x="255271" y="312496"/>
                  <a:pt x="255604" y="313561"/>
                  <a:pt x="256004" y="314250"/>
                </a:cubicBezTo>
                <a:cubicBezTo>
                  <a:pt x="256004" y="314563"/>
                  <a:pt x="256004" y="314939"/>
                  <a:pt x="256004" y="315252"/>
                </a:cubicBezTo>
                <a:cubicBezTo>
                  <a:pt x="255604" y="316692"/>
                  <a:pt x="254470" y="317381"/>
                  <a:pt x="253002" y="317694"/>
                </a:cubicBezTo>
                <a:cubicBezTo>
                  <a:pt x="251935" y="318070"/>
                  <a:pt x="250801" y="317381"/>
                  <a:pt x="250067" y="316692"/>
                </a:cubicBezTo>
                <a:cubicBezTo>
                  <a:pt x="249667" y="315628"/>
                  <a:pt x="248933" y="314563"/>
                  <a:pt x="249334" y="313561"/>
                </a:cubicBezTo>
                <a:cubicBezTo>
                  <a:pt x="249334" y="312183"/>
                  <a:pt x="250067" y="310743"/>
                  <a:pt x="251201" y="310429"/>
                </a:cubicBezTo>
                <a:close/>
                <a:moveTo>
                  <a:pt x="209216" y="310244"/>
                </a:moveTo>
                <a:cubicBezTo>
                  <a:pt x="210448" y="309897"/>
                  <a:pt x="211869" y="310071"/>
                  <a:pt x="212999" y="310923"/>
                </a:cubicBezTo>
                <a:cubicBezTo>
                  <a:pt x="214505" y="311997"/>
                  <a:pt x="215258" y="313070"/>
                  <a:pt x="214916" y="314775"/>
                </a:cubicBezTo>
                <a:cubicBezTo>
                  <a:pt x="215258" y="316543"/>
                  <a:pt x="214163" y="317616"/>
                  <a:pt x="212656" y="318311"/>
                </a:cubicBezTo>
                <a:cubicBezTo>
                  <a:pt x="212246" y="318627"/>
                  <a:pt x="211903" y="318627"/>
                  <a:pt x="211492" y="318627"/>
                </a:cubicBezTo>
                <a:cubicBezTo>
                  <a:pt x="208480" y="318627"/>
                  <a:pt x="205809" y="315469"/>
                  <a:pt x="206563" y="312691"/>
                </a:cubicBezTo>
                <a:cubicBezTo>
                  <a:pt x="206939" y="311460"/>
                  <a:pt x="207984" y="310592"/>
                  <a:pt x="209216" y="310244"/>
                </a:cubicBezTo>
                <a:close/>
                <a:moveTo>
                  <a:pt x="348352" y="310054"/>
                </a:moveTo>
                <a:cubicBezTo>
                  <a:pt x="348693" y="310054"/>
                  <a:pt x="349102" y="310054"/>
                  <a:pt x="349443" y="310429"/>
                </a:cubicBezTo>
                <a:cubicBezTo>
                  <a:pt x="350601" y="311116"/>
                  <a:pt x="351760" y="311116"/>
                  <a:pt x="351760" y="312491"/>
                </a:cubicBezTo>
                <a:cubicBezTo>
                  <a:pt x="351760" y="314240"/>
                  <a:pt x="351760" y="315615"/>
                  <a:pt x="349852" y="316677"/>
                </a:cubicBezTo>
                <a:cubicBezTo>
                  <a:pt x="347603" y="316302"/>
                  <a:pt x="345286" y="315615"/>
                  <a:pt x="345695" y="312178"/>
                </a:cubicBezTo>
                <a:cubicBezTo>
                  <a:pt x="346444" y="311429"/>
                  <a:pt x="347603" y="310741"/>
                  <a:pt x="348352" y="310054"/>
                </a:cubicBezTo>
                <a:close/>
                <a:moveTo>
                  <a:pt x="752369" y="310004"/>
                </a:moveTo>
                <a:cubicBezTo>
                  <a:pt x="753408" y="309995"/>
                  <a:pt x="754481" y="310233"/>
                  <a:pt x="755508" y="310758"/>
                </a:cubicBezTo>
                <a:cubicBezTo>
                  <a:pt x="757327" y="311838"/>
                  <a:pt x="759213" y="312918"/>
                  <a:pt x="760358" y="314633"/>
                </a:cubicBezTo>
                <a:cubicBezTo>
                  <a:pt x="761840" y="316793"/>
                  <a:pt x="760358" y="319907"/>
                  <a:pt x="758472" y="320669"/>
                </a:cubicBezTo>
                <a:cubicBezTo>
                  <a:pt x="758068" y="320669"/>
                  <a:pt x="757731" y="320987"/>
                  <a:pt x="757327" y="320987"/>
                </a:cubicBezTo>
                <a:cubicBezTo>
                  <a:pt x="752140" y="323083"/>
                  <a:pt x="751400" y="322384"/>
                  <a:pt x="747628" y="319589"/>
                </a:cubicBezTo>
                <a:cubicBezTo>
                  <a:pt x="746146" y="318509"/>
                  <a:pt x="746146" y="317492"/>
                  <a:pt x="746146" y="315713"/>
                </a:cubicBezTo>
                <a:cubicBezTo>
                  <a:pt x="746449" y="312283"/>
                  <a:pt x="749253" y="310031"/>
                  <a:pt x="752369" y="310004"/>
                </a:cubicBezTo>
                <a:close/>
                <a:moveTo>
                  <a:pt x="127103" y="309918"/>
                </a:moveTo>
                <a:cubicBezTo>
                  <a:pt x="130110" y="309218"/>
                  <a:pt x="133050" y="310617"/>
                  <a:pt x="134522" y="313097"/>
                </a:cubicBezTo>
                <a:cubicBezTo>
                  <a:pt x="134923" y="313796"/>
                  <a:pt x="134923" y="314496"/>
                  <a:pt x="135258" y="315195"/>
                </a:cubicBezTo>
                <a:cubicBezTo>
                  <a:pt x="134923" y="316213"/>
                  <a:pt x="134188" y="316976"/>
                  <a:pt x="133785" y="317675"/>
                </a:cubicBezTo>
                <a:cubicBezTo>
                  <a:pt x="132315" y="319774"/>
                  <a:pt x="129709" y="320855"/>
                  <a:pt x="127103" y="319774"/>
                </a:cubicBezTo>
                <a:cubicBezTo>
                  <a:pt x="126367" y="319392"/>
                  <a:pt x="125966" y="319074"/>
                  <a:pt x="125632" y="318375"/>
                </a:cubicBezTo>
                <a:cubicBezTo>
                  <a:pt x="125231" y="317675"/>
                  <a:pt x="124897" y="316976"/>
                  <a:pt x="124563" y="316213"/>
                </a:cubicBezTo>
                <a:cubicBezTo>
                  <a:pt x="123427" y="314496"/>
                  <a:pt x="123828" y="313097"/>
                  <a:pt x="124897" y="311317"/>
                </a:cubicBezTo>
                <a:cubicBezTo>
                  <a:pt x="125298" y="310236"/>
                  <a:pt x="126033" y="309918"/>
                  <a:pt x="127103" y="309918"/>
                </a:cubicBezTo>
                <a:close/>
                <a:moveTo>
                  <a:pt x="1177320" y="309912"/>
                </a:moveTo>
                <a:lnTo>
                  <a:pt x="1180740" y="309912"/>
                </a:lnTo>
                <a:lnTo>
                  <a:pt x="1180740" y="316895"/>
                </a:lnTo>
                <a:lnTo>
                  <a:pt x="1180704" y="316918"/>
                </a:lnTo>
                <a:cubicBezTo>
                  <a:pt x="1179215" y="316539"/>
                  <a:pt x="1177726" y="316161"/>
                  <a:pt x="1176981" y="314457"/>
                </a:cubicBezTo>
                <a:cubicBezTo>
                  <a:pt x="1176981" y="314078"/>
                  <a:pt x="1176575" y="313762"/>
                  <a:pt x="1176575" y="313384"/>
                </a:cubicBezTo>
                <a:cubicBezTo>
                  <a:pt x="1176169" y="311995"/>
                  <a:pt x="1176169" y="310922"/>
                  <a:pt x="1177320" y="309912"/>
                </a:cubicBezTo>
                <a:close/>
                <a:moveTo>
                  <a:pt x="678301" y="309908"/>
                </a:moveTo>
                <a:cubicBezTo>
                  <a:pt x="680946" y="310221"/>
                  <a:pt x="683523" y="311287"/>
                  <a:pt x="685083" y="313355"/>
                </a:cubicBezTo>
                <a:cubicBezTo>
                  <a:pt x="686915" y="315800"/>
                  <a:pt x="686169" y="318244"/>
                  <a:pt x="683930" y="319623"/>
                </a:cubicBezTo>
                <a:cubicBezTo>
                  <a:pt x="682438" y="321002"/>
                  <a:pt x="680132" y="321691"/>
                  <a:pt x="677554" y="321378"/>
                </a:cubicBezTo>
                <a:cubicBezTo>
                  <a:pt x="676808" y="321378"/>
                  <a:pt x="675994" y="321378"/>
                  <a:pt x="675249" y="321002"/>
                </a:cubicBezTo>
                <a:cubicBezTo>
                  <a:pt x="674162" y="320688"/>
                  <a:pt x="673417" y="320312"/>
                  <a:pt x="672672" y="319247"/>
                </a:cubicBezTo>
                <a:cubicBezTo>
                  <a:pt x="671925" y="317555"/>
                  <a:pt x="671519" y="316113"/>
                  <a:pt x="671925" y="314420"/>
                </a:cubicBezTo>
                <a:cubicBezTo>
                  <a:pt x="672265" y="311976"/>
                  <a:pt x="675655" y="309218"/>
                  <a:pt x="678301" y="309908"/>
                </a:cubicBezTo>
                <a:close/>
                <a:moveTo>
                  <a:pt x="84804" y="309775"/>
                </a:moveTo>
                <a:cubicBezTo>
                  <a:pt x="85208" y="309775"/>
                  <a:pt x="85949" y="309775"/>
                  <a:pt x="86690" y="310090"/>
                </a:cubicBezTo>
                <a:cubicBezTo>
                  <a:pt x="90394" y="311158"/>
                  <a:pt x="91539" y="312918"/>
                  <a:pt x="90799" y="315998"/>
                </a:cubicBezTo>
                <a:cubicBezTo>
                  <a:pt x="90394" y="317758"/>
                  <a:pt x="89653" y="319833"/>
                  <a:pt x="87767" y="320901"/>
                </a:cubicBezTo>
                <a:cubicBezTo>
                  <a:pt x="86690" y="321970"/>
                  <a:pt x="85545" y="321970"/>
                  <a:pt x="84063" y="321278"/>
                </a:cubicBezTo>
                <a:cubicBezTo>
                  <a:pt x="83322" y="320901"/>
                  <a:pt x="82581" y="320587"/>
                  <a:pt x="82177" y="319833"/>
                </a:cubicBezTo>
                <a:cubicBezTo>
                  <a:pt x="81436" y="318450"/>
                  <a:pt x="79954" y="317758"/>
                  <a:pt x="78472" y="317758"/>
                </a:cubicBezTo>
                <a:cubicBezTo>
                  <a:pt x="76586" y="317444"/>
                  <a:pt x="75845" y="316375"/>
                  <a:pt x="76250" y="314615"/>
                </a:cubicBezTo>
                <a:cubicBezTo>
                  <a:pt x="76250" y="314301"/>
                  <a:pt x="76586" y="313610"/>
                  <a:pt x="76990" y="313232"/>
                </a:cubicBezTo>
                <a:cubicBezTo>
                  <a:pt x="77327" y="312918"/>
                  <a:pt x="78068" y="312541"/>
                  <a:pt x="78472" y="312541"/>
                </a:cubicBezTo>
                <a:cubicBezTo>
                  <a:pt x="80695" y="311473"/>
                  <a:pt x="82581" y="310781"/>
                  <a:pt x="84804" y="309775"/>
                </a:cubicBezTo>
                <a:close/>
                <a:moveTo>
                  <a:pt x="191744" y="309716"/>
                </a:moveTo>
                <a:cubicBezTo>
                  <a:pt x="192670" y="309763"/>
                  <a:pt x="193588" y="310030"/>
                  <a:pt x="194322" y="310563"/>
                </a:cubicBezTo>
                <a:cubicBezTo>
                  <a:pt x="195056" y="311253"/>
                  <a:pt x="195456" y="311567"/>
                  <a:pt x="195790" y="312319"/>
                </a:cubicBezTo>
                <a:cubicBezTo>
                  <a:pt x="196524" y="313323"/>
                  <a:pt x="196524" y="314703"/>
                  <a:pt x="195790" y="315769"/>
                </a:cubicBezTo>
                <a:cubicBezTo>
                  <a:pt x="194722" y="317149"/>
                  <a:pt x="193988" y="318529"/>
                  <a:pt x="191719" y="318529"/>
                </a:cubicBezTo>
                <a:cubicBezTo>
                  <a:pt x="189517" y="318906"/>
                  <a:pt x="188049" y="317526"/>
                  <a:pt x="186915" y="315769"/>
                </a:cubicBezTo>
                <a:cubicBezTo>
                  <a:pt x="186915" y="315393"/>
                  <a:pt x="186581" y="315393"/>
                  <a:pt x="186581" y="315079"/>
                </a:cubicBezTo>
                <a:cubicBezTo>
                  <a:pt x="186181" y="313699"/>
                  <a:pt x="187315" y="311253"/>
                  <a:pt x="189117" y="310187"/>
                </a:cubicBezTo>
                <a:cubicBezTo>
                  <a:pt x="189884" y="309842"/>
                  <a:pt x="190819" y="309669"/>
                  <a:pt x="191744" y="309716"/>
                </a:cubicBezTo>
                <a:close/>
                <a:moveTo>
                  <a:pt x="959394" y="309632"/>
                </a:moveTo>
                <a:cubicBezTo>
                  <a:pt x="960331" y="309468"/>
                  <a:pt x="961371" y="309562"/>
                  <a:pt x="962326" y="309906"/>
                </a:cubicBezTo>
                <a:cubicBezTo>
                  <a:pt x="962735" y="310218"/>
                  <a:pt x="963485" y="310593"/>
                  <a:pt x="963826" y="310593"/>
                </a:cubicBezTo>
                <a:cubicBezTo>
                  <a:pt x="965735" y="311281"/>
                  <a:pt x="966144" y="312656"/>
                  <a:pt x="966144" y="313718"/>
                </a:cubicBezTo>
                <a:cubicBezTo>
                  <a:pt x="966144" y="316093"/>
                  <a:pt x="965326" y="317156"/>
                  <a:pt x="963076" y="317843"/>
                </a:cubicBezTo>
                <a:cubicBezTo>
                  <a:pt x="962326" y="318218"/>
                  <a:pt x="961576" y="318218"/>
                  <a:pt x="960416" y="318531"/>
                </a:cubicBezTo>
                <a:cubicBezTo>
                  <a:pt x="958575" y="318906"/>
                  <a:pt x="957075" y="318218"/>
                  <a:pt x="956257" y="316468"/>
                </a:cubicBezTo>
                <a:cubicBezTo>
                  <a:pt x="955507" y="315093"/>
                  <a:pt x="955916" y="312343"/>
                  <a:pt x="957075" y="310906"/>
                </a:cubicBezTo>
                <a:cubicBezTo>
                  <a:pt x="957621" y="310218"/>
                  <a:pt x="958456" y="309796"/>
                  <a:pt x="959394" y="309632"/>
                </a:cubicBezTo>
                <a:close/>
                <a:moveTo>
                  <a:pt x="105018" y="309620"/>
                </a:moveTo>
                <a:cubicBezTo>
                  <a:pt x="106663" y="309101"/>
                  <a:pt x="108545" y="309195"/>
                  <a:pt x="110817" y="309730"/>
                </a:cubicBezTo>
                <a:cubicBezTo>
                  <a:pt x="111563" y="310044"/>
                  <a:pt x="111902" y="310421"/>
                  <a:pt x="112309" y="311112"/>
                </a:cubicBezTo>
                <a:cubicBezTo>
                  <a:pt x="113394" y="313187"/>
                  <a:pt x="113801" y="314947"/>
                  <a:pt x="114140" y="315953"/>
                </a:cubicBezTo>
                <a:cubicBezTo>
                  <a:pt x="114140" y="318781"/>
                  <a:pt x="112648" y="320164"/>
                  <a:pt x="110410" y="320164"/>
                </a:cubicBezTo>
                <a:cubicBezTo>
                  <a:pt x="108918" y="320164"/>
                  <a:pt x="107019" y="320164"/>
                  <a:pt x="105527" y="320855"/>
                </a:cubicBezTo>
                <a:cubicBezTo>
                  <a:pt x="105120" y="320855"/>
                  <a:pt x="104374" y="320855"/>
                  <a:pt x="104034" y="320855"/>
                </a:cubicBezTo>
                <a:cubicBezTo>
                  <a:pt x="100982" y="319473"/>
                  <a:pt x="98744" y="316707"/>
                  <a:pt x="100643" y="313187"/>
                </a:cubicBezTo>
                <a:cubicBezTo>
                  <a:pt x="101966" y="311270"/>
                  <a:pt x="103373" y="310138"/>
                  <a:pt x="105018" y="309620"/>
                </a:cubicBezTo>
                <a:close/>
                <a:moveTo>
                  <a:pt x="365210" y="309540"/>
                </a:moveTo>
                <a:cubicBezTo>
                  <a:pt x="366720" y="309925"/>
                  <a:pt x="367063" y="311340"/>
                  <a:pt x="367475" y="312432"/>
                </a:cubicBezTo>
                <a:cubicBezTo>
                  <a:pt x="367818" y="313461"/>
                  <a:pt x="367475" y="314554"/>
                  <a:pt x="366377" y="315582"/>
                </a:cubicBezTo>
                <a:cubicBezTo>
                  <a:pt x="365210" y="316290"/>
                  <a:pt x="364044" y="316675"/>
                  <a:pt x="362946" y="315968"/>
                </a:cubicBezTo>
                <a:cubicBezTo>
                  <a:pt x="361024" y="315261"/>
                  <a:pt x="361024" y="315261"/>
                  <a:pt x="359857" y="312754"/>
                </a:cubicBezTo>
                <a:cubicBezTo>
                  <a:pt x="360269" y="312047"/>
                  <a:pt x="360681" y="311340"/>
                  <a:pt x="361436" y="310633"/>
                </a:cubicBezTo>
                <a:cubicBezTo>
                  <a:pt x="362191" y="309218"/>
                  <a:pt x="363701" y="309540"/>
                  <a:pt x="365210" y="309540"/>
                </a:cubicBezTo>
                <a:close/>
                <a:moveTo>
                  <a:pt x="728003" y="309536"/>
                </a:moveTo>
                <a:cubicBezTo>
                  <a:pt x="729149" y="309917"/>
                  <a:pt x="730227" y="310235"/>
                  <a:pt x="731373" y="310616"/>
                </a:cubicBezTo>
                <a:cubicBezTo>
                  <a:pt x="734338" y="311633"/>
                  <a:pt x="735484" y="314112"/>
                  <a:pt x="736225" y="316591"/>
                </a:cubicBezTo>
                <a:cubicBezTo>
                  <a:pt x="736562" y="317671"/>
                  <a:pt x="735820" y="319070"/>
                  <a:pt x="735079" y="319769"/>
                </a:cubicBezTo>
                <a:cubicBezTo>
                  <a:pt x="733597" y="321167"/>
                  <a:pt x="731373" y="322248"/>
                  <a:pt x="728744" y="321866"/>
                </a:cubicBezTo>
                <a:cubicBezTo>
                  <a:pt x="726520" y="321167"/>
                  <a:pt x="723487" y="321167"/>
                  <a:pt x="720943" y="319387"/>
                </a:cubicBezTo>
                <a:cubicBezTo>
                  <a:pt x="717911" y="316972"/>
                  <a:pt x="717911" y="313794"/>
                  <a:pt x="720943" y="311316"/>
                </a:cubicBezTo>
                <a:cubicBezTo>
                  <a:pt x="723167" y="309536"/>
                  <a:pt x="725374" y="309218"/>
                  <a:pt x="728003" y="309536"/>
                </a:cubicBezTo>
                <a:close/>
                <a:moveTo>
                  <a:pt x="379748" y="309497"/>
                </a:moveTo>
                <a:cubicBezTo>
                  <a:pt x="381237" y="309497"/>
                  <a:pt x="382795" y="310580"/>
                  <a:pt x="383539" y="311983"/>
                </a:cubicBezTo>
                <a:cubicBezTo>
                  <a:pt x="383878" y="313385"/>
                  <a:pt x="383539" y="314787"/>
                  <a:pt x="382388" y="315871"/>
                </a:cubicBezTo>
                <a:cubicBezTo>
                  <a:pt x="381644" y="316572"/>
                  <a:pt x="379748" y="316955"/>
                  <a:pt x="378259" y="316190"/>
                </a:cubicBezTo>
                <a:cubicBezTo>
                  <a:pt x="377920" y="315871"/>
                  <a:pt x="377514" y="315488"/>
                  <a:pt x="377108" y="315170"/>
                </a:cubicBezTo>
                <a:cubicBezTo>
                  <a:pt x="376770" y="314469"/>
                  <a:pt x="376363" y="313767"/>
                  <a:pt x="376363" y="313385"/>
                </a:cubicBezTo>
                <a:cubicBezTo>
                  <a:pt x="375619" y="310899"/>
                  <a:pt x="377108" y="309497"/>
                  <a:pt x="379748" y="309497"/>
                </a:cubicBezTo>
                <a:close/>
                <a:moveTo>
                  <a:pt x="486270" y="309077"/>
                </a:moveTo>
                <a:cubicBezTo>
                  <a:pt x="488881" y="308382"/>
                  <a:pt x="491829" y="311855"/>
                  <a:pt x="491092" y="313623"/>
                </a:cubicBezTo>
                <a:cubicBezTo>
                  <a:pt x="490690" y="314634"/>
                  <a:pt x="490355" y="315328"/>
                  <a:pt x="489953" y="316402"/>
                </a:cubicBezTo>
                <a:cubicBezTo>
                  <a:pt x="488881" y="316780"/>
                  <a:pt x="488144" y="317096"/>
                  <a:pt x="487006" y="317475"/>
                </a:cubicBezTo>
                <a:cubicBezTo>
                  <a:pt x="485132" y="317791"/>
                  <a:pt x="483324" y="316780"/>
                  <a:pt x="482922" y="315013"/>
                </a:cubicBezTo>
                <a:cubicBezTo>
                  <a:pt x="481784" y="312234"/>
                  <a:pt x="483324" y="309771"/>
                  <a:pt x="486270" y="309077"/>
                </a:cubicBezTo>
                <a:close/>
                <a:moveTo>
                  <a:pt x="146415" y="308661"/>
                </a:moveTo>
                <a:cubicBezTo>
                  <a:pt x="148220" y="308661"/>
                  <a:pt x="149757" y="308661"/>
                  <a:pt x="151227" y="308661"/>
                </a:cubicBezTo>
                <a:cubicBezTo>
                  <a:pt x="153032" y="309037"/>
                  <a:pt x="154569" y="310038"/>
                  <a:pt x="155638" y="311791"/>
                </a:cubicBezTo>
                <a:cubicBezTo>
                  <a:pt x="156373" y="312855"/>
                  <a:pt x="155638" y="313857"/>
                  <a:pt x="155638" y="314921"/>
                </a:cubicBezTo>
                <a:cubicBezTo>
                  <a:pt x="155304" y="316674"/>
                  <a:pt x="153767" y="317676"/>
                  <a:pt x="152297" y="318740"/>
                </a:cubicBezTo>
                <a:cubicBezTo>
                  <a:pt x="150492" y="319741"/>
                  <a:pt x="147885" y="318740"/>
                  <a:pt x="146749" y="317363"/>
                </a:cubicBezTo>
                <a:cubicBezTo>
                  <a:pt x="145279" y="315234"/>
                  <a:pt x="144544" y="313168"/>
                  <a:pt x="146014" y="310727"/>
                </a:cubicBezTo>
                <a:cubicBezTo>
                  <a:pt x="146014" y="310038"/>
                  <a:pt x="146014" y="309725"/>
                  <a:pt x="146415" y="308661"/>
                </a:cubicBezTo>
                <a:close/>
                <a:moveTo>
                  <a:pt x="397018" y="308006"/>
                </a:moveTo>
                <a:cubicBezTo>
                  <a:pt x="397706" y="307911"/>
                  <a:pt x="398436" y="308086"/>
                  <a:pt x="399167" y="308625"/>
                </a:cubicBezTo>
                <a:cubicBezTo>
                  <a:pt x="399963" y="309322"/>
                  <a:pt x="400693" y="310020"/>
                  <a:pt x="401424" y="311415"/>
                </a:cubicBezTo>
                <a:cubicBezTo>
                  <a:pt x="400693" y="312493"/>
                  <a:pt x="400295" y="313191"/>
                  <a:pt x="399565" y="313888"/>
                </a:cubicBezTo>
                <a:cubicBezTo>
                  <a:pt x="398437" y="314966"/>
                  <a:pt x="397706" y="315283"/>
                  <a:pt x="396644" y="314269"/>
                </a:cubicBezTo>
                <a:cubicBezTo>
                  <a:pt x="395914" y="313571"/>
                  <a:pt x="395118" y="312874"/>
                  <a:pt x="394786" y="312176"/>
                </a:cubicBezTo>
                <a:cubicBezTo>
                  <a:pt x="394056" y="311098"/>
                  <a:pt x="394056" y="310020"/>
                  <a:pt x="395118" y="309005"/>
                </a:cubicBezTo>
                <a:cubicBezTo>
                  <a:pt x="395682" y="308466"/>
                  <a:pt x="396329" y="308102"/>
                  <a:pt x="397018" y="308006"/>
                </a:cubicBezTo>
                <a:close/>
                <a:moveTo>
                  <a:pt x="414437" y="307547"/>
                </a:moveTo>
                <a:cubicBezTo>
                  <a:pt x="415192" y="307922"/>
                  <a:pt x="415947" y="307922"/>
                  <a:pt x="416702" y="308297"/>
                </a:cubicBezTo>
                <a:cubicBezTo>
                  <a:pt x="418624" y="308984"/>
                  <a:pt x="418967" y="311358"/>
                  <a:pt x="418212" y="312795"/>
                </a:cubicBezTo>
                <a:cubicBezTo>
                  <a:pt x="417457" y="313795"/>
                  <a:pt x="415192" y="314170"/>
                  <a:pt x="414026" y="313795"/>
                </a:cubicBezTo>
                <a:cubicBezTo>
                  <a:pt x="412516" y="313108"/>
                  <a:pt x="411761" y="311733"/>
                  <a:pt x="411006" y="310358"/>
                </a:cubicBezTo>
                <a:cubicBezTo>
                  <a:pt x="411006" y="309984"/>
                  <a:pt x="411006" y="309296"/>
                  <a:pt x="411761" y="308984"/>
                </a:cubicBezTo>
                <a:cubicBezTo>
                  <a:pt x="412516" y="308609"/>
                  <a:pt x="413271" y="308297"/>
                  <a:pt x="414437" y="307547"/>
                </a:cubicBezTo>
                <a:close/>
                <a:moveTo>
                  <a:pt x="172724" y="307089"/>
                </a:moveTo>
                <a:cubicBezTo>
                  <a:pt x="175295" y="306711"/>
                  <a:pt x="178340" y="309549"/>
                  <a:pt x="178340" y="312009"/>
                </a:cubicBezTo>
                <a:cubicBezTo>
                  <a:pt x="178678" y="312388"/>
                  <a:pt x="178678" y="312703"/>
                  <a:pt x="178678" y="313397"/>
                </a:cubicBezTo>
                <a:cubicBezTo>
                  <a:pt x="178678" y="313775"/>
                  <a:pt x="178678" y="314469"/>
                  <a:pt x="178678" y="314784"/>
                </a:cubicBezTo>
                <a:cubicBezTo>
                  <a:pt x="178340" y="318316"/>
                  <a:pt x="174213" y="320019"/>
                  <a:pt x="171168" y="317623"/>
                </a:cubicBezTo>
                <a:cubicBezTo>
                  <a:pt x="169679" y="316550"/>
                  <a:pt x="167852" y="315478"/>
                  <a:pt x="166702" y="313775"/>
                </a:cubicBezTo>
                <a:cubicBezTo>
                  <a:pt x="165957" y="312703"/>
                  <a:pt x="165957" y="312009"/>
                  <a:pt x="166296" y="310937"/>
                </a:cubicBezTo>
                <a:cubicBezTo>
                  <a:pt x="167446" y="308540"/>
                  <a:pt x="170085" y="307405"/>
                  <a:pt x="172724" y="307089"/>
                </a:cubicBezTo>
                <a:close/>
                <a:moveTo>
                  <a:pt x="1115556" y="280132"/>
                </a:moveTo>
                <a:cubicBezTo>
                  <a:pt x="1116245" y="279954"/>
                  <a:pt x="1116975" y="280031"/>
                  <a:pt x="1117705" y="280373"/>
                </a:cubicBezTo>
                <a:cubicBezTo>
                  <a:pt x="1119564" y="281430"/>
                  <a:pt x="1119896" y="282798"/>
                  <a:pt x="1119166" y="284166"/>
                </a:cubicBezTo>
                <a:cubicBezTo>
                  <a:pt x="1118767" y="285223"/>
                  <a:pt x="1118435" y="285534"/>
                  <a:pt x="1117307" y="286591"/>
                </a:cubicBezTo>
                <a:cubicBezTo>
                  <a:pt x="1116245" y="286218"/>
                  <a:pt x="1115116" y="285907"/>
                  <a:pt x="1114386" y="285223"/>
                </a:cubicBezTo>
                <a:cubicBezTo>
                  <a:pt x="1112926" y="284166"/>
                  <a:pt x="1112528" y="282798"/>
                  <a:pt x="1113656" y="281430"/>
                </a:cubicBezTo>
                <a:cubicBezTo>
                  <a:pt x="1114220" y="280746"/>
                  <a:pt x="1114868" y="280311"/>
                  <a:pt x="1115556" y="280132"/>
                </a:cubicBezTo>
                <a:close/>
                <a:moveTo>
                  <a:pt x="1099807" y="279743"/>
                </a:moveTo>
                <a:cubicBezTo>
                  <a:pt x="1100551" y="280004"/>
                  <a:pt x="1101203" y="280527"/>
                  <a:pt x="1101771" y="281225"/>
                </a:cubicBezTo>
                <a:cubicBezTo>
                  <a:pt x="1102506" y="282303"/>
                  <a:pt x="1102840" y="283381"/>
                  <a:pt x="1103242" y="284396"/>
                </a:cubicBezTo>
                <a:cubicBezTo>
                  <a:pt x="1102506" y="285791"/>
                  <a:pt x="1101370" y="286869"/>
                  <a:pt x="1099498" y="286488"/>
                </a:cubicBezTo>
                <a:cubicBezTo>
                  <a:pt x="1097693" y="286488"/>
                  <a:pt x="1096556" y="285474"/>
                  <a:pt x="1095420" y="284396"/>
                </a:cubicBezTo>
                <a:cubicBezTo>
                  <a:pt x="1095420" y="284396"/>
                  <a:pt x="1095086" y="284079"/>
                  <a:pt x="1095086" y="283698"/>
                </a:cubicBezTo>
                <a:cubicBezTo>
                  <a:pt x="1094684" y="282303"/>
                  <a:pt x="1095821" y="280210"/>
                  <a:pt x="1097292" y="279830"/>
                </a:cubicBezTo>
                <a:cubicBezTo>
                  <a:pt x="1098228" y="279481"/>
                  <a:pt x="1099063" y="279481"/>
                  <a:pt x="1099807" y="279743"/>
                </a:cubicBezTo>
                <a:close/>
                <a:moveTo>
                  <a:pt x="485681" y="279132"/>
                </a:moveTo>
                <a:cubicBezTo>
                  <a:pt x="487538" y="280192"/>
                  <a:pt x="488269" y="281876"/>
                  <a:pt x="488269" y="283997"/>
                </a:cubicBezTo>
                <a:cubicBezTo>
                  <a:pt x="488269" y="286055"/>
                  <a:pt x="486809" y="287427"/>
                  <a:pt x="484619" y="287427"/>
                </a:cubicBezTo>
                <a:cubicBezTo>
                  <a:pt x="483890" y="287427"/>
                  <a:pt x="482762" y="287053"/>
                  <a:pt x="482364" y="286741"/>
                </a:cubicBezTo>
                <a:cubicBezTo>
                  <a:pt x="481633" y="285681"/>
                  <a:pt x="480904" y="284683"/>
                  <a:pt x="480904" y="283311"/>
                </a:cubicBezTo>
                <a:cubicBezTo>
                  <a:pt x="480904" y="280878"/>
                  <a:pt x="481633" y="279818"/>
                  <a:pt x="483890" y="279506"/>
                </a:cubicBezTo>
                <a:cubicBezTo>
                  <a:pt x="484619" y="279132"/>
                  <a:pt x="485349" y="279132"/>
                  <a:pt x="485681" y="279132"/>
                </a:cubicBezTo>
                <a:close/>
                <a:moveTo>
                  <a:pt x="283297" y="279132"/>
                </a:moveTo>
                <a:cubicBezTo>
                  <a:pt x="285534" y="279132"/>
                  <a:pt x="287834" y="281594"/>
                  <a:pt x="287834" y="283676"/>
                </a:cubicBezTo>
                <a:cubicBezTo>
                  <a:pt x="287834" y="285444"/>
                  <a:pt x="285534" y="287147"/>
                  <a:pt x="283297" y="287147"/>
                </a:cubicBezTo>
                <a:cubicBezTo>
                  <a:pt x="281808" y="287147"/>
                  <a:pt x="279577" y="285065"/>
                  <a:pt x="279577" y="283361"/>
                </a:cubicBezTo>
                <a:cubicBezTo>
                  <a:pt x="279577" y="280899"/>
                  <a:pt x="281469" y="279132"/>
                  <a:pt x="283297" y="279132"/>
                </a:cubicBezTo>
                <a:close/>
                <a:moveTo>
                  <a:pt x="246765" y="278596"/>
                </a:moveTo>
                <a:cubicBezTo>
                  <a:pt x="247781" y="278817"/>
                  <a:pt x="248613" y="279338"/>
                  <a:pt x="249179" y="280379"/>
                </a:cubicBezTo>
                <a:cubicBezTo>
                  <a:pt x="249179" y="280758"/>
                  <a:pt x="249179" y="280758"/>
                  <a:pt x="249179" y="281073"/>
                </a:cubicBezTo>
                <a:cubicBezTo>
                  <a:pt x="248447" y="282462"/>
                  <a:pt x="247714" y="283914"/>
                  <a:pt x="246982" y="285618"/>
                </a:cubicBezTo>
                <a:cubicBezTo>
                  <a:pt x="246249" y="285996"/>
                  <a:pt x="245450" y="286312"/>
                  <a:pt x="244718" y="286312"/>
                </a:cubicBezTo>
                <a:cubicBezTo>
                  <a:pt x="243985" y="286312"/>
                  <a:pt x="242920" y="286312"/>
                  <a:pt x="242520" y="285996"/>
                </a:cubicBezTo>
                <a:cubicBezTo>
                  <a:pt x="240323" y="284608"/>
                  <a:pt x="240323" y="280758"/>
                  <a:pt x="242187" y="278991"/>
                </a:cubicBezTo>
                <a:cubicBezTo>
                  <a:pt x="242520" y="278612"/>
                  <a:pt x="242920" y="278612"/>
                  <a:pt x="243253" y="278612"/>
                </a:cubicBezTo>
                <a:cubicBezTo>
                  <a:pt x="244551" y="278454"/>
                  <a:pt x="245750" y="278375"/>
                  <a:pt x="246765" y="278596"/>
                </a:cubicBezTo>
                <a:close/>
                <a:moveTo>
                  <a:pt x="328179" y="278401"/>
                </a:moveTo>
                <a:cubicBezTo>
                  <a:pt x="330424" y="278720"/>
                  <a:pt x="331587" y="279804"/>
                  <a:pt x="332335" y="281591"/>
                </a:cubicBezTo>
                <a:cubicBezTo>
                  <a:pt x="332743" y="283378"/>
                  <a:pt x="332335" y="284781"/>
                  <a:pt x="330839" y="285802"/>
                </a:cubicBezTo>
                <a:cubicBezTo>
                  <a:pt x="328925" y="287206"/>
                  <a:pt x="327091" y="289376"/>
                  <a:pt x="324436" y="288993"/>
                </a:cubicBezTo>
                <a:cubicBezTo>
                  <a:pt x="322939" y="289376"/>
                  <a:pt x="322190" y="288674"/>
                  <a:pt x="321442" y="287972"/>
                </a:cubicBezTo>
                <a:cubicBezTo>
                  <a:pt x="317634" y="285100"/>
                  <a:pt x="318790" y="281591"/>
                  <a:pt x="322190" y="279804"/>
                </a:cubicBezTo>
                <a:cubicBezTo>
                  <a:pt x="324028" y="278720"/>
                  <a:pt x="325866" y="278018"/>
                  <a:pt x="328179" y="278401"/>
                </a:cubicBezTo>
                <a:close/>
                <a:moveTo>
                  <a:pt x="1135819" y="278296"/>
                </a:moveTo>
                <a:cubicBezTo>
                  <a:pt x="1138041" y="278612"/>
                  <a:pt x="1139186" y="280062"/>
                  <a:pt x="1139522" y="281765"/>
                </a:cubicBezTo>
                <a:cubicBezTo>
                  <a:pt x="1139522" y="282838"/>
                  <a:pt x="1139186" y="283910"/>
                  <a:pt x="1138445" y="284604"/>
                </a:cubicBezTo>
                <a:cubicBezTo>
                  <a:pt x="1137300" y="284919"/>
                  <a:pt x="1136156" y="284919"/>
                  <a:pt x="1135415" y="284604"/>
                </a:cubicBezTo>
                <a:cubicBezTo>
                  <a:pt x="1135415" y="284604"/>
                  <a:pt x="1135078" y="284604"/>
                  <a:pt x="1135078" y="284225"/>
                </a:cubicBezTo>
                <a:cubicBezTo>
                  <a:pt x="1134338" y="283216"/>
                  <a:pt x="1132452" y="282459"/>
                  <a:pt x="1132856" y="280756"/>
                </a:cubicBezTo>
                <a:cubicBezTo>
                  <a:pt x="1132856" y="278990"/>
                  <a:pt x="1134675" y="278612"/>
                  <a:pt x="1135819" y="278296"/>
                </a:cubicBezTo>
                <a:close/>
                <a:moveTo>
                  <a:pt x="1174771" y="278018"/>
                </a:moveTo>
                <a:lnTo>
                  <a:pt x="1180740" y="279776"/>
                </a:lnTo>
                <a:lnTo>
                  <a:pt x="1180740" y="288810"/>
                </a:lnTo>
                <a:lnTo>
                  <a:pt x="1177397" y="289933"/>
                </a:lnTo>
                <a:cubicBezTo>
                  <a:pt x="1177061" y="289933"/>
                  <a:pt x="1176253" y="289933"/>
                  <a:pt x="1175512" y="289555"/>
                </a:cubicBezTo>
                <a:cubicBezTo>
                  <a:pt x="1172549" y="288546"/>
                  <a:pt x="1169923" y="284007"/>
                  <a:pt x="1170664" y="281170"/>
                </a:cubicBezTo>
                <a:cubicBezTo>
                  <a:pt x="1171068" y="279090"/>
                  <a:pt x="1172953" y="278018"/>
                  <a:pt x="1174771" y="278018"/>
                </a:cubicBezTo>
                <a:close/>
                <a:moveTo>
                  <a:pt x="1054258" y="278018"/>
                </a:moveTo>
                <a:cubicBezTo>
                  <a:pt x="1054993" y="278018"/>
                  <a:pt x="1055328" y="278018"/>
                  <a:pt x="1056063" y="278391"/>
                </a:cubicBezTo>
                <a:cubicBezTo>
                  <a:pt x="1056798" y="278702"/>
                  <a:pt x="1057534" y="279448"/>
                  <a:pt x="1058336" y="280443"/>
                </a:cubicBezTo>
                <a:cubicBezTo>
                  <a:pt x="1057534" y="281811"/>
                  <a:pt x="1057200" y="282495"/>
                  <a:pt x="1056798" y="283552"/>
                </a:cubicBezTo>
                <a:cubicBezTo>
                  <a:pt x="1056464" y="284609"/>
                  <a:pt x="1055729" y="284920"/>
                  <a:pt x="1054993" y="284920"/>
                </a:cubicBezTo>
                <a:cubicBezTo>
                  <a:pt x="1053121" y="284920"/>
                  <a:pt x="1051250" y="284236"/>
                  <a:pt x="1050180" y="282868"/>
                </a:cubicBezTo>
                <a:cubicBezTo>
                  <a:pt x="1049779" y="282495"/>
                  <a:pt x="1049779" y="281811"/>
                  <a:pt x="1049779" y="281500"/>
                </a:cubicBezTo>
                <a:cubicBezTo>
                  <a:pt x="1050180" y="279759"/>
                  <a:pt x="1052386" y="278018"/>
                  <a:pt x="1054258" y="278018"/>
                </a:cubicBezTo>
                <a:close/>
                <a:moveTo>
                  <a:pt x="307553" y="278018"/>
                </a:moveTo>
                <a:cubicBezTo>
                  <a:pt x="308353" y="278018"/>
                  <a:pt x="309087" y="278392"/>
                  <a:pt x="309421" y="278704"/>
                </a:cubicBezTo>
                <a:cubicBezTo>
                  <a:pt x="310154" y="279764"/>
                  <a:pt x="310888" y="280824"/>
                  <a:pt x="311622" y="281510"/>
                </a:cubicBezTo>
                <a:cubicBezTo>
                  <a:pt x="311288" y="282508"/>
                  <a:pt x="310888" y="283257"/>
                  <a:pt x="310554" y="283943"/>
                </a:cubicBezTo>
                <a:cubicBezTo>
                  <a:pt x="309421" y="285315"/>
                  <a:pt x="307953" y="286313"/>
                  <a:pt x="306086" y="286313"/>
                </a:cubicBezTo>
                <a:cubicBezTo>
                  <a:pt x="304285" y="286001"/>
                  <a:pt x="302751" y="284941"/>
                  <a:pt x="302017" y="283257"/>
                </a:cubicBezTo>
                <a:cubicBezTo>
                  <a:pt x="301283" y="281822"/>
                  <a:pt x="301683" y="280824"/>
                  <a:pt x="302417" y="280138"/>
                </a:cubicBezTo>
                <a:cubicBezTo>
                  <a:pt x="303885" y="278704"/>
                  <a:pt x="305352" y="278018"/>
                  <a:pt x="307553" y="278018"/>
                </a:cubicBezTo>
                <a:close/>
                <a:moveTo>
                  <a:pt x="265296" y="278018"/>
                </a:moveTo>
                <a:cubicBezTo>
                  <a:pt x="267924" y="278018"/>
                  <a:pt x="269407" y="278018"/>
                  <a:pt x="270148" y="279759"/>
                </a:cubicBezTo>
                <a:cubicBezTo>
                  <a:pt x="270889" y="281500"/>
                  <a:pt x="269811" y="282495"/>
                  <a:pt x="268666" y="283552"/>
                </a:cubicBezTo>
                <a:cubicBezTo>
                  <a:pt x="267520" y="284609"/>
                  <a:pt x="266038" y="284920"/>
                  <a:pt x="264555" y="283925"/>
                </a:cubicBezTo>
                <a:cubicBezTo>
                  <a:pt x="264218" y="283552"/>
                  <a:pt x="263814" y="283241"/>
                  <a:pt x="263410" y="282495"/>
                </a:cubicBezTo>
                <a:cubicBezTo>
                  <a:pt x="262669" y="281500"/>
                  <a:pt x="262332" y="280132"/>
                  <a:pt x="263073" y="279075"/>
                </a:cubicBezTo>
                <a:cubicBezTo>
                  <a:pt x="263814" y="278018"/>
                  <a:pt x="264960" y="278018"/>
                  <a:pt x="265296" y="278018"/>
                </a:cubicBezTo>
                <a:close/>
                <a:moveTo>
                  <a:pt x="227268" y="278018"/>
                </a:moveTo>
                <a:cubicBezTo>
                  <a:pt x="227611" y="278392"/>
                  <a:pt x="228364" y="278392"/>
                  <a:pt x="228775" y="278704"/>
                </a:cubicBezTo>
                <a:cubicBezTo>
                  <a:pt x="231035" y="280450"/>
                  <a:pt x="230692" y="281822"/>
                  <a:pt x="229528" y="283569"/>
                </a:cubicBezTo>
                <a:cubicBezTo>
                  <a:pt x="228775" y="284941"/>
                  <a:pt x="226515" y="286313"/>
                  <a:pt x="224187" y="284941"/>
                </a:cubicBezTo>
                <a:cubicBezTo>
                  <a:pt x="223845" y="284629"/>
                  <a:pt x="223092" y="284255"/>
                  <a:pt x="222681" y="283943"/>
                </a:cubicBezTo>
                <a:cubicBezTo>
                  <a:pt x="221927" y="283257"/>
                  <a:pt x="221585" y="282508"/>
                  <a:pt x="221927" y="281510"/>
                </a:cubicBezTo>
                <a:cubicBezTo>
                  <a:pt x="222681" y="279764"/>
                  <a:pt x="222681" y="278392"/>
                  <a:pt x="227268" y="278018"/>
                </a:cubicBezTo>
                <a:close/>
                <a:moveTo>
                  <a:pt x="467825" y="277182"/>
                </a:moveTo>
                <a:cubicBezTo>
                  <a:pt x="468231" y="277182"/>
                  <a:pt x="468231" y="277182"/>
                  <a:pt x="468569" y="277182"/>
                </a:cubicBezTo>
                <a:cubicBezTo>
                  <a:pt x="470464" y="277558"/>
                  <a:pt x="473103" y="280695"/>
                  <a:pt x="473103" y="282388"/>
                </a:cubicBezTo>
                <a:cubicBezTo>
                  <a:pt x="473103" y="283141"/>
                  <a:pt x="472697" y="283455"/>
                  <a:pt x="472697" y="283831"/>
                </a:cubicBezTo>
                <a:cubicBezTo>
                  <a:pt x="471614" y="284834"/>
                  <a:pt x="470870" y="285524"/>
                  <a:pt x="470126" y="286591"/>
                </a:cubicBezTo>
                <a:cubicBezTo>
                  <a:pt x="468569" y="286591"/>
                  <a:pt x="467080" y="286214"/>
                  <a:pt x="465591" y="286214"/>
                </a:cubicBezTo>
                <a:cubicBezTo>
                  <a:pt x="464102" y="286214"/>
                  <a:pt x="463358" y="285211"/>
                  <a:pt x="462953" y="284145"/>
                </a:cubicBezTo>
                <a:cubicBezTo>
                  <a:pt x="461872" y="281385"/>
                  <a:pt x="463358" y="277558"/>
                  <a:pt x="467825" y="277182"/>
                </a:cubicBezTo>
                <a:close/>
                <a:moveTo>
                  <a:pt x="941870" y="277052"/>
                </a:moveTo>
                <a:cubicBezTo>
                  <a:pt x="943359" y="276346"/>
                  <a:pt x="944916" y="276346"/>
                  <a:pt x="945999" y="277052"/>
                </a:cubicBezTo>
                <a:cubicBezTo>
                  <a:pt x="947149" y="278078"/>
                  <a:pt x="947894" y="279168"/>
                  <a:pt x="948638" y="280258"/>
                </a:cubicBezTo>
                <a:cubicBezTo>
                  <a:pt x="949789" y="282375"/>
                  <a:pt x="948638" y="284491"/>
                  <a:pt x="945999" y="284876"/>
                </a:cubicBezTo>
                <a:cubicBezTo>
                  <a:pt x="945660" y="285197"/>
                  <a:pt x="945254" y="285197"/>
                  <a:pt x="944916" y="285197"/>
                </a:cubicBezTo>
                <a:cubicBezTo>
                  <a:pt x="943765" y="285197"/>
                  <a:pt x="942614" y="284876"/>
                  <a:pt x="941870" y="283786"/>
                </a:cubicBezTo>
                <a:cubicBezTo>
                  <a:pt x="941126" y="282695"/>
                  <a:pt x="940381" y="281990"/>
                  <a:pt x="940381" y="280579"/>
                </a:cubicBezTo>
                <a:cubicBezTo>
                  <a:pt x="940043" y="278783"/>
                  <a:pt x="940381" y="277757"/>
                  <a:pt x="941870" y="277052"/>
                </a:cubicBezTo>
                <a:close/>
                <a:moveTo>
                  <a:pt x="1078187" y="276625"/>
                </a:moveTo>
                <a:cubicBezTo>
                  <a:pt x="1080082" y="276625"/>
                  <a:pt x="1081571" y="277707"/>
                  <a:pt x="1081977" y="279108"/>
                </a:cubicBezTo>
                <a:cubicBezTo>
                  <a:pt x="1082721" y="280191"/>
                  <a:pt x="1082721" y="280509"/>
                  <a:pt x="1082721" y="280891"/>
                </a:cubicBezTo>
                <a:cubicBezTo>
                  <a:pt x="1082721" y="283374"/>
                  <a:pt x="1079744" y="285476"/>
                  <a:pt x="1077105" y="284393"/>
                </a:cubicBezTo>
                <a:cubicBezTo>
                  <a:pt x="1075616" y="283693"/>
                  <a:pt x="1074060" y="282610"/>
                  <a:pt x="1072571" y="282292"/>
                </a:cubicBezTo>
                <a:cubicBezTo>
                  <a:pt x="1071826" y="282292"/>
                  <a:pt x="1071488" y="281209"/>
                  <a:pt x="1071826" y="280191"/>
                </a:cubicBezTo>
                <a:cubicBezTo>
                  <a:pt x="1071826" y="279809"/>
                  <a:pt x="1072232" y="279809"/>
                  <a:pt x="1072232" y="279490"/>
                </a:cubicBezTo>
                <a:cubicBezTo>
                  <a:pt x="1072977" y="278726"/>
                  <a:pt x="1077443" y="276625"/>
                  <a:pt x="1078187" y="276625"/>
                </a:cubicBezTo>
                <a:close/>
                <a:moveTo>
                  <a:pt x="971276" y="276625"/>
                </a:moveTo>
                <a:cubicBezTo>
                  <a:pt x="971682" y="276625"/>
                  <a:pt x="972426" y="276998"/>
                  <a:pt x="972765" y="277309"/>
                </a:cubicBezTo>
                <a:cubicBezTo>
                  <a:pt x="973510" y="277993"/>
                  <a:pt x="973916" y="278677"/>
                  <a:pt x="974254" y="279423"/>
                </a:cubicBezTo>
                <a:cubicBezTo>
                  <a:pt x="975067" y="281102"/>
                  <a:pt x="973916" y="282843"/>
                  <a:pt x="972020" y="283216"/>
                </a:cubicBezTo>
                <a:cubicBezTo>
                  <a:pt x="969786" y="283527"/>
                  <a:pt x="967552" y="281786"/>
                  <a:pt x="967146" y="280107"/>
                </a:cubicBezTo>
                <a:cubicBezTo>
                  <a:pt x="966808" y="278366"/>
                  <a:pt x="968635" y="276625"/>
                  <a:pt x="971276" y="276625"/>
                </a:cubicBezTo>
                <a:close/>
                <a:moveTo>
                  <a:pt x="629440" y="276625"/>
                </a:moveTo>
                <a:cubicBezTo>
                  <a:pt x="630175" y="277000"/>
                  <a:pt x="630509" y="277000"/>
                  <a:pt x="631244" y="277312"/>
                </a:cubicBezTo>
                <a:cubicBezTo>
                  <a:pt x="634586" y="279437"/>
                  <a:pt x="634586" y="283250"/>
                  <a:pt x="631244" y="285312"/>
                </a:cubicBezTo>
                <a:cubicBezTo>
                  <a:pt x="630175" y="286000"/>
                  <a:pt x="628705" y="286313"/>
                  <a:pt x="627568" y="286313"/>
                </a:cubicBezTo>
                <a:cubicBezTo>
                  <a:pt x="625697" y="286313"/>
                  <a:pt x="622756" y="283937"/>
                  <a:pt x="622756" y="281812"/>
                </a:cubicBezTo>
                <a:cubicBezTo>
                  <a:pt x="622756" y="280437"/>
                  <a:pt x="623893" y="278687"/>
                  <a:pt x="625363" y="278000"/>
                </a:cubicBezTo>
                <a:cubicBezTo>
                  <a:pt x="626432" y="277687"/>
                  <a:pt x="627970" y="277312"/>
                  <a:pt x="629440" y="276625"/>
                </a:cubicBezTo>
                <a:close/>
                <a:moveTo>
                  <a:pt x="445365" y="276625"/>
                </a:moveTo>
                <a:cubicBezTo>
                  <a:pt x="447573" y="276625"/>
                  <a:pt x="450183" y="278019"/>
                  <a:pt x="450918" y="279794"/>
                </a:cubicBezTo>
                <a:cubicBezTo>
                  <a:pt x="451989" y="281886"/>
                  <a:pt x="451253" y="284358"/>
                  <a:pt x="449046" y="285753"/>
                </a:cubicBezTo>
                <a:cubicBezTo>
                  <a:pt x="447573" y="286450"/>
                  <a:pt x="445700" y="287147"/>
                  <a:pt x="444228" y="287147"/>
                </a:cubicBezTo>
                <a:cubicBezTo>
                  <a:pt x="440548" y="287147"/>
                  <a:pt x="438674" y="285436"/>
                  <a:pt x="438674" y="282266"/>
                </a:cubicBezTo>
                <a:cubicBezTo>
                  <a:pt x="438674" y="281189"/>
                  <a:pt x="438674" y="280492"/>
                  <a:pt x="439009" y="279477"/>
                </a:cubicBezTo>
                <a:cubicBezTo>
                  <a:pt x="439410" y="278019"/>
                  <a:pt x="440548" y="277005"/>
                  <a:pt x="442020" y="277005"/>
                </a:cubicBezTo>
                <a:cubicBezTo>
                  <a:pt x="443090" y="277005"/>
                  <a:pt x="444228" y="276625"/>
                  <a:pt x="445365" y="276625"/>
                </a:cubicBezTo>
                <a:close/>
                <a:moveTo>
                  <a:pt x="673849" y="276558"/>
                </a:moveTo>
                <a:cubicBezTo>
                  <a:pt x="674498" y="276692"/>
                  <a:pt x="675054" y="277038"/>
                  <a:pt x="675425" y="277729"/>
                </a:cubicBezTo>
                <a:cubicBezTo>
                  <a:pt x="675829" y="278421"/>
                  <a:pt x="676570" y="278421"/>
                  <a:pt x="676975" y="279112"/>
                </a:cubicBezTo>
                <a:cubicBezTo>
                  <a:pt x="680680" y="282255"/>
                  <a:pt x="679199" y="285712"/>
                  <a:pt x="675087" y="287472"/>
                </a:cubicBezTo>
                <a:cubicBezTo>
                  <a:pt x="672866" y="288541"/>
                  <a:pt x="670237" y="288541"/>
                  <a:pt x="668014" y="287472"/>
                </a:cubicBezTo>
                <a:cubicBezTo>
                  <a:pt x="664645" y="286089"/>
                  <a:pt x="663500" y="284706"/>
                  <a:pt x="663500" y="281186"/>
                </a:cubicBezTo>
                <a:cubicBezTo>
                  <a:pt x="663500" y="280872"/>
                  <a:pt x="663904" y="280495"/>
                  <a:pt x="663904" y="279803"/>
                </a:cubicBezTo>
                <a:cubicBezTo>
                  <a:pt x="666464" y="278421"/>
                  <a:pt x="668755" y="277038"/>
                  <a:pt x="671720" y="276661"/>
                </a:cubicBezTo>
                <a:cubicBezTo>
                  <a:pt x="672461" y="276504"/>
                  <a:pt x="673202" y="276425"/>
                  <a:pt x="673849" y="276558"/>
                </a:cubicBezTo>
                <a:close/>
                <a:moveTo>
                  <a:pt x="997885" y="276346"/>
                </a:moveTo>
                <a:cubicBezTo>
                  <a:pt x="999677" y="276346"/>
                  <a:pt x="1001535" y="278076"/>
                  <a:pt x="1001535" y="280255"/>
                </a:cubicBezTo>
                <a:cubicBezTo>
                  <a:pt x="1001535" y="281664"/>
                  <a:pt x="1000407" y="282689"/>
                  <a:pt x="998947" y="282689"/>
                </a:cubicBezTo>
                <a:cubicBezTo>
                  <a:pt x="997154" y="282689"/>
                  <a:pt x="994565" y="280960"/>
                  <a:pt x="994565" y="279550"/>
                </a:cubicBezTo>
                <a:cubicBezTo>
                  <a:pt x="994167" y="278076"/>
                  <a:pt x="995628" y="276667"/>
                  <a:pt x="997885" y="276346"/>
                </a:cubicBezTo>
                <a:close/>
                <a:moveTo>
                  <a:pt x="648612" y="276346"/>
                </a:moveTo>
                <a:cubicBezTo>
                  <a:pt x="650172" y="276346"/>
                  <a:pt x="651665" y="276346"/>
                  <a:pt x="653157" y="276662"/>
                </a:cubicBezTo>
                <a:cubicBezTo>
                  <a:pt x="653904" y="276662"/>
                  <a:pt x="654650" y="277357"/>
                  <a:pt x="655057" y="278052"/>
                </a:cubicBezTo>
                <a:cubicBezTo>
                  <a:pt x="655396" y="278431"/>
                  <a:pt x="655803" y="278747"/>
                  <a:pt x="655803" y="279126"/>
                </a:cubicBezTo>
                <a:cubicBezTo>
                  <a:pt x="656142" y="280199"/>
                  <a:pt x="656550" y="280894"/>
                  <a:pt x="656889" y="281905"/>
                </a:cubicBezTo>
                <a:cubicBezTo>
                  <a:pt x="655803" y="285063"/>
                  <a:pt x="653496" y="286137"/>
                  <a:pt x="650512" y="286453"/>
                </a:cubicBezTo>
                <a:cubicBezTo>
                  <a:pt x="646780" y="287147"/>
                  <a:pt x="642981" y="284368"/>
                  <a:pt x="643727" y="280515"/>
                </a:cubicBezTo>
                <a:cubicBezTo>
                  <a:pt x="644134" y="278052"/>
                  <a:pt x="646033" y="276662"/>
                  <a:pt x="648612" y="276346"/>
                </a:cubicBezTo>
                <a:close/>
                <a:moveTo>
                  <a:pt x="605962" y="276346"/>
                </a:moveTo>
                <a:cubicBezTo>
                  <a:pt x="607858" y="276346"/>
                  <a:pt x="609007" y="277375"/>
                  <a:pt x="609007" y="279561"/>
                </a:cubicBezTo>
                <a:cubicBezTo>
                  <a:pt x="609007" y="279882"/>
                  <a:pt x="608601" y="280589"/>
                  <a:pt x="608601" y="281296"/>
                </a:cubicBezTo>
                <a:cubicBezTo>
                  <a:pt x="608263" y="282711"/>
                  <a:pt x="607113" y="283096"/>
                  <a:pt x="605962" y="283482"/>
                </a:cubicBezTo>
                <a:cubicBezTo>
                  <a:pt x="604881" y="283804"/>
                  <a:pt x="603729" y="283482"/>
                  <a:pt x="602984" y="282003"/>
                </a:cubicBezTo>
                <a:cubicBezTo>
                  <a:pt x="602238" y="281296"/>
                  <a:pt x="601900" y="280268"/>
                  <a:pt x="601086" y="279561"/>
                </a:cubicBezTo>
                <a:cubicBezTo>
                  <a:pt x="600748" y="278789"/>
                  <a:pt x="601086" y="278082"/>
                  <a:pt x="601493" y="277761"/>
                </a:cubicBezTo>
                <a:cubicBezTo>
                  <a:pt x="602984" y="277054"/>
                  <a:pt x="604135" y="276346"/>
                  <a:pt x="605962" y="276346"/>
                </a:cubicBezTo>
                <a:close/>
                <a:moveTo>
                  <a:pt x="583540" y="276346"/>
                </a:moveTo>
                <a:cubicBezTo>
                  <a:pt x="585046" y="276346"/>
                  <a:pt x="585456" y="276346"/>
                  <a:pt x="586211" y="276346"/>
                </a:cubicBezTo>
                <a:cubicBezTo>
                  <a:pt x="588470" y="276346"/>
                  <a:pt x="589976" y="279561"/>
                  <a:pt x="588881" y="281296"/>
                </a:cubicBezTo>
                <a:cubicBezTo>
                  <a:pt x="588060" y="282389"/>
                  <a:pt x="587307" y="283096"/>
                  <a:pt x="586211" y="283482"/>
                </a:cubicBezTo>
                <a:cubicBezTo>
                  <a:pt x="584294" y="283804"/>
                  <a:pt x="583129" y="283482"/>
                  <a:pt x="582378" y="281682"/>
                </a:cubicBezTo>
                <a:cubicBezTo>
                  <a:pt x="582036" y="280975"/>
                  <a:pt x="581625" y="280268"/>
                  <a:pt x="581625" y="279561"/>
                </a:cubicBezTo>
                <a:cubicBezTo>
                  <a:pt x="580530" y="277375"/>
                  <a:pt x="582036" y="276346"/>
                  <a:pt x="583540" y="276346"/>
                </a:cubicBezTo>
                <a:close/>
                <a:moveTo>
                  <a:pt x="1155070" y="275969"/>
                </a:moveTo>
                <a:cubicBezTo>
                  <a:pt x="1156690" y="276095"/>
                  <a:pt x="1158268" y="276521"/>
                  <a:pt x="1159208" y="277216"/>
                </a:cubicBezTo>
                <a:cubicBezTo>
                  <a:pt x="1161827" y="279364"/>
                  <a:pt x="1161424" y="283217"/>
                  <a:pt x="1158469" y="284922"/>
                </a:cubicBezTo>
                <a:cubicBezTo>
                  <a:pt x="1156589" y="285996"/>
                  <a:pt x="1155850" y="286312"/>
                  <a:pt x="1153634" y="286312"/>
                </a:cubicBezTo>
                <a:cubicBezTo>
                  <a:pt x="1151418" y="286312"/>
                  <a:pt x="1149135" y="285617"/>
                  <a:pt x="1148396" y="283533"/>
                </a:cubicBezTo>
                <a:cubicBezTo>
                  <a:pt x="1147322" y="281448"/>
                  <a:pt x="1147658" y="279364"/>
                  <a:pt x="1149135" y="277595"/>
                </a:cubicBezTo>
                <a:cubicBezTo>
                  <a:pt x="1149538" y="277216"/>
                  <a:pt x="1149941" y="276900"/>
                  <a:pt x="1150680" y="276521"/>
                </a:cubicBezTo>
                <a:cubicBezTo>
                  <a:pt x="1151788" y="276016"/>
                  <a:pt x="1153450" y="275842"/>
                  <a:pt x="1155070" y="275969"/>
                </a:cubicBezTo>
                <a:close/>
                <a:moveTo>
                  <a:pt x="182033" y="275828"/>
                </a:moveTo>
                <a:cubicBezTo>
                  <a:pt x="183522" y="275511"/>
                  <a:pt x="185825" y="276525"/>
                  <a:pt x="186569" y="277920"/>
                </a:cubicBezTo>
                <a:cubicBezTo>
                  <a:pt x="187314" y="279378"/>
                  <a:pt x="187314" y="280773"/>
                  <a:pt x="186163" y="282168"/>
                </a:cubicBezTo>
                <a:cubicBezTo>
                  <a:pt x="185825" y="282485"/>
                  <a:pt x="185418" y="282865"/>
                  <a:pt x="185080" y="283245"/>
                </a:cubicBezTo>
                <a:cubicBezTo>
                  <a:pt x="183929" y="283943"/>
                  <a:pt x="183184" y="284640"/>
                  <a:pt x="181695" y="283943"/>
                </a:cubicBezTo>
                <a:cubicBezTo>
                  <a:pt x="180137" y="283245"/>
                  <a:pt x="179054" y="282168"/>
                  <a:pt x="179054" y="280392"/>
                </a:cubicBezTo>
                <a:cubicBezTo>
                  <a:pt x="179054" y="280075"/>
                  <a:pt x="179054" y="279378"/>
                  <a:pt x="179392" y="278997"/>
                </a:cubicBezTo>
                <a:cubicBezTo>
                  <a:pt x="179799" y="277603"/>
                  <a:pt x="180137" y="276208"/>
                  <a:pt x="182033" y="275828"/>
                </a:cubicBezTo>
                <a:close/>
                <a:moveTo>
                  <a:pt x="204884" y="275789"/>
                </a:moveTo>
                <a:cubicBezTo>
                  <a:pt x="206381" y="275789"/>
                  <a:pt x="207198" y="276478"/>
                  <a:pt x="207538" y="278232"/>
                </a:cubicBezTo>
                <a:cubicBezTo>
                  <a:pt x="207538" y="278920"/>
                  <a:pt x="207538" y="279609"/>
                  <a:pt x="207538" y="280298"/>
                </a:cubicBezTo>
                <a:cubicBezTo>
                  <a:pt x="207538" y="280987"/>
                  <a:pt x="207538" y="281363"/>
                  <a:pt x="207198" y="281676"/>
                </a:cubicBezTo>
                <a:cubicBezTo>
                  <a:pt x="206381" y="282052"/>
                  <a:pt x="206041" y="282740"/>
                  <a:pt x="205293" y="283116"/>
                </a:cubicBezTo>
                <a:cubicBezTo>
                  <a:pt x="203795" y="283805"/>
                  <a:pt x="201890" y="283429"/>
                  <a:pt x="200733" y="282052"/>
                </a:cubicBezTo>
                <a:cubicBezTo>
                  <a:pt x="199644" y="280987"/>
                  <a:pt x="199576" y="278545"/>
                  <a:pt x="200733" y="277543"/>
                </a:cubicBezTo>
                <a:cubicBezTo>
                  <a:pt x="201822" y="276478"/>
                  <a:pt x="203387" y="275789"/>
                  <a:pt x="204884" y="275789"/>
                </a:cubicBezTo>
                <a:close/>
                <a:moveTo>
                  <a:pt x="728132" y="275652"/>
                </a:moveTo>
                <a:cubicBezTo>
                  <a:pt x="730023" y="274953"/>
                  <a:pt x="731847" y="276351"/>
                  <a:pt x="732995" y="277367"/>
                </a:cubicBezTo>
                <a:cubicBezTo>
                  <a:pt x="734886" y="278764"/>
                  <a:pt x="735967" y="281241"/>
                  <a:pt x="735224" y="283719"/>
                </a:cubicBezTo>
                <a:cubicBezTo>
                  <a:pt x="734886" y="284417"/>
                  <a:pt x="734481" y="285497"/>
                  <a:pt x="734143" y="286196"/>
                </a:cubicBezTo>
                <a:cubicBezTo>
                  <a:pt x="732995" y="288990"/>
                  <a:pt x="731104" y="290388"/>
                  <a:pt x="727727" y="290769"/>
                </a:cubicBezTo>
                <a:cubicBezTo>
                  <a:pt x="726984" y="290769"/>
                  <a:pt x="726646" y="290769"/>
                  <a:pt x="726241" y="290769"/>
                </a:cubicBezTo>
                <a:cubicBezTo>
                  <a:pt x="722892" y="290769"/>
                  <a:pt x="719852" y="289625"/>
                  <a:pt x="718029" y="287212"/>
                </a:cubicBezTo>
                <a:cubicBezTo>
                  <a:pt x="716138" y="284735"/>
                  <a:pt x="716948" y="280543"/>
                  <a:pt x="719920" y="279145"/>
                </a:cubicBezTo>
                <a:cubicBezTo>
                  <a:pt x="720663" y="278764"/>
                  <a:pt x="721811" y="278447"/>
                  <a:pt x="722554" y="277748"/>
                </a:cubicBezTo>
                <a:cubicBezTo>
                  <a:pt x="724012" y="276351"/>
                  <a:pt x="726241" y="275970"/>
                  <a:pt x="728132" y="275652"/>
                </a:cubicBezTo>
                <a:close/>
                <a:moveTo>
                  <a:pt x="1027035" y="275511"/>
                </a:moveTo>
                <a:cubicBezTo>
                  <a:pt x="1027441" y="275511"/>
                  <a:pt x="1028186" y="275824"/>
                  <a:pt x="1028930" y="275824"/>
                </a:cubicBezTo>
                <a:cubicBezTo>
                  <a:pt x="1029269" y="275824"/>
                  <a:pt x="1029675" y="276201"/>
                  <a:pt x="1030419" y="276514"/>
                </a:cubicBezTo>
                <a:cubicBezTo>
                  <a:pt x="1030758" y="277205"/>
                  <a:pt x="1031164" y="277895"/>
                  <a:pt x="1031164" y="278585"/>
                </a:cubicBezTo>
                <a:cubicBezTo>
                  <a:pt x="1031570" y="280718"/>
                  <a:pt x="1029675" y="282412"/>
                  <a:pt x="1027441" y="281722"/>
                </a:cubicBezTo>
                <a:cubicBezTo>
                  <a:pt x="1025884" y="281408"/>
                  <a:pt x="1024394" y="280718"/>
                  <a:pt x="1023311" y="279652"/>
                </a:cubicBezTo>
                <a:cubicBezTo>
                  <a:pt x="1023650" y="277581"/>
                  <a:pt x="1024801" y="276201"/>
                  <a:pt x="1027035" y="275511"/>
                </a:cubicBezTo>
                <a:close/>
                <a:moveTo>
                  <a:pt x="503812" y="275339"/>
                </a:moveTo>
                <a:cubicBezTo>
                  <a:pt x="504506" y="275468"/>
                  <a:pt x="505158" y="275821"/>
                  <a:pt x="505727" y="276368"/>
                </a:cubicBezTo>
                <a:cubicBezTo>
                  <a:pt x="507198" y="277782"/>
                  <a:pt x="507599" y="279196"/>
                  <a:pt x="506462" y="280611"/>
                </a:cubicBezTo>
                <a:cubicBezTo>
                  <a:pt x="506128" y="281704"/>
                  <a:pt x="504991" y="282411"/>
                  <a:pt x="503520" y="282025"/>
                </a:cubicBezTo>
                <a:cubicBezTo>
                  <a:pt x="503120" y="282025"/>
                  <a:pt x="502784" y="282025"/>
                  <a:pt x="502049" y="281704"/>
                </a:cubicBezTo>
                <a:cubicBezTo>
                  <a:pt x="500913" y="281318"/>
                  <a:pt x="499443" y="280611"/>
                  <a:pt x="499041" y="279196"/>
                </a:cubicBezTo>
                <a:cubicBezTo>
                  <a:pt x="499041" y="278103"/>
                  <a:pt x="500177" y="275982"/>
                  <a:pt x="501649" y="275661"/>
                </a:cubicBezTo>
                <a:cubicBezTo>
                  <a:pt x="502383" y="275307"/>
                  <a:pt x="503120" y="275211"/>
                  <a:pt x="503812" y="275339"/>
                </a:cubicBezTo>
                <a:close/>
                <a:moveTo>
                  <a:pt x="546533" y="275232"/>
                </a:moveTo>
                <a:cubicBezTo>
                  <a:pt x="547699" y="275930"/>
                  <a:pt x="548453" y="276310"/>
                  <a:pt x="549208" y="276627"/>
                </a:cubicBezTo>
                <a:cubicBezTo>
                  <a:pt x="550374" y="277325"/>
                  <a:pt x="550717" y="278022"/>
                  <a:pt x="550717" y="279100"/>
                </a:cubicBezTo>
                <a:cubicBezTo>
                  <a:pt x="550717" y="280496"/>
                  <a:pt x="550717" y="281574"/>
                  <a:pt x="549208" y="282271"/>
                </a:cubicBezTo>
                <a:cubicBezTo>
                  <a:pt x="548041" y="282969"/>
                  <a:pt x="546190" y="282969"/>
                  <a:pt x="545024" y="281891"/>
                </a:cubicBezTo>
                <a:cubicBezTo>
                  <a:pt x="544269" y="281193"/>
                  <a:pt x="543514" y="280178"/>
                  <a:pt x="543102" y="279100"/>
                </a:cubicBezTo>
                <a:cubicBezTo>
                  <a:pt x="542760" y="278403"/>
                  <a:pt x="543102" y="277325"/>
                  <a:pt x="543858" y="277008"/>
                </a:cubicBezTo>
                <a:cubicBezTo>
                  <a:pt x="544681" y="276310"/>
                  <a:pt x="545435" y="275930"/>
                  <a:pt x="546533" y="275232"/>
                </a:cubicBezTo>
                <a:close/>
                <a:moveTo>
                  <a:pt x="1171" y="275232"/>
                </a:moveTo>
                <a:cubicBezTo>
                  <a:pt x="2273" y="275612"/>
                  <a:pt x="3443" y="276310"/>
                  <a:pt x="4201" y="277324"/>
                </a:cubicBezTo>
                <a:cubicBezTo>
                  <a:pt x="6474" y="280176"/>
                  <a:pt x="5372" y="284360"/>
                  <a:pt x="1515" y="285438"/>
                </a:cubicBezTo>
                <a:cubicBezTo>
                  <a:pt x="1171" y="285438"/>
                  <a:pt x="758" y="285438"/>
                  <a:pt x="0" y="285755"/>
                </a:cubicBezTo>
                <a:cubicBezTo>
                  <a:pt x="344" y="282268"/>
                  <a:pt x="758" y="278718"/>
                  <a:pt x="1171" y="275232"/>
                </a:cubicBezTo>
                <a:close/>
                <a:moveTo>
                  <a:pt x="565953" y="275094"/>
                </a:moveTo>
                <a:cubicBezTo>
                  <a:pt x="566771" y="275094"/>
                  <a:pt x="567520" y="275791"/>
                  <a:pt x="567520" y="276489"/>
                </a:cubicBezTo>
                <a:cubicBezTo>
                  <a:pt x="568269" y="277884"/>
                  <a:pt x="567860" y="279660"/>
                  <a:pt x="567111" y="281055"/>
                </a:cubicBezTo>
                <a:cubicBezTo>
                  <a:pt x="566362" y="282133"/>
                  <a:pt x="564455" y="282133"/>
                  <a:pt x="562956" y="281435"/>
                </a:cubicBezTo>
                <a:cubicBezTo>
                  <a:pt x="562207" y="280738"/>
                  <a:pt x="561049" y="279660"/>
                  <a:pt x="560300" y="278582"/>
                </a:cubicBezTo>
                <a:cubicBezTo>
                  <a:pt x="561799" y="275094"/>
                  <a:pt x="562956" y="274396"/>
                  <a:pt x="565953" y="275094"/>
                </a:cubicBezTo>
                <a:close/>
                <a:moveTo>
                  <a:pt x="524691" y="274953"/>
                </a:moveTo>
                <a:cubicBezTo>
                  <a:pt x="526520" y="275273"/>
                  <a:pt x="528416" y="277063"/>
                  <a:pt x="528416" y="279173"/>
                </a:cubicBezTo>
                <a:cubicBezTo>
                  <a:pt x="528416" y="280963"/>
                  <a:pt x="526926" y="282690"/>
                  <a:pt x="524691" y="282690"/>
                </a:cubicBezTo>
                <a:cubicBezTo>
                  <a:pt x="522797" y="282690"/>
                  <a:pt x="520160" y="280580"/>
                  <a:pt x="520565" y="278470"/>
                </a:cubicBezTo>
                <a:cubicBezTo>
                  <a:pt x="520565" y="277063"/>
                  <a:pt x="522797" y="274953"/>
                  <a:pt x="524691" y="274953"/>
                </a:cubicBezTo>
                <a:close/>
                <a:moveTo>
                  <a:pt x="423815" y="274953"/>
                </a:moveTo>
                <a:cubicBezTo>
                  <a:pt x="425716" y="274953"/>
                  <a:pt x="427210" y="275270"/>
                  <a:pt x="428704" y="276348"/>
                </a:cubicBezTo>
                <a:cubicBezTo>
                  <a:pt x="429859" y="277045"/>
                  <a:pt x="430606" y="277742"/>
                  <a:pt x="431353" y="278756"/>
                </a:cubicBezTo>
                <a:cubicBezTo>
                  <a:pt x="433254" y="282305"/>
                  <a:pt x="431760" y="285094"/>
                  <a:pt x="427618" y="286172"/>
                </a:cubicBezTo>
                <a:cubicBezTo>
                  <a:pt x="424222" y="286869"/>
                  <a:pt x="421166" y="286869"/>
                  <a:pt x="417839" y="285474"/>
                </a:cubicBezTo>
                <a:cubicBezTo>
                  <a:pt x="414783" y="284080"/>
                  <a:pt x="413696" y="281925"/>
                  <a:pt x="414443" y="279136"/>
                </a:cubicBezTo>
                <a:cubicBezTo>
                  <a:pt x="414783" y="277742"/>
                  <a:pt x="415530" y="276665"/>
                  <a:pt x="417024" y="276348"/>
                </a:cubicBezTo>
                <a:cubicBezTo>
                  <a:pt x="419333" y="275651"/>
                  <a:pt x="421574" y="275270"/>
                  <a:pt x="423815" y="274953"/>
                </a:cubicBezTo>
                <a:close/>
                <a:moveTo>
                  <a:pt x="400040" y="274488"/>
                </a:moveTo>
                <a:cubicBezTo>
                  <a:pt x="401260" y="274496"/>
                  <a:pt x="402480" y="274685"/>
                  <a:pt x="403802" y="274875"/>
                </a:cubicBezTo>
                <a:cubicBezTo>
                  <a:pt x="406039" y="275190"/>
                  <a:pt x="407530" y="276956"/>
                  <a:pt x="407937" y="279038"/>
                </a:cubicBezTo>
                <a:cubicBezTo>
                  <a:pt x="408276" y="281119"/>
                  <a:pt x="407937" y="283957"/>
                  <a:pt x="404954" y="285345"/>
                </a:cubicBezTo>
                <a:cubicBezTo>
                  <a:pt x="402311" y="286732"/>
                  <a:pt x="400074" y="287426"/>
                  <a:pt x="397024" y="286732"/>
                </a:cubicBezTo>
                <a:cubicBezTo>
                  <a:pt x="394380" y="286732"/>
                  <a:pt x="392889" y="285345"/>
                  <a:pt x="391398" y="283579"/>
                </a:cubicBezTo>
                <a:cubicBezTo>
                  <a:pt x="389907" y="277965"/>
                  <a:pt x="392144" y="276956"/>
                  <a:pt x="396278" y="275190"/>
                </a:cubicBezTo>
                <a:cubicBezTo>
                  <a:pt x="397600" y="274654"/>
                  <a:pt x="398820" y="274480"/>
                  <a:pt x="400040" y="274488"/>
                </a:cubicBezTo>
                <a:close/>
                <a:moveTo>
                  <a:pt x="96130" y="274350"/>
                </a:moveTo>
                <a:cubicBezTo>
                  <a:pt x="97351" y="274264"/>
                  <a:pt x="98572" y="274531"/>
                  <a:pt x="99895" y="275223"/>
                </a:cubicBezTo>
                <a:cubicBezTo>
                  <a:pt x="101794" y="275600"/>
                  <a:pt x="102879" y="276292"/>
                  <a:pt x="104371" y="276984"/>
                </a:cubicBezTo>
                <a:cubicBezTo>
                  <a:pt x="104778" y="277676"/>
                  <a:pt x="105117" y="278368"/>
                  <a:pt x="105117" y="279438"/>
                </a:cubicBezTo>
                <a:cubicBezTo>
                  <a:pt x="105524" y="283275"/>
                  <a:pt x="105117" y="283589"/>
                  <a:pt x="102133" y="285351"/>
                </a:cubicBezTo>
                <a:cubicBezTo>
                  <a:pt x="100641" y="286042"/>
                  <a:pt x="99148" y="286734"/>
                  <a:pt x="96842" y="287049"/>
                </a:cubicBezTo>
                <a:cubicBezTo>
                  <a:pt x="93519" y="287427"/>
                  <a:pt x="91213" y="286042"/>
                  <a:pt x="90467" y="283275"/>
                </a:cubicBezTo>
                <a:cubicBezTo>
                  <a:pt x="90128" y="281828"/>
                  <a:pt x="90128" y="280444"/>
                  <a:pt x="90128" y="279060"/>
                </a:cubicBezTo>
                <a:cubicBezTo>
                  <a:pt x="90128" y="277299"/>
                  <a:pt x="90874" y="276292"/>
                  <a:pt x="92366" y="275600"/>
                </a:cubicBezTo>
                <a:cubicBezTo>
                  <a:pt x="93689" y="274877"/>
                  <a:pt x="94910" y="274437"/>
                  <a:pt x="96130" y="274350"/>
                </a:cubicBezTo>
                <a:close/>
                <a:moveTo>
                  <a:pt x="19903" y="274118"/>
                </a:moveTo>
                <a:cubicBezTo>
                  <a:pt x="24389" y="274882"/>
                  <a:pt x="28195" y="276284"/>
                  <a:pt x="29283" y="280871"/>
                </a:cubicBezTo>
                <a:cubicBezTo>
                  <a:pt x="29283" y="281572"/>
                  <a:pt x="29691" y="282273"/>
                  <a:pt x="29283" y="282973"/>
                </a:cubicBezTo>
                <a:cubicBezTo>
                  <a:pt x="28195" y="286159"/>
                  <a:pt x="24389" y="288261"/>
                  <a:pt x="20990" y="287560"/>
                </a:cubicBezTo>
                <a:cubicBezTo>
                  <a:pt x="20243" y="287178"/>
                  <a:pt x="19495" y="286860"/>
                  <a:pt x="18747" y="286860"/>
                </a:cubicBezTo>
                <a:cubicBezTo>
                  <a:pt x="15348" y="286159"/>
                  <a:pt x="14601" y="283674"/>
                  <a:pt x="13445" y="281572"/>
                </a:cubicBezTo>
                <a:cubicBezTo>
                  <a:pt x="13445" y="281190"/>
                  <a:pt x="13445" y="280871"/>
                  <a:pt x="13445" y="280489"/>
                </a:cubicBezTo>
                <a:cubicBezTo>
                  <a:pt x="13105" y="277685"/>
                  <a:pt x="16844" y="274118"/>
                  <a:pt x="19903" y="274118"/>
                </a:cubicBezTo>
                <a:close/>
                <a:moveTo>
                  <a:pt x="754472" y="274085"/>
                </a:moveTo>
                <a:cubicBezTo>
                  <a:pt x="755075" y="274077"/>
                  <a:pt x="755811" y="274157"/>
                  <a:pt x="756547" y="274157"/>
                </a:cubicBezTo>
                <a:cubicBezTo>
                  <a:pt x="759892" y="273839"/>
                  <a:pt x="762101" y="275237"/>
                  <a:pt x="763974" y="277716"/>
                </a:cubicBezTo>
                <a:cubicBezTo>
                  <a:pt x="764710" y="278733"/>
                  <a:pt x="765112" y="279814"/>
                  <a:pt x="764376" y="280894"/>
                </a:cubicBezTo>
                <a:cubicBezTo>
                  <a:pt x="763238" y="282292"/>
                  <a:pt x="762502" y="284072"/>
                  <a:pt x="761365" y="285470"/>
                </a:cubicBezTo>
                <a:cubicBezTo>
                  <a:pt x="760628" y="286487"/>
                  <a:pt x="759491" y="286869"/>
                  <a:pt x="758420" y="286869"/>
                </a:cubicBezTo>
                <a:cubicBezTo>
                  <a:pt x="756547" y="286487"/>
                  <a:pt x="754339" y="286487"/>
                  <a:pt x="752465" y="286170"/>
                </a:cubicBezTo>
                <a:cubicBezTo>
                  <a:pt x="750592" y="285788"/>
                  <a:pt x="749521" y="284771"/>
                  <a:pt x="749521" y="282610"/>
                </a:cubicBezTo>
                <a:cubicBezTo>
                  <a:pt x="749120" y="279496"/>
                  <a:pt x="750257" y="276636"/>
                  <a:pt x="753201" y="274538"/>
                </a:cubicBezTo>
                <a:cubicBezTo>
                  <a:pt x="753402" y="274189"/>
                  <a:pt x="753870" y="274093"/>
                  <a:pt x="754472" y="274085"/>
                </a:cubicBezTo>
                <a:close/>
                <a:moveTo>
                  <a:pt x="896456" y="274005"/>
                </a:moveTo>
                <a:cubicBezTo>
                  <a:pt x="899409" y="273003"/>
                  <a:pt x="902026" y="274381"/>
                  <a:pt x="902764" y="277824"/>
                </a:cubicBezTo>
                <a:cubicBezTo>
                  <a:pt x="903099" y="278888"/>
                  <a:pt x="902764" y="280265"/>
                  <a:pt x="902764" y="281642"/>
                </a:cubicBezTo>
                <a:cubicBezTo>
                  <a:pt x="902764" y="282707"/>
                  <a:pt x="901623" y="283395"/>
                  <a:pt x="900549" y="283771"/>
                </a:cubicBezTo>
                <a:cubicBezTo>
                  <a:pt x="899409" y="284084"/>
                  <a:pt x="898268" y="284084"/>
                  <a:pt x="897194" y="284084"/>
                </a:cubicBezTo>
                <a:cubicBezTo>
                  <a:pt x="896054" y="284084"/>
                  <a:pt x="894913" y="284084"/>
                  <a:pt x="893839" y="283771"/>
                </a:cubicBezTo>
                <a:cubicBezTo>
                  <a:pt x="890484" y="283082"/>
                  <a:pt x="890081" y="280641"/>
                  <a:pt x="891222" y="278199"/>
                </a:cubicBezTo>
                <a:cubicBezTo>
                  <a:pt x="892363" y="276133"/>
                  <a:pt x="894175" y="274756"/>
                  <a:pt x="896456" y="274005"/>
                </a:cubicBezTo>
                <a:close/>
                <a:moveTo>
                  <a:pt x="921240" y="273703"/>
                </a:moveTo>
                <a:cubicBezTo>
                  <a:pt x="924270" y="273003"/>
                  <a:pt x="926088" y="274021"/>
                  <a:pt x="927232" y="276882"/>
                </a:cubicBezTo>
                <a:cubicBezTo>
                  <a:pt x="928377" y="279362"/>
                  <a:pt x="927232" y="281779"/>
                  <a:pt x="925010" y="283241"/>
                </a:cubicBezTo>
                <a:cubicBezTo>
                  <a:pt x="923125" y="283941"/>
                  <a:pt x="920903" y="284640"/>
                  <a:pt x="919422" y="284640"/>
                </a:cubicBezTo>
                <a:cubicBezTo>
                  <a:pt x="917132" y="284640"/>
                  <a:pt x="916392" y="284259"/>
                  <a:pt x="915651" y="282860"/>
                </a:cubicBezTo>
                <a:cubicBezTo>
                  <a:pt x="914170" y="279680"/>
                  <a:pt x="915651" y="275801"/>
                  <a:pt x="919018" y="274402"/>
                </a:cubicBezTo>
                <a:cubicBezTo>
                  <a:pt x="919758" y="274021"/>
                  <a:pt x="920499" y="273703"/>
                  <a:pt x="921240" y="273703"/>
                </a:cubicBezTo>
                <a:close/>
                <a:moveTo>
                  <a:pt x="787097" y="273282"/>
                </a:moveTo>
                <a:cubicBezTo>
                  <a:pt x="787436" y="273282"/>
                  <a:pt x="787436" y="273282"/>
                  <a:pt x="787842" y="273282"/>
                </a:cubicBezTo>
                <a:cubicBezTo>
                  <a:pt x="791234" y="273663"/>
                  <a:pt x="793065" y="275761"/>
                  <a:pt x="792319" y="278557"/>
                </a:cubicBezTo>
                <a:cubicBezTo>
                  <a:pt x="791573" y="280718"/>
                  <a:pt x="790488" y="282816"/>
                  <a:pt x="789335" y="284595"/>
                </a:cubicBezTo>
                <a:cubicBezTo>
                  <a:pt x="788182" y="286312"/>
                  <a:pt x="786350" y="286312"/>
                  <a:pt x="784451" y="285994"/>
                </a:cubicBezTo>
                <a:cubicBezTo>
                  <a:pt x="782959" y="285612"/>
                  <a:pt x="781806" y="284913"/>
                  <a:pt x="780314" y="284214"/>
                </a:cubicBezTo>
                <a:cubicBezTo>
                  <a:pt x="778415" y="282816"/>
                  <a:pt x="777669" y="279638"/>
                  <a:pt x="778822" y="277540"/>
                </a:cubicBezTo>
                <a:cubicBezTo>
                  <a:pt x="779907" y="275443"/>
                  <a:pt x="784044" y="273282"/>
                  <a:pt x="787097" y="273282"/>
                </a:cubicBezTo>
                <a:close/>
                <a:moveTo>
                  <a:pt x="144808" y="273282"/>
                </a:moveTo>
                <a:cubicBezTo>
                  <a:pt x="145961" y="273979"/>
                  <a:pt x="146708" y="274360"/>
                  <a:pt x="147454" y="275057"/>
                </a:cubicBezTo>
                <a:cubicBezTo>
                  <a:pt x="148947" y="276452"/>
                  <a:pt x="148947" y="278925"/>
                  <a:pt x="147454" y="280319"/>
                </a:cubicBezTo>
                <a:cubicBezTo>
                  <a:pt x="145961" y="281714"/>
                  <a:pt x="144061" y="282412"/>
                  <a:pt x="141822" y="282095"/>
                </a:cubicBezTo>
                <a:cubicBezTo>
                  <a:pt x="140261" y="281714"/>
                  <a:pt x="138768" y="281714"/>
                  <a:pt x="137275" y="281714"/>
                </a:cubicBezTo>
                <a:cubicBezTo>
                  <a:pt x="135782" y="281714"/>
                  <a:pt x="135036" y="281017"/>
                  <a:pt x="135036" y="280002"/>
                </a:cubicBezTo>
                <a:cubicBezTo>
                  <a:pt x="135036" y="278544"/>
                  <a:pt x="135375" y="277530"/>
                  <a:pt x="136936" y="277530"/>
                </a:cubicBezTo>
                <a:cubicBezTo>
                  <a:pt x="138429" y="277530"/>
                  <a:pt x="139175" y="277149"/>
                  <a:pt x="139175" y="276135"/>
                </a:cubicBezTo>
                <a:cubicBezTo>
                  <a:pt x="139515" y="275057"/>
                  <a:pt x="140261" y="274740"/>
                  <a:pt x="141075" y="274740"/>
                </a:cubicBezTo>
                <a:cubicBezTo>
                  <a:pt x="141822" y="274360"/>
                  <a:pt x="142161" y="274360"/>
                  <a:pt x="142908" y="274360"/>
                </a:cubicBezTo>
                <a:cubicBezTo>
                  <a:pt x="143654" y="273979"/>
                  <a:pt x="144061" y="273662"/>
                  <a:pt x="144808" y="273282"/>
                </a:cubicBezTo>
                <a:close/>
                <a:moveTo>
                  <a:pt x="870066" y="273003"/>
                </a:moveTo>
                <a:cubicBezTo>
                  <a:pt x="871208" y="273320"/>
                  <a:pt x="873022" y="273320"/>
                  <a:pt x="874568" y="274018"/>
                </a:cubicBezTo>
                <a:cubicBezTo>
                  <a:pt x="876382" y="274778"/>
                  <a:pt x="877524" y="276172"/>
                  <a:pt x="877524" y="277884"/>
                </a:cubicBezTo>
                <a:cubicBezTo>
                  <a:pt x="877524" y="280039"/>
                  <a:pt x="877121" y="281686"/>
                  <a:pt x="875307" y="282447"/>
                </a:cubicBezTo>
                <a:cubicBezTo>
                  <a:pt x="873425" y="283144"/>
                  <a:pt x="871208" y="284222"/>
                  <a:pt x="869326" y="284602"/>
                </a:cubicBezTo>
                <a:cubicBezTo>
                  <a:pt x="867109" y="284919"/>
                  <a:pt x="864489" y="284222"/>
                  <a:pt x="863346" y="282130"/>
                </a:cubicBezTo>
                <a:cubicBezTo>
                  <a:pt x="861868" y="280039"/>
                  <a:pt x="861532" y="277187"/>
                  <a:pt x="863346" y="275095"/>
                </a:cubicBezTo>
                <a:cubicBezTo>
                  <a:pt x="863750" y="274398"/>
                  <a:pt x="864489" y="274018"/>
                  <a:pt x="865631" y="273701"/>
                </a:cubicBezTo>
                <a:cubicBezTo>
                  <a:pt x="866370" y="273320"/>
                  <a:pt x="868184" y="273320"/>
                  <a:pt x="870066" y="273003"/>
                </a:cubicBezTo>
                <a:close/>
                <a:moveTo>
                  <a:pt x="702230" y="272725"/>
                </a:moveTo>
                <a:cubicBezTo>
                  <a:pt x="704049" y="272725"/>
                  <a:pt x="705262" y="273795"/>
                  <a:pt x="705598" y="275180"/>
                </a:cubicBezTo>
                <a:cubicBezTo>
                  <a:pt x="706003" y="277257"/>
                  <a:pt x="706340" y="279397"/>
                  <a:pt x="706744" y="281096"/>
                </a:cubicBezTo>
                <a:cubicBezTo>
                  <a:pt x="707148" y="282481"/>
                  <a:pt x="706340" y="283928"/>
                  <a:pt x="704858" y="284621"/>
                </a:cubicBezTo>
                <a:cubicBezTo>
                  <a:pt x="702634" y="285628"/>
                  <a:pt x="700007" y="286257"/>
                  <a:pt x="697783" y="287013"/>
                </a:cubicBezTo>
                <a:cubicBezTo>
                  <a:pt x="695559" y="287705"/>
                  <a:pt x="692932" y="286320"/>
                  <a:pt x="691786" y="284243"/>
                </a:cubicBezTo>
                <a:cubicBezTo>
                  <a:pt x="690709" y="283236"/>
                  <a:pt x="690304" y="281474"/>
                  <a:pt x="689967" y="280404"/>
                </a:cubicBezTo>
                <a:cubicBezTo>
                  <a:pt x="690304" y="279397"/>
                  <a:pt x="690304" y="278641"/>
                  <a:pt x="690304" y="277949"/>
                </a:cubicBezTo>
                <a:cubicBezTo>
                  <a:pt x="690709" y="276942"/>
                  <a:pt x="691447" y="276249"/>
                  <a:pt x="692528" y="276564"/>
                </a:cubicBezTo>
                <a:cubicBezTo>
                  <a:pt x="694819" y="276942"/>
                  <a:pt x="696301" y="275872"/>
                  <a:pt x="697783" y="274487"/>
                </a:cubicBezTo>
                <a:cubicBezTo>
                  <a:pt x="698928" y="273417"/>
                  <a:pt x="700343" y="272725"/>
                  <a:pt x="702230" y="272725"/>
                </a:cubicBezTo>
                <a:close/>
                <a:moveTo>
                  <a:pt x="167531" y="272725"/>
                </a:moveTo>
                <a:cubicBezTo>
                  <a:pt x="168275" y="273415"/>
                  <a:pt x="169020" y="274105"/>
                  <a:pt x="169426" y="274481"/>
                </a:cubicBezTo>
                <a:cubicBezTo>
                  <a:pt x="171253" y="276551"/>
                  <a:pt x="170915" y="279687"/>
                  <a:pt x="168681" y="281444"/>
                </a:cubicBezTo>
                <a:cubicBezTo>
                  <a:pt x="167937" y="282134"/>
                  <a:pt x="166718" y="282071"/>
                  <a:pt x="165635" y="281757"/>
                </a:cubicBezTo>
                <a:cubicBezTo>
                  <a:pt x="164485" y="281381"/>
                  <a:pt x="163402" y="280754"/>
                  <a:pt x="161912" y="280377"/>
                </a:cubicBezTo>
                <a:cubicBezTo>
                  <a:pt x="161912" y="279374"/>
                  <a:pt x="161912" y="278997"/>
                  <a:pt x="161912" y="278307"/>
                </a:cubicBezTo>
                <a:cubicBezTo>
                  <a:pt x="161506" y="275171"/>
                  <a:pt x="162657" y="274105"/>
                  <a:pt x="165635" y="273101"/>
                </a:cubicBezTo>
                <a:cubicBezTo>
                  <a:pt x="166380" y="272725"/>
                  <a:pt x="166786" y="272725"/>
                  <a:pt x="167531" y="272725"/>
                </a:cubicBezTo>
                <a:close/>
                <a:moveTo>
                  <a:pt x="72047" y="272579"/>
                </a:moveTo>
                <a:cubicBezTo>
                  <a:pt x="75031" y="271889"/>
                  <a:pt x="76522" y="272956"/>
                  <a:pt x="78014" y="275402"/>
                </a:cubicBezTo>
                <a:cubicBezTo>
                  <a:pt x="78760" y="277096"/>
                  <a:pt x="78760" y="277786"/>
                  <a:pt x="78760" y="280923"/>
                </a:cubicBezTo>
                <a:cubicBezTo>
                  <a:pt x="78760" y="281299"/>
                  <a:pt x="78760" y="281989"/>
                  <a:pt x="78760" y="282303"/>
                </a:cubicBezTo>
                <a:cubicBezTo>
                  <a:pt x="78421" y="286129"/>
                  <a:pt x="75437" y="288262"/>
                  <a:pt x="71301" y="287572"/>
                </a:cubicBezTo>
                <a:cubicBezTo>
                  <a:pt x="68250" y="287196"/>
                  <a:pt x="66013" y="285126"/>
                  <a:pt x="64114" y="283369"/>
                </a:cubicBezTo>
                <a:cubicBezTo>
                  <a:pt x="61877" y="281299"/>
                  <a:pt x="62622" y="277096"/>
                  <a:pt x="65267" y="275716"/>
                </a:cubicBezTo>
                <a:cubicBezTo>
                  <a:pt x="66758" y="274712"/>
                  <a:pt x="68250" y="273959"/>
                  <a:pt x="70149" y="273269"/>
                </a:cubicBezTo>
                <a:cubicBezTo>
                  <a:pt x="70488" y="272956"/>
                  <a:pt x="71301" y="272956"/>
                  <a:pt x="72047" y="272579"/>
                </a:cubicBezTo>
                <a:close/>
                <a:moveTo>
                  <a:pt x="815211" y="272496"/>
                </a:moveTo>
                <a:cubicBezTo>
                  <a:pt x="815956" y="272757"/>
                  <a:pt x="816610" y="273277"/>
                  <a:pt x="817180" y="273971"/>
                </a:cubicBezTo>
                <a:cubicBezTo>
                  <a:pt x="819391" y="276432"/>
                  <a:pt x="820128" y="278893"/>
                  <a:pt x="818654" y="282048"/>
                </a:cubicBezTo>
                <a:cubicBezTo>
                  <a:pt x="817180" y="285202"/>
                  <a:pt x="813828" y="286212"/>
                  <a:pt x="810813" y="286591"/>
                </a:cubicBezTo>
                <a:cubicBezTo>
                  <a:pt x="808601" y="286591"/>
                  <a:pt x="807127" y="286212"/>
                  <a:pt x="805250" y="285202"/>
                </a:cubicBezTo>
                <a:cubicBezTo>
                  <a:pt x="801162" y="283120"/>
                  <a:pt x="801162" y="277126"/>
                  <a:pt x="805652" y="275422"/>
                </a:cubicBezTo>
                <a:cubicBezTo>
                  <a:pt x="807864" y="274350"/>
                  <a:pt x="810478" y="273277"/>
                  <a:pt x="812689" y="272583"/>
                </a:cubicBezTo>
                <a:cubicBezTo>
                  <a:pt x="813628" y="272236"/>
                  <a:pt x="814465" y="272236"/>
                  <a:pt x="815211" y="272496"/>
                </a:cubicBezTo>
                <a:close/>
                <a:moveTo>
                  <a:pt x="48137" y="272420"/>
                </a:moveTo>
                <a:cubicBezTo>
                  <a:pt x="48987" y="272452"/>
                  <a:pt x="49837" y="272704"/>
                  <a:pt x="50788" y="273240"/>
                </a:cubicBezTo>
                <a:cubicBezTo>
                  <a:pt x="52624" y="274250"/>
                  <a:pt x="53779" y="275701"/>
                  <a:pt x="53439" y="277783"/>
                </a:cubicBezTo>
                <a:cubicBezTo>
                  <a:pt x="53439" y="278477"/>
                  <a:pt x="53439" y="279234"/>
                  <a:pt x="53439" y="280244"/>
                </a:cubicBezTo>
                <a:cubicBezTo>
                  <a:pt x="53439" y="282705"/>
                  <a:pt x="51876" y="284471"/>
                  <a:pt x="49293" y="284787"/>
                </a:cubicBezTo>
                <a:cubicBezTo>
                  <a:pt x="48477" y="284787"/>
                  <a:pt x="47729" y="284787"/>
                  <a:pt x="46982" y="284787"/>
                </a:cubicBezTo>
                <a:cubicBezTo>
                  <a:pt x="45486" y="284787"/>
                  <a:pt x="44399" y="285165"/>
                  <a:pt x="42835" y="285860"/>
                </a:cubicBezTo>
                <a:cubicBezTo>
                  <a:pt x="41340" y="286869"/>
                  <a:pt x="39437" y="286175"/>
                  <a:pt x="38689" y="284787"/>
                </a:cubicBezTo>
                <a:cubicBezTo>
                  <a:pt x="38349" y="282705"/>
                  <a:pt x="37601" y="280623"/>
                  <a:pt x="37194" y="278856"/>
                </a:cubicBezTo>
                <a:cubicBezTo>
                  <a:pt x="37601" y="277783"/>
                  <a:pt x="37601" y="277089"/>
                  <a:pt x="37941" y="276080"/>
                </a:cubicBezTo>
                <a:cubicBezTo>
                  <a:pt x="38349" y="275007"/>
                  <a:pt x="39097" y="274313"/>
                  <a:pt x="40252" y="274313"/>
                </a:cubicBezTo>
                <a:cubicBezTo>
                  <a:pt x="42088" y="274313"/>
                  <a:pt x="43583" y="273619"/>
                  <a:pt x="45486" y="272925"/>
                </a:cubicBezTo>
                <a:cubicBezTo>
                  <a:pt x="46438" y="272578"/>
                  <a:pt x="47288" y="272389"/>
                  <a:pt x="48137" y="272420"/>
                </a:cubicBezTo>
                <a:close/>
                <a:moveTo>
                  <a:pt x="346680" y="271991"/>
                </a:moveTo>
                <a:cubicBezTo>
                  <a:pt x="347768" y="271864"/>
                  <a:pt x="348908" y="271959"/>
                  <a:pt x="350030" y="272308"/>
                </a:cubicBezTo>
                <a:cubicBezTo>
                  <a:pt x="351118" y="272625"/>
                  <a:pt x="351934" y="273005"/>
                  <a:pt x="353022" y="273322"/>
                </a:cubicBezTo>
                <a:cubicBezTo>
                  <a:pt x="356014" y="274399"/>
                  <a:pt x="356830" y="277188"/>
                  <a:pt x="354518" y="279343"/>
                </a:cubicBezTo>
                <a:cubicBezTo>
                  <a:pt x="353022" y="280737"/>
                  <a:pt x="351934" y="281751"/>
                  <a:pt x="350030" y="282448"/>
                </a:cubicBezTo>
                <a:cubicBezTo>
                  <a:pt x="347377" y="283526"/>
                  <a:pt x="343637" y="282448"/>
                  <a:pt x="342073" y="280040"/>
                </a:cubicBezTo>
                <a:cubicBezTo>
                  <a:pt x="342073" y="279660"/>
                  <a:pt x="342073" y="278582"/>
                  <a:pt x="341733" y="278265"/>
                </a:cubicBezTo>
                <a:cubicBezTo>
                  <a:pt x="341733" y="277568"/>
                  <a:pt x="341733" y="277568"/>
                  <a:pt x="341733" y="277188"/>
                </a:cubicBezTo>
                <a:cubicBezTo>
                  <a:pt x="341733" y="275477"/>
                  <a:pt x="341733" y="274019"/>
                  <a:pt x="343637" y="273005"/>
                </a:cubicBezTo>
                <a:cubicBezTo>
                  <a:pt x="344555" y="272466"/>
                  <a:pt x="345592" y="272118"/>
                  <a:pt x="346680" y="271991"/>
                </a:cubicBezTo>
                <a:close/>
                <a:moveTo>
                  <a:pt x="119055" y="271889"/>
                </a:moveTo>
                <a:cubicBezTo>
                  <a:pt x="121267" y="271889"/>
                  <a:pt x="123546" y="272589"/>
                  <a:pt x="125759" y="273671"/>
                </a:cubicBezTo>
                <a:cubicBezTo>
                  <a:pt x="126496" y="273989"/>
                  <a:pt x="126831" y="275070"/>
                  <a:pt x="126831" y="276152"/>
                </a:cubicBezTo>
                <a:cubicBezTo>
                  <a:pt x="127234" y="279651"/>
                  <a:pt x="125021" y="282133"/>
                  <a:pt x="121267" y="282133"/>
                </a:cubicBezTo>
                <a:cubicBezTo>
                  <a:pt x="120932" y="282133"/>
                  <a:pt x="120194" y="282133"/>
                  <a:pt x="119457" y="281751"/>
                </a:cubicBezTo>
                <a:cubicBezTo>
                  <a:pt x="116440" y="281051"/>
                  <a:pt x="115703" y="279333"/>
                  <a:pt x="116105" y="276470"/>
                </a:cubicBezTo>
                <a:cubicBezTo>
                  <a:pt x="116105" y="275770"/>
                  <a:pt x="116440" y="275070"/>
                  <a:pt x="116440" y="274371"/>
                </a:cubicBezTo>
                <a:cubicBezTo>
                  <a:pt x="116842" y="272971"/>
                  <a:pt x="117915" y="272271"/>
                  <a:pt x="119055" y="271889"/>
                </a:cubicBezTo>
                <a:close/>
                <a:moveTo>
                  <a:pt x="377651" y="271568"/>
                </a:moveTo>
                <a:cubicBezTo>
                  <a:pt x="380753" y="272297"/>
                  <a:pt x="383197" y="275071"/>
                  <a:pt x="382896" y="278274"/>
                </a:cubicBezTo>
                <a:cubicBezTo>
                  <a:pt x="382896" y="278975"/>
                  <a:pt x="382562" y="279358"/>
                  <a:pt x="382161" y="280059"/>
                </a:cubicBezTo>
                <a:cubicBezTo>
                  <a:pt x="381426" y="281462"/>
                  <a:pt x="379955" y="282163"/>
                  <a:pt x="378485" y="282482"/>
                </a:cubicBezTo>
                <a:cubicBezTo>
                  <a:pt x="375143" y="283247"/>
                  <a:pt x="372135" y="282163"/>
                  <a:pt x="369929" y="280059"/>
                </a:cubicBezTo>
                <a:cubicBezTo>
                  <a:pt x="368793" y="279358"/>
                  <a:pt x="368793" y="278274"/>
                  <a:pt x="369194" y="277190"/>
                </a:cubicBezTo>
                <a:cubicBezTo>
                  <a:pt x="368793" y="274768"/>
                  <a:pt x="369929" y="273301"/>
                  <a:pt x="371801" y="272600"/>
                </a:cubicBezTo>
                <a:cubicBezTo>
                  <a:pt x="372536" y="272281"/>
                  <a:pt x="373672" y="271899"/>
                  <a:pt x="374408" y="271580"/>
                </a:cubicBezTo>
                <a:cubicBezTo>
                  <a:pt x="375511" y="271309"/>
                  <a:pt x="376618" y="271325"/>
                  <a:pt x="377651" y="271568"/>
                </a:cubicBezTo>
                <a:close/>
                <a:moveTo>
                  <a:pt x="840519" y="269764"/>
                </a:moveTo>
                <a:cubicBezTo>
                  <a:pt x="842395" y="270083"/>
                  <a:pt x="844270" y="270083"/>
                  <a:pt x="846079" y="270847"/>
                </a:cubicBezTo>
                <a:cubicBezTo>
                  <a:pt x="849093" y="271867"/>
                  <a:pt x="850165" y="273268"/>
                  <a:pt x="850165" y="276135"/>
                </a:cubicBezTo>
                <a:cubicBezTo>
                  <a:pt x="850165" y="280022"/>
                  <a:pt x="847954" y="282443"/>
                  <a:pt x="844270" y="283207"/>
                </a:cubicBezTo>
                <a:cubicBezTo>
                  <a:pt x="842395" y="283526"/>
                  <a:pt x="840921" y="283207"/>
                  <a:pt x="839448" y="282124"/>
                </a:cubicBezTo>
                <a:cubicBezTo>
                  <a:pt x="836836" y="280340"/>
                  <a:pt x="835362" y="277855"/>
                  <a:pt x="835362" y="275052"/>
                </a:cubicBezTo>
                <a:cubicBezTo>
                  <a:pt x="835362" y="274351"/>
                  <a:pt x="835697" y="273268"/>
                  <a:pt x="836099" y="272249"/>
                </a:cubicBezTo>
                <a:cubicBezTo>
                  <a:pt x="836836" y="270083"/>
                  <a:pt x="838309" y="269382"/>
                  <a:pt x="840519" y="269764"/>
                </a:cubicBezTo>
                <a:close/>
                <a:moveTo>
                  <a:pt x="419571" y="244813"/>
                </a:moveTo>
                <a:cubicBezTo>
                  <a:pt x="420270" y="244861"/>
                  <a:pt x="420926" y="245134"/>
                  <a:pt x="421499" y="245679"/>
                </a:cubicBezTo>
                <a:cubicBezTo>
                  <a:pt x="422644" y="246385"/>
                  <a:pt x="423318" y="247347"/>
                  <a:pt x="423722" y="248822"/>
                </a:cubicBezTo>
                <a:cubicBezTo>
                  <a:pt x="424059" y="250232"/>
                  <a:pt x="423722" y="251323"/>
                  <a:pt x="422240" y="252028"/>
                </a:cubicBezTo>
                <a:cubicBezTo>
                  <a:pt x="420354" y="253439"/>
                  <a:pt x="418535" y="253118"/>
                  <a:pt x="416985" y="251708"/>
                </a:cubicBezTo>
                <a:cubicBezTo>
                  <a:pt x="416244" y="250617"/>
                  <a:pt x="415503" y="249206"/>
                  <a:pt x="415503" y="247090"/>
                </a:cubicBezTo>
                <a:cubicBezTo>
                  <a:pt x="415503" y="246385"/>
                  <a:pt x="416244" y="245679"/>
                  <a:pt x="417389" y="245294"/>
                </a:cubicBezTo>
                <a:cubicBezTo>
                  <a:pt x="418130" y="244942"/>
                  <a:pt x="418872" y="244765"/>
                  <a:pt x="419571" y="244813"/>
                </a:cubicBezTo>
                <a:close/>
                <a:moveTo>
                  <a:pt x="547561" y="244032"/>
                </a:moveTo>
                <a:cubicBezTo>
                  <a:pt x="550975" y="244032"/>
                  <a:pt x="552819" y="245782"/>
                  <a:pt x="552819" y="248844"/>
                </a:cubicBezTo>
                <a:cubicBezTo>
                  <a:pt x="552819" y="250969"/>
                  <a:pt x="550224" y="253719"/>
                  <a:pt x="546810" y="253719"/>
                </a:cubicBezTo>
                <a:cubicBezTo>
                  <a:pt x="544557" y="253719"/>
                  <a:pt x="541888" y="251282"/>
                  <a:pt x="542232" y="249219"/>
                </a:cubicBezTo>
                <a:cubicBezTo>
                  <a:pt x="542642" y="246469"/>
                  <a:pt x="543735" y="244032"/>
                  <a:pt x="547561" y="244032"/>
                </a:cubicBezTo>
                <a:close/>
                <a:moveTo>
                  <a:pt x="483137" y="244032"/>
                </a:moveTo>
                <a:cubicBezTo>
                  <a:pt x="484603" y="245407"/>
                  <a:pt x="485672" y="246782"/>
                  <a:pt x="486805" y="248157"/>
                </a:cubicBezTo>
                <a:cubicBezTo>
                  <a:pt x="486805" y="249532"/>
                  <a:pt x="486805" y="250969"/>
                  <a:pt x="485672" y="252344"/>
                </a:cubicBezTo>
                <a:cubicBezTo>
                  <a:pt x="484603" y="253344"/>
                  <a:pt x="483137" y="253719"/>
                  <a:pt x="481270" y="253719"/>
                </a:cubicBezTo>
                <a:cubicBezTo>
                  <a:pt x="479802" y="253719"/>
                  <a:pt x="479072" y="253344"/>
                  <a:pt x="478268" y="251969"/>
                </a:cubicBezTo>
                <a:cubicBezTo>
                  <a:pt x="477932" y="250969"/>
                  <a:pt x="477530" y="250282"/>
                  <a:pt x="477196" y="249219"/>
                </a:cubicBezTo>
                <a:cubicBezTo>
                  <a:pt x="476463" y="246782"/>
                  <a:pt x="477932" y="245032"/>
                  <a:pt x="480136" y="244344"/>
                </a:cubicBezTo>
                <a:cubicBezTo>
                  <a:pt x="481270" y="244032"/>
                  <a:pt x="482004" y="244032"/>
                  <a:pt x="483137" y="244032"/>
                </a:cubicBezTo>
                <a:close/>
                <a:moveTo>
                  <a:pt x="33771" y="243756"/>
                </a:moveTo>
                <a:cubicBezTo>
                  <a:pt x="34880" y="243884"/>
                  <a:pt x="35898" y="244412"/>
                  <a:pt x="36465" y="245309"/>
                </a:cubicBezTo>
                <a:cubicBezTo>
                  <a:pt x="37599" y="246397"/>
                  <a:pt x="37933" y="247101"/>
                  <a:pt x="38333" y="247805"/>
                </a:cubicBezTo>
                <a:cubicBezTo>
                  <a:pt x="38333" y="250302"/>
                  <a:pt x="37199" y="252031"/>
                  <a:pt x="34997" y="252735"/>
                </a:cubicBezTo>
                <a:cubicBezTo>
                  <a:pt x="33129" y="253439"/>
                  <a:pt x="30927" y="253119"/>
                  <a:pt x="29459" y="252031"/>
                </a:cubicBezTo>
                <a:cubicBezTo>
                  <a:pt x="28325" y="250622"/>
                  <a:pt x="27991" y="248830"/>
                  <a:pt x="28725" y="247101"/>
                </a:cubicBezTo>
                <a:cubicBezTo>
                  <a:pt x="29059" y="246013"/>
                  <a:pt x="29793" y="245309"/>
                  <a:pt x="30527" y="244604"/>
                </a:cubicBezTo>
                <a:cubicBezTo>
                  <a:pt x="31461" y="243900"/>
                  <a:pt x="32662" y="243628"/>
                  <a:pt x="33771" y="243756"/>
                </a:cubicBezTo>
                <a:close/>
                <a:moveTo>
                  <a:pt x="79234" y="243753"/>
                </a:moveTo>
                <a:cubicBezTo>
                  <a:pt x="81885" y="243753"/>
                  <a:pt x="84128" y="245528"/>
                  <a:pt x="84128" y="248001"/>
                </a:cubicBezTo>
                <a:cubicBezTo>
                  <a:pt x="84128" y="250093"/>
                  <a:pt x="81478" y="252566"/>
                  <a:pt x="79234" y="252566"/>
                </a:cubicBezTo>
                <a:cubicBezTo>
                  <a:pt x="76991" y="252883"/>
                  <a:pt x="74680" y="250790"/>
                  <a:pt x="74680" y="248698"/>
                </a:cubicBezTo>
                <a:cubicBezTo>
                  <a:pt x="74680" y="245909"/>
                  <a:pt x="76584" y="244133"/>
                  <a:pt x="79234" y="243753"/>
                </a:cubicBezTo>
                <a:close/>
                <a:moveTo>
                  <a:pt x="358749" y="243615"/>
                </a:moveTo>
                <a:cubicBezTo>
                  <a:pt x="360959" y="242917"/>
                  <a:pt x="363570" y="243995"/>
                  <a:pt x="365043" y="245390"/>
                </a:cubicBezTo>
                <a:cubicBezTo>
                  <a:pt x="365779" y="246467"/>
                  <a:pt x="365445" y="247862"/>
                  <a:pt x="365445" y="248876"/>
                </a:cubicBezTo>
                <a:cubicBezTo>
                  <a:pt x="365445" y="250334"/>
                  <a:pt x="364708" y="251031"/>
                  <a:pt x="363570" y="251728"/>
                </a:cubicBezTo>
                <a:cubicBezTo>
                  <a:pt x="362833" y="252045"/>
                  <a:pt x="362432" y="252426"/>
                  <a:pt x="362097" y="252426"/>
                </a:cubicBezTo>
                <a:cubicBezTo>
                  <a:pt x="359486" y="253440"/>
                  <a:pt x="356874" y="252045"/>
                  <a:pt x="356540" y="249573"/>
                </a:cubicBezTo>
                <a:cubicBezTo>
                  <a:pt x="355736" y="249256"/>
                  <a:pt x="355736" y="248559"/>
                  <a:pt x="355736" y="247862"/>
                </a:cubicBezTo>
                <a:cubicBezTo>
                  <a:pt x="355736" y="246087"/>
                  <a:pt x="356874" y="244312"/>
                  <a:pt x="358749" y="243615"/>
                </a:cubicBezTo>
                <a:close/>
                <a:moveTo>
                  <a:pt x="588894" y="243377"/>
                </a:moveTo>
                <a:cubicBezTo>
                  <a:pt x="590510" y="243511"/>
                  <a:pt x="592085" y="244472"/>
                  <a:pt x="593023" y="246206"/>
                </a:cubicBezTo>
                <a:cubicBezTo>
                  <a:pt x="593761" y="247593"/>
                  <a:pt x="594163" y="248665"/>
                  <a:pt x="593761" y="250052"/>
                </a:cubicBezTo>
                <a:cubicBezTo>
                  <a:pt x="593425" y="251124"/>
                  <a:pt x="593023" y="251817"/>
                  <a:pt x="592621" y="252511"/>
                </a:cubicBezTo>
                <a:cubicBezTo>
                  <a:pt x="591147" y="253204"/>
                  <a:pt x="590075" y="253519"/>
                  <a:pt x="588600" y="254276"/>
                </a:cubicBezTo>
                <a:cubicBezTo>
                  <a:pt x="587797" y="253898"/>
                  <a:pt x="587059" y="253519"/>
                  <a:pt x="586322" y="253204"/>
                </a:cubicBezTo>
                <a:cubicBezTo>
                  <a:pt x="583707" y="251817"/>
                  <a:pt x="582634" y="247593"/>
                  <a:pt x="584513" y="245513"/>
                </a:cubicBezTo>
                <a:cubicBezTo>
                  <a:pt x="585618" y="243936"/>
                  <a:pt x="587277" y="243243"/>
                  <a:pt x="588894" y="243377"/>
                </a:cubicBezTo>
                <a:close/>
                <a:moveTo>
                  <a:pt x="873504" y="243298"/>
                </a:moveTo>
                <a:cubicBezTo>
                  <a:pt x="876459" y="243298"/>
                  <a:pt x="879011" y="245770"/>
                  <a:pt x="879011" y="248179"/>
                </a:cubicBezTo>
                <a:cubicBezTo>
                  <a:pt x="879011" y="249573"/>
                  <a:pt x="878272" y="251031"/>
                  <a:pt x="876862" y="251348"/>
                </a:cubicBezTo>
                <a:cubicBezTo>
                  <a:pt x="876459" y="251348"/>
                  <a:pt x="876123" y="251728"/>
                  <a:pt x="875720" y="252045"/>
                </a:cubicBezTo>
                <a:cubicBezTo>
                  <a:pt x="873102" y="253440"/>
                  <a:pt x="870147" y="252426"/>
                  <a:pt x="869408" y="249573"/>
                </a:cubicBezTo>
                <a:cubicBezTo>
                  <a:pt x="869005" y="248179"/>
                  <a:pt x="868670" y="246784"/>
                  <a:pt x="869408" y="245390"/>
                </a:cubicBezTo>
                <a:cubicBezTo>
                  <a:pt x="870550" y="243995"/>
                  <a:pt x="872027" y="242917"/>
                  <a:pt x="873504" y="243298"/>
                </a:cubicBezTo>
                <a:close/>
                <a:moveTo>
                  <a:pt x="632152" y="243292"/>
                </a:moveTo>
                <a:cubicBezTo>
                  <a:pt x="634048" y="242917"/>
                  <a:pt x="635536" y="243230"/>
                  <a:pt x="637093" y="243605"/>
                </a:cubicBezTo>
                <a:cubicBezTo>
                  <a:pt x="638582" y="243917"/>
                  <a:pt x="639326" y="244980"/>
                  <a:pt x="639664" y="246730"/>
                </a:cubicBezTo>
                <a:cubicBezTo>
                  <a:pt x="638920" y="248105"/>
                  <a:pt x="638582" y="249480"/>
                  <a:pt x="637837" y="251230"/>
                </a:cubicBezTo>
                <a:cubicBezTo>
                  <a:pt x="635942" y="251917"/>
                  <a:pt x="634453" y="252605"/>
                  <a:pt x="632152" y="252292"/>
                </a:cubicBezTo>
                <a:cubicBezTo>
                  <a:pt x="631408" y="251230"/>
                  <a:pt x="630325" y="250542"/>
                  <a:pt x="629580" y="249480"/>
                </a:cubicBezTo>
                <a:cubicBezTo>
                  <a:pt x="628430" y="248105"/>
                  <a:pt x="628430" y="247105"/>
                  <a:pt x="629580" y="245730"/>
                </a:cubicBezTo>
                <a:cubicBezTo>
                  <a:pt x="629919" y="244980"/>
                  <a:pt x="630325" y="244667"/>
                  <a:pt x="631069" y="243980"/>
                </a:cubicBezTo>
                <a:cubicBezTo>
                  <a:pt x="631408" y="243605"/>
                  <a:pt x="631814" y="243292"/>
                  <a:pt x="632152" y="243292"/>
                </a:cubicBezTo>
                <a:close/>
                <a:moveTo>
                  <a:pt x="910906" y="243196"/>
                </a:moveTo>
                <a:cubicBezTo>
                  <a:pt x="912800" y="243196"/>
                  <a:pt x="914289" y="243887"/>
                  <a:pt x="915440" y="245268"/>
                </a:cubicBezTo>
                <a:cubicBezTo>
                  <a:pt x="916184" y="246650"/>
                  <a:pt x="916184" y="248722"/>
                  <a:pt x="915034" y="250167"/>
                </a:cubicBezTo>
                <a:cubicBezTo>
                  <a:pt x="912394" y="253621"/>
                  <a:pt x="909417" y="253998"/>
                  <a:pt x="906440" y="250167"/>
                </a:cubicBezTo>
                <a:cubicBezTo>
                  <a:pt x="905695" y="249099"/>
                  <a:pt x="904951" y="248032"/>
                  <a:pt x="905289" y="246650"/>
                </a:cubicBezTo>
                <a:cubicBezTo>
                  <a:pt x="906034" y="244577"/>
                  <a:pt x="907928" y="243196"/>
                  <a:pt x="910906" y="243196"/>
                </a:cubicBezTo>
                <a:close/>
                <a:moveTo>
                  <a:pt x="14929" y="243196"/>
                </a:moveTo>
                <a:cubicBezTo>
                  <a:pt x="18346" y="244220"/>
                  <a:pt x="20191" y="246717"/>
                  <a:pt x="19850" y="250622"/>
                </a:cubicBezTo>
                <a:cubicBezTo>
                  <a:pt x="19098" y="251327"/>
                  <a:pt x="18346" y="252031"/>
                  <a:pt x="16774" y="253119"/>
                </a:cubicBezTo>
                <a:cubicBezTo>
                  <a:pt x="16022" y="253119"/>
                  <a:pt x="14929" y="253439"/>
                  <a:pt x="13357" y="253439"/>
                </a:cubicBezTo>
                <a:cubicBezTo>
                  <a:pt x="12605" y="252735"/>
                  <a:pt x="11854" y="252415"/>
                  <a:pt x="11102" y="251711"/>
                </a:cubicBezTo>
                <a:cubicBezTo>
                  <a:pt x="9598" y="250302"/>
                  <a:pt x="9257" y="248510"/>
                  <a:pt x="10350" y="246717"/>
                </a:cubicBezTo>
                <a:cubicBezTo>
                  <a:pt x="11854" y="244925"/>
                  <a:pt x="10760" y="244925"/>
                  <a:pt x="14929" y="243196"/>
                </a:cubicBezTo>
                <a:close/>
                <a:moveTo>
                  <a:pt x="809566" y="243186"/>
                </a:moveTo>
                <a:cubicBezTo>
                  <a:pt x="810590" y="242972"/>
                  <a:pt x="811706" y="243146"/>
                  <a:pt x="813026" y="243653"/>
                </a:cubicBezTo>
                <a:cubicBezTo>
                  <a:pt x="813770" y="244033"/>
                  <a:pt x="814921" y="244350"/>
                  <a:pt x="815259" y="245428"/>
                </a:cubicBezTo>
                <a:cubicBezTo>
                  <a:pt x="817154" y="248217"/>
                  <a:pt x="816003" y="251069"/>
                  <a:pt x="812688" y="252464"/>
                </a:cubicBezTo>
                <a:cubicBezTo>
                  <a:pt x="811875" y="252781"/>
                  <a:pt x="810793" y="252781"/>
                  <a:pt x="809642" y="253161"/>
                </a:cubicBezTo>
                <a:cubicBezTo>
                  <a:pt x="808154" y="253161"/>
                  <a:pt x="806665" y="252084"/>
                  <a:pt x="806259" y="250689"/>
                </a:cubicBezTo>
                <a:cubicBezTo>
                  <a:pt x="806259" y="249295"/>
                  <a:pt x="806259" y="248217"/>
                  <a:pt x="805920" y="246822"/>
                </a:cubicBezTo>
                <a:cubicBezTo>
                  <a:pt x="806259" y="246505"/>
                  <a:pt x="806259" y="245808"/>
                  <a:pt x="806665" y="245048"/>
                </a:cubicBezTo>
                <a:cubicBezTo>
                  <a:pt x="807612" y="244002"/>
                  <a:pt x="808543" y="243399"/>
                  <a:pt x="809566" y="243186"/>
                </a:cubicBezTo>
                <a:close/>
                <a:moveTo>
                  <a:pt x="856511" y="243097"/>
                </a:moveTo>
                <a:cubicBezTo>
                  <a:pt x="857547" y="243223"/>
                  <a:pt x="858499" y="243649"/>
                  <a:pt x="859077" y="244344"/>
                </a:cubicBezTo>
                <a:cubicBezTo>
                  <a:pt x="859824" y="245417"/>
                  <a:pt x="860572" y="246491"/>
                  <a:pt x="860164" y="247880"/>
                </a:cubicBezTo>
                <a:cubicBezTo>
                  <a:pt x="859824" y="248195"/>
                  <a:pt x="859416" y="249269"/>
                  <a:pt x="859416" y="250342"/>
                </a:cubicBezTo>
                <a:cubicBezTo>
                  <a:pt x="858669" y="250658"/>
                  <a:pt x="858329" y="250658"/>
                  <a:pt x="857921" y="251037"/>
                </a:cubicBezTo>
                <a:cubicBezTo>
                  <a:pt x="854522" y="252047"/>
                  <a:pt x="853435" y="251353"/>
                  <a:pt x="851939" y="248574"/>
                </a:cubicBezTo>
                <a:cubicBezTo>
                  <a:pt x="851124" y="246806"/>
                  <a:pt x="851531" y="244723"/>
                  <a:pt x="853435" y="243649"/>
                </a:cubicBezTo>
                <a:cubicBezTo>
                  <a:pt x="854352" y="243144"/>
                  <a:pt x="855474" y="242970"/>
                  <a:pt x="856511" y="243097"/>
                </a:cubicBezTo>
                <a:close/>
                <a:moveTo>
                  <a:pt x="567353" y="242956"/>
                </a:moveTo>
                <a:cubicBezTo>
                  <a:pt x="568828" y="242639"/>
                  <a:pt x="570633" y="243336"/>
                  <a:pt x="571435" y="244731"/>
                </a:cubicBezTo>
                <a:cubicBezTo>
                  <a:pt x="572507" y="246125"/>
                  <a:pt x="572910" y="247900"/>
                  <a:pt x="573646" y="249295"/>
                </a:cubicBezTo>
                <a:cubicBezTo>
                  <a:pt x="572910" y="249992"/>
                  <a:pt x="572507" y="250372"/>
                  <a:pt x="572172" y="251069"/>
                </a:cubicBezTo>
                <a:cubicBezTo>
                  <a:pt x="570299" y="252781"/>
                  <a:pt x="567689" y="253161"/>
                  <a:pt x="565475" y="252084"/>
                </a:cubicBezTo>
                <a:cubicBezTo>
                  <a:pt x="564738" y="251767"/>
                  <a:pt x="564000" y="251069"/>
                  <a:pt x="564000" y="250372"/>
                </a:cubicBezTo>
                <a:cubicBezTo>
                  <a:pt x="564000" y="249295"/>
                  <a:pt x="563598" y="248597"/>
                  <a:pt x="563598" y="247520"/>
                </a:cubicBezTo>
                <a:cubicBezTo>
                  <a:pt x="563598" y="244731"/>
                  <a:pt x="564335" y="244033"/>
                  <a:pt x="567353" y="242956"/>
                </a:cubicBezTo>
                <a:close/>
                <a:moveTo>
                  <a:pt x="524958" y="242954"/>
                </a:moveTo>
                <a:cubicBezTo>
                  <a:pt x="527967" y="243333"/>
                  <a:pt x="530222" y="246112"/>
                  <a:pt x="529881" y="248195"/>
                </a:cubicBezTo>
                <a:cubicBezTo>
                  <a:pt x="530222" y="249963"/>
                  <a:pt x="528718" y="251731"/>
                  <a:pt x="526463" y="252047"/>
                </a:cubicBezTo>
                <a:cubicBezTo>
                  <a:pt x="524958" y="252047"/>
                  <a:pt x="523046" y="251731"/>
                  <a:pt x="521543" y="251037"/>
                </a:cubicBezTo>
                <a:cubicBezTo>
                  <a:pt x="520041" y="250342"/>
                  <a:pt x="519290" y="246743"/>
                  <a:pt x="520041" y="245038"/>
                </a:cubicBezTo>
                <a:cubicBezTo>
                  <a:pt x="520792" y="243270"/>
                  <a:pt x="522636" y="242639"/>
                  <a:pt x="524958" y="242954"/>
                </a:cubicBezTo>
                <a:close/>
                <a:moveTo>
                  <a:pt x="890815" y="242925"/>
                </a:moveTo>
                <a:cubicBezTo>
                  <a:pt x="891647" y="242706"/>
                  <a:pt x="892572" y="242706"/>
                  <a:pt x="893682" y="243051"/>
                </a:cubicBezTo>
                <a:cubicBezTo>
                  <a:pt x="894085" y="243428"/>
                  <a:pt x="894825" y="243742"/>
                  <a:pt x="895162" y="243742"/>
                </a:cubicBezTo>
                <a:cubicBezTo>
                  <a:pt x="897449" y="245500"/>
                  <a:pt x="896709" y="247949"/>
                  <a:pt x="896305" y="250022"/>
                </a:cubicBezTo>
                <a:cubicBezTo>
                  <a:pt x="895969" y="251089"/>
                  <a:pt x="892606" y="253162"/>
                  <a:pt x="891462" y="253162"/>
                </a:cubicBezTo>
                <a:cubicBezTo>
                  <a:pt x="889579" y="253162"/>
                  <a:pt x="887022" y="251403"/>
                  <a:pt x="886619" y="249331"/>
                </a:cubicBezTo>
                <a:cubicBezTo>
                  <a:pt x="886215" y="247259"/>
                  <a:pt x="886619" y="245500"/>
                  <a:pt x="888502" y="244119"/>
                </a:cubicBezTo>
                <a:cubicBezTo>
                  <a:pt x="889242" y="243585"/>
                  <a:pt x="889982" y="243145"/>
                  <a:pt x="890815" y="242925"/>
                </a:cubicBezTo>
                <a:close/>
                <a:moveTo>
                  <a:pt x="53433" y="242885"/>
                </a:moveTo>
                <a:cubicBezTo>
                  <a:pt x="54739" y="242577"/>
                  <a:pt x="56229" y="243003"/>
                  <a:pt x="57535" y="244203"/>
                </a:cubicBezTo>
                <a:cubicBezTo>
                  <a:pt x="58271" y="244898"/>
                  <a:pt x="58606" y="245656"/>
                  <a:pt x="59744" y="246351"/>
                </a:cubicBezTo>
                <a:cubicBezTo>
                  <a:pt x="59744" y="247046"/>
                  <a:pt x="59343" y="247741"/>
                  <a:pt x="59343" y="248056"/>
                </a:cubicBezTo>
                <a:cubicBezTo>
                  <a:pt x="59343" y="248751"/>
                  <a:pt x="59008" y="249446"/>
                  <a:pt x="58606" y="250204"/>
                </a:cubicBezTo>
                <a:cubicBezTo>
                  <a:pt x="56396" y="251910"/>
                  <a:pt x="56396" y="251910"/>
                  <a:pt x="52312" y="252604"/>
                </a:cubicBezTo>
                <a:cubicBezTo>
                  <a:pt x="50102" y="250899"/>
                  <a:pt x="49700" y="248435"/>
                  <a:pt x="50437" y="245972"/>
                </a:cubicBezTo>
                <a:cubicBezTo>
                  <a:pt x="51006" y="244235"/>
                  <a:pt x="52127" y="243193"/>
                  <a:pt x="53433" y="242885"/>
                </a:cubicBezTo>
                <a:close/>
                <a:moveTo>
                  <a:pt x="1016546" y="242737"/>
                </a:moveTo>
                <a:cubicBezTo>
                  <a:pt x="1017290" y="242737"/>
                  <a:pt x="1018035" y="243051"/>
                  <a:pt x="1018779" y="243051"/>
                </a:cubicBezTo>
                <a:cubicBezTo>
                  <a:pt x="1021418" y="244119"/>
                  <a:pt x="1021757" y="244809"/>
                  <a:pt x="1021757" y="248263"/>
                </a:cubicBezTo>
                <a:cubicBezTo>
                  <a:pt x="1021757" y="248263"/>
                  <a:pt x="1021757" y="249331"/>
                  <a:pt x="1021418" y="249645"/>
                </a:cubicBezTo>
                <a:cubicBezTo>
                  <a:pt x="1020268" y="250713"/>
                  <a:pt x="1019524" y="251780"/>
                  <a:pt x="1018035" y="252094"/>
                </a:cubicBezTo>
                <a:cubicBezTo>
                  <a:pt x="1015396" y="253162"/>
                  <a:pt x="1010523" y="249645"/>
                  <a:pt x="1010523" y="247259"/>
                </a:cubicBezTo>
                <a:cubicBezTo>
                  <a:pt x="1010523" y="244809"/>
                  <a:pt x="1013907" y="242360"/>
                  <a:pt x="1016546" y="242737"/>
                </a:cubicBezTo>
                <a:close/>
                <a:moveTo>
                  <a:pt x="655137" y="242639"/>
                </a:moveTo>
                <a:cubicBezTo>
                  <a:pt x="658473" y="242639"/>
                  <a:pt x="661076" y="244752"/>
                  <a:pt x="661076" y="247568"/>
                </a:cubicBezTo>
                <a:cubicBezTo>
                  <a:pt x="661076" y="249681"/>
                  <a:pt x="658073" y="252882"/>
                  <a:pt x="655871" y="252562"/>
                </a:cubicBezTo>
                <a:cubicBezTo>
                  <a:pt x="653270" y="252178"/>
                  <a:pt x="650735" y="251154"/>
                  <a:pt x="650735" y="247568"/>
                </a:cubicBezTo>
                <a:cubicBezTo>
                  <a:pt x="650735" y="245072"/>
                  <a:pt x="652202" y="242639"/>
                  <a:pt x="655137" y="242639"/>
                </a:cubicBezTo>
                <a:close/>
                <a:moveTo>
                  <a:pt x="340851" y="242517"/>
                </a:moveTo>
                <a:cubicBezTo>
                  <a:pt x="342348" y="242728"/>
                  <a:pt x="343753" y="243587"/>
                  <a:pt x="344328" y="244962"/>
                </a:cubicBezTo>
                <a:cubicBezTo>
                  <a:pt x="344666" y="245337"/>
                  <a:pt x="344666" y="246025"/>
                  <a:pt x="344328" y="246712"/>
                </a:cubicBezTo>
                <a:cubicBezTo>
                  <a:pt x="343922" y="247774"/>
                  <a:pt x="343177" y="249150"/>
                  <a:pt x="342839" y="250212"/>
                </a:cubicBezTo>
                <a:cubicBezTo>
                  <a:pt x="342433" y="250900"/>
                  <a:pt x="341283" y="251212"/>
                  <a:pt x="339794" y="251212"/>
                </a:cubicBezTo>
                <a:cubicBezTo>
                  <a:pt x="339455" y="251212"/>
                  <a:pt x="338711" y="250900"/>
                  <a:pt x="337899" y="250900"/>
                </a:cubicBezTo>
                <a:cubicBezTo>
                  <a:pt x="335665" y="250212"/>
                  <a:pt x="334921" y="249462"/>
                  <a:pt x="335327" y="247399"/>
                </a:cubicBezTo>
                <a:cubicBezTo>
                  <a:pt x="335327" y="246400"/>
                  <a:pt x="336072" y="244962"/>
                  <a:pt x="336816" y="243962"/>
                </a:cubicBezTo>
                <a:cubicBezTo>
                  <a:pt x="337763" y="242743"/>
                  <a:pt x="339354" y="242306"/>
                  <a:pt x="340851" y="242517"/>
                </a:cubicBezTo>
                <a:close/>
                <a:moveTo>
                  <a:pt x="610973" y="242429"/>
                </a:moveTo>
                <a:cubicBezTo>
                  <a:pt x="613645" y="242542"/>
                  <a:pt x="616168" y="244585"/>
                  <a:pt x="616168" y="247232"/>
                </a:cubicBezTo>
                <a:cubicBezTo>
                  <a:pt x="616168" y="248933"/>
                  <a:pt x="613892" y="251391"/>
                  <a:pt x="611684" y="251769"/>
                </a:cubicBezTo>
                <a:cubicBezTo>
                  <a:pt x="610612" y="251769"/>
                  <a:pt x="609473" y="251769"/>
                  <a:pt x="608334" y="251769"/>
                </a:cubicBezTo>
                <a:cubicBezTo>
                  <a:pt x="607265" y="251391"/>
                  <a:pt x="606530" y="250698"/>
                  <a:pt x="606128" y="249626"/>
                </a:cubicBezTo>
                <a:cubicBezTo>
                  <a:pt x="606128" y="248618"/>
                  <a:pt x="606128" y="247547"/>
                  <a:pt x="606128" y="246539"/>
                </a:cubicBezTo>
                <a:cubicBezTo>
                  <a:pt x="606128" y="244774"/>
                  <a:pt x="607265" y="243703"/>
                  <a:pt x="608334" y="243010"/>
                </a:cubicBezTo>
                <a:cubicBezTo>
                  <a:pt x="609171" y="242569"/>
                  <a:pt x="610080" y="242392"/>
                  <a:pt x="610973" y="242429"/>
                </a:cubicBezTo>
                <a:close/>
                <a:moveTo>
                  <a:pt x="99809" y="242360"/>
                </a:moveTo>
                <a:cubicBezTo>
                  <a:pt x="102411" y="242360"/>
                  <a:pt x="104947" y="244807"/>
                  <a:pt x="104947" y="247253"/>
                </a:cubicBezTo>
                <a:cubicBezTo>
                  <a:pt x="104947" y="249323"/>
                  <a:pt x="102011" y="251769"/>
                  <a:pt x="99409" y="251769"/>
                </a:cubicBezTo>
                <a:cubicBezTo>
                  <a:pt x="97207" y="251769"/>
                  <a:pt x="94605" y="249323"/>
                  <a:pt x="94605" y="246877"/>
                </a:cubicBezTo>
                <a:cubicBezTo>
                  <a:pt x="94605" y="244807"/>
                  <a:pt x="97607" y="242360"/>
                  <a:pt x="99809" y="242360"/>
                </a:cubicBezTo>
                <a:close/>
                <a:moveTo>
                  <a:pt x="834119" y="242265"/>
                </a:moveTo>
                <a:cubicBezTo>
                  <a:pt x="834904" y="242304"/>
                  <a:pt x="835740" y="242648"/>
                  <a:pt x="836675" y="243180"/>
                </a:cubicBezTo>
                <a:cubicBezTo>
                  <a:pt x="838546" y="244182"/>
                  <a:pt x="839282" y="245935"/>
                  <a:pt x="840017" y="247312"/>
                </a:cubicBezTo>
                <a:cubicBezTo>
                  <a:pt x="840351" y="248001"/>
                  <a:pt x="840017" y="249378"/>
                  <a:pt x="839616" y="250129"/>
                </a:cubicBezTo>
                <a:cubicBezTo>
                  <a:pt x="838145" y="251131"/>
                  <a:pt x="836675" y="251819"/>
                  <a:pt x="835205" y="252883"/>
                </a:cubicBezTo>
                <a:cubicBezTo>
                  <a:pt x="834470" y="252883"/>
                  <a:pt x="833334" y="252508"/>
                  <a:pt x="832198" y="252195"/>
                </a:cubicBezTo>
                <a:cubicBezTo>
                  <a:pt x="831463" y="251819"/>
                  <a:pt x="830727" y="251506"/>
                  <a:pt x="830727" y="251131"/>
                </a:cubicBezTo>
                <a:cubicBezTo>
                  <a:pt x="829992" y="250129"/>
                  <a:pt x="829257" y="248689"/>
                  <a:pt x="828856" y="247312"/>
                </a:cubicBezTo>
                <a:cubicBezTo>
                  <a:pt x="828522" y="245935"/>
                  <a:pt x="828856" y="244870"/>
                  <a:pt x="829992" y="244182"/>
                </a:cubicBezTo>
                <a:cubicBezTo>
                  <a:pt x="830727" y="243869"/>
                  <a:pt x="831463" y="243493"/>
                  <a:pt x="831863" y="243180"/>
                </a:cubicBezTo>
                <a:cubicBezTo>
                  <a:pt x="832598" y="242492"/>
                  <a:pt x="833334" y="242226"/>
                  <a:pt x="834119" y="242265"/>
                </a:cubicBezTo>
                <a:close/>
                <a:moveTo>
                  <a:pt x="502876" y="242120"/>
                </a:moveTo>
                <a:cubicBezTo>
                  <a:pt x="503954" y="242120"/>
                  <a:pt x="505100" y="242500"/>
                  <a:pt x="505843" y="243515"/>
                </a:cubicBezTo>
                <a:cubicBezTo>
                  <a:pt x="506248" y="243895"/>
                  <a:pt x="506585" y="244212"/>
                  <a:pt x="506990" y="244909"/>
                </a:cubicBezTo>
                <a:cubicBezTo>
                  <a:pt x="508812" y="247064"/>
                  <a:pt x="508474" y="249473"/>
                  <a:pt x="505843" y="250931"/>
                </a:cubicBezTo>
                <a:cubicBezTo>
                  <a:pt x="504358" y="251628"/>
                  <a:pt x="502876" y="252326"/>
                  <a:pt x="500988" y="251248"/>
                </a:cubicBezTo>
                <a:cubicBezTo>
                  <a:pt x="497280" y="249156"/>
                  <a:pt x="497616" y="247381"/>
                  <a:pt x="499100" y="243895"/>
                </a:cubicBezTo>
                <a:cubicBezTo>
                  <a:pt x="499842" y="242500"/>
                  <a:pt x="501395" y="241803"/>
                  <a:pt x="502876" y="242120"/>
                </a:cubicBezTo>
                <a:close/>
                <a:moveTo>
                  <a:pt x="459459" y="242120"/>
                </a:moveTo>
                <a:cubicBezTo>
                  <a:pt x="460200" y="241803"/>
                  <a:pt x="460951" y="241803"/>
                  <a:pt x="462102" y="242120"/>
                </a:cubicBezTo>
                <a:cubicBezTo>
                  <a:pt x="463593" y="242817"/>
                  <a:pt x="464680" y="243198"/>
                  <a:pt x="466243" y="243895"/>
                </a:cubicBezTo>
                <a:cubicBezTo>
                  <a:pt x="466243" y="244909"/>
                  <a:pt x="466583" y="245606"/>
                  <a:pt x="466583" y="246684"/>
                </a:cubicBezTo>
                <a:cubicBezTo>
                  <a:pt x="466583" y="247698"/>
                  <a:pt x="466583" y="248459"/>
                  <a:pt x="466243" y="249473"/>
                </a:cubicBezTo>
                <a:cubicBezTo>
                  <a:pt x="465427" y="250234"/>
                  <a:pt x="464680" y="250931"/>
                  <a:pt x="463593" y="251248"/>
                </a:cubicBezTo>
                <a:cubicBezTo>
                  <a:pt x="461357" y="252326"/>
                  <a:pt x="459048" y="251945"/>
                  <a:pt x="457550" y="250234"/>
                </a:cubicBezTo>
                <a:cubicBezTo>
                  <a:pt x="455647" y="247762"/>
                  <a:pt x="455647" y="244212"/>
                  <a:pt x="459459" y="242120"/>
                </a:cubicBezTo>
                <a:close/>
                <a:moveTo>
                  <a:pt x="127093" y="242120"/>
                </a:moveTo>
                <a:cubicBezTo>
                  <a:pt x="128630" y="242120"/>
                  <a:pt x="129700" y="242817"/>
                  <a:pt x="130836" y="243895"/>
                </a:cubicBezTo>
                <a:lnTo>
                  <a:pt x="131170" y="244212"/>
                </a:lnTo>
                <a:cubicBezTo>
                  <a:pt x="132306" y="245987"/>
                  <a:pt x="131170" y="249473"/>
                  <a:pt x="129365" y="250931"/>
                </a:cubicBezTo>
                <a:cubicBezTo>
                  <a:pt x="127093" y="252326"/>
                  <a:pt x="124153" y="251945"/>
                  <a:pt x="122282" y="250234"/>
                </a:cubicBezTo>
                <a:cubicBezTo>
                  <a:pt x="121947" y="249853"/>
                  <a:pt x="121947" y="249473"/>
                  <a:pt x="121547" y="249473"/>
                </a:cubicBezTo>
                <a:cubicBezTo>
                  <a:pt x="120477" y="245987"/>
                  <a:pt x="123418" y="241803"/>
                  <a:pt x="127093" y="242120"/>
                </a:cubicBezTo>
                <a:close/>
                <a:moveTo>
                  <a:pt x="403840" y="241803"/>
                </a:moveTo>
                <a:cubicBezTo>
                  <a:pt x="406370" y="241803"/>
                  <a:pt x="407901" y="243214"/>
                  <a:pt x="408300" y="246421"/>
                </a:cubicBezTo>
                <a:cubicBezTo>
                  <a:pt x="408300" y="248537"/>
                  <a:pt x="405704" y="250653"/>
                  <a:pt x="403507" y="250653"/>
                </a:cubicBezTo>
                <a:cubicBezTo>
                  <a:pt x="400911" y="250653"/>
                  <a:pt x="399446" y="248858"/>
                  <a:pt x="399446" y="246421"/>
                </a:cubicBezTo>
                <a:cubicBezTo>
                  <a:pt x="399446" y="243920"/>
                  <a:pt x="401244" y="241803"/>
                  <a:pt x="403840" y="241803"/>
                </a:cubicBezTo>
                <a:close/>
                <a:moveTo>
                  <a:pt x="383098" y="241803"/>
                </a:moveTo>
                <a:cubicBezTo>
                  <a:pt x="385331" y="241803"/>
                  <a:pt x="387970" y="244240"/>
                  <a:pt x="387970" y="246421"/>
                </a:cubicBezTo>
                <a:cubicBezTo>
                  <a:pt x="388376" y="248537"/>
                  <a:pt x="385331" y="250653"/>
                  <a:pt x="383098" y="250653"/>
                </a:cubicBezTo>
                <a:cubicBezTo>
                  <a:pt x="380459" y="250653"/>
                  <a:pt x="378632" y="248858"/>
                  <a:pt x="378632" y="246036"/>
                </a:cubicBezTo>
                <a:cubicBezTo>
                  <a:pt x="378632" y="243920"/>
                  <a:pt x="380865" y="241803"/>
                  <a:pt x="383098" y="241803"/>
                </a:cubicBezTo>
                <a:close/>
                <a:moveTo>
                  <a:pt x="156608" y="241803"/>
                </a:moveTo>
                <a:cubicBezTo>
                  <a:pt x="158920" y="241803"/>
                  <a:pt x="160755" y="243895"/>
                  <a:pt x="161163" y="246368"/>
                </a:cubicBezTo>
                <a:cubicBezTo>
                  <a:pt x="161163" y="249157"/>
                  <a:pt x="159259" y="250933"/>
                  <a:pt x="156268" y="250933"/>
                </a:cubicBezTo>
                <a:cubicBezTo>
                  <a:pt x="153616" y="250933"/>
                  <a:pt x="151712" y="249157"/>
                  <a:pt x="151712" y="246368"/>
                </a:cubicBezTo>
                <a:cubicBezTo>
                  <a:pt x="151712" y="243895"/>
                  <a:pt x="153956" y="241803"/>
                  <a:pt x="156608" y="241803"/>
                </a:cubicBezTo>
                <a:close/>
                <a:moveTo>
                  <a:pt x="1056183" y="241705"/>
                </a:moveTo>
                <a:cubicBezTo>
                  <a:pt x="1057074" y="241407"/>
                  <a:pt x="1058110" y="241501"/>
                  <a:pt x="1059435" y="242035"/>
                </a:cubicBezTo>
                <a:cubicBezTo>
                  <a:pt x="1061336" y="242726"/>
                  <a:pt x="1062491" y="243731"/>
                  <a:pt x="1063238" y="245489"/>
                </a:cubicBezTo>
                <a:cubicBezTo>
                  <a:pt x="1063985" y="246871"/>
                  <a:pt x="1063578" y="248252"/>
                  <a:pt x="1062491" y="249320"/>
                </a:cubicBezTo>
                <a:cubicBezTo>
                  <a:pt x="1059435" y="251769"/>
                  <a:pt x="1054952" y="250701"/>
                  <a:pt x="1053458" y="246871"/>
                </a:cubicBezTo>
                <a:cubicBezTo>
                  <a:pt x="1053458" y="246556"/>
                  <a:pt x="1053458" y="245866"/>
                  <a:pt x="1053050" y="245112"/>
                </a:cubicBezTo>
                <a:cubicBezTo>
                  <a:pt x="1053458" y="244798"/>
                  <a:pt x="1053458" y="244421"/>
                  <a:pt x="1053797" y="243731"/>
                </a:cubicBezTo>
                <a:cubicBezTo>
                  <a:pt x="1054544" y="242694"/>
                  <a:pt x="1055291" y="242003"/>
                  <a:pt x="1056183" y="241705"/>
                </a:cubicBezTo>
                <a:close/>
                <a:moveTo>
                  <a:pt x="268573" y="241660"/>
                </a:moveTo>
                <a:cubicBezTo>
                  <a:pt x="269411" y="241707"/>
                  <a:pt x="270248" y="241978"/>
                  <a:pt x="270985" y="242328"/>
                </a:cubicBezTo>
                <a:cubicBezTo>
                  <a:pt x="272860" y="242709"/>
                  <a:pt x="273596" y="244109"/>
                  <a:pt x="273596" y="245509"/>
                </a:cubicBezTo>
                <a:cubicBezTo>
                  <a:pt x="273596" y="245891"/>
                  <a:pt x="273596" y="246209"/>
                  <a:pt x="273261" y="246590"/>
                </a:cubicBezTo>
                <a:cubicBezTo>
                  <a:pt x="272860" y="248690"/>
                  <a:pt x="271721" y="250090"/>
                  <a:pt x="269913" y="250790"/>
                </a:cubicBezTo>
                <a:cubicBezTo>
                  <a:pt x="267636" y="251490"/>
                  <a:pt x="265828" y="250090"/>
                  <a:pt x="264354" y="248690"/>
                </a:cubicBezTo>
                <a:cubicBezTo>
                  <a:pt x="263952" y="248308"/>
                  <a:pt x="263952" y="247990"/>
                  <a:pt x="263550" y="247608"/>
                </a:cubicBezTo>
                <a:cubicBezTo>
                  <a:pt x="263550" y="245509"/>
                  <a:pt x="264354" y="243409"/>
                  <a:pt x="266162" y="242328"/>
                </a:cubicBezTo>
                <a:cubicBezTo>
                  <a:pt x="266899" y="241787"/>
                  <a:pt x="267736" y="241612"/>
                  <a:pt x="268573" y="241660"/>
                </a:cubicBezTo>
                <a:close/>
                <a:moveTo>
                  <a:pt x="675397" y="241629"/>
                </a:moveTo>
                <a:cubicBezTo>
                  <a:pt x="675804" y="241246"/>
                  <a:pt x="676551" y="241629"/>
                  <a:pt x="676959" y="241629"/>
                </a:cubicBezTo>
                <a:cubicBezTo>
                  <a:pt x="678794" y="242012"/>
                  <a:pt x="680288" y="243034"/>
                  <a:pt x="681442" y="244120"/>
                </a:cubicBezTo>
                <a:cubicBezTo>
                  <a:pt x="681849" y="244440"/>
                  <a:pt x="682189" y="245142"/>
                  <a:pt x="682189" y="245526"/>
                </a:cubicBezTo>
                <a:cubicBezTo>
                  <a:pt x="682189" y="248017"/>
                  <a:pt x="679947" y="251211"/>
                  <a:pt x="676551" y="250828"/>
                </a:cubicBezTo>
                <a:cubicBezTo>
                  <a:pt x="676144" y="250828"/>
                  <a:pt x="676144" y="250828"/>
                  <a:pt x="675804" y="250828"/>
                </a:cubicBezTo>
                <a:cubicBezTo>
                  <a:pt x="673562" y="250508"/>
                  <a:pt x="671254" y="247634"/>
                  <a:pt x="671662" y="245526"/>
                </a:cubicBezTo>
                <a:cubicBezTo>
                  <a:pt x="672069" y="243737"/>
                  <a:pt x="673562" y="242332"/>
                  <a:pt x="675397" y="241629"/>
                </a:cubicBezTo>
                <a:close/>
                <a:moveTo>
                  <a:pt x="934560" y="241524"/>
                </a:moveTo>
                <a:cubicBezTo>
                  <a:pt x="936769" y="241524"/>
                  <a:pt x="939381" y="243587"/>
                  <a:pt x="939381" y="245712"/>
                </a:cubicBezTo>
                <a:cubicBezTo>
                  <a:pt x="939381" y="248775"/>
                  <a:pt x="937171" y="251212"/>
                  <a:pt x="934158" y="251212"/>
                </a:cubicBezTo>
                <a:cubicBezTo>
                  <a:pt x="931212" y="251212"/>
                  <a:pt x="929337" y="249462"/>
                  <a:pt x="929337" y="246025"/>
                </a:cubicBezTo>
                <a:cubicBezTo>
                  <a:pt x="929337" y="243587"/>
                  <a:pt x="931613" y="241524"/>
                  <a:pt x="934560" y="241524"/>
                </a:cubicBezTo>
                <a:close/>
                <a:moveTo>
                  <a:pt x="739227" y="241524"/>
                </a:moveTo>
                <a:cubicBezTo>
                  <a:pt x="739964" y="241524"/>
                  <a:pt x="740700" y="241906"/>
                  <a:pt x="741437" y="241906"/>
                </a:cubicBezTo>
                <a:cubicBezTo>
                  <a:pt x="743713" y="242225"/>
                  <a:pt x="745186" y="244326"/>
                  <a:pt x="744785" y="246491"/>
                </a:cubicBezTo>
                <a:cubicBezTo>
                  <a:pt x="744048" y="248210"/>
                  <a:pt x="743312" y="249293"/>
                  <a:pt x="742240" y="250375"/>
                </a:cubicBezTo>
                <a:cubicBezTo>
                  <a:pt x="741437" y="250375"/>
                  <a:pt x="740700" y="250375"/>
                  <a:pt x="739964" y="250375"/>
                </a:cubicBezTo>
                <a:cubicBezTo>
                  <a:pt x="738490" y="250375"/>
                  <a:pt x="737754" y="249611"/>
                  <a:pt x="737017" y="248592"/>
                </a:cubicBezTo>
                <a:cubicBezTo>
                  <a:pt x="736281" y="247510"/>
                  <a:pt x="735879" y="246109"/>
                  <a:pt x="735142" y="244708"/>
                </a:cubicBezTo>
                <a:cubicBezTo>
                  <a:pt x="735544" y="244008"/>
                  <a:pt x="735879" y="243626"/>
                  <a:pt x="736281" y="242925"/>
                </a:cubicBezTo>
                <a:cubicBezTo>
                  <a:pt x="737017" y="241524"/>
                  <a:pt x="738156" y="241524"/>
                  <a:pt x="739227" y="241524"/>
                </a:cubicBezTo>
                <a:close/>
                <a:moveTo>
                  <a:pt x="438801" y="241343"/>
                </a:moveTo>
                <a:cubicBezTo>
                  <a:pt x="439602" y="241218"/>
                  <a:pt x="440453" y="241312"/>
                  <a:pt x="441202" y="241656"/>
                </a:cubicBezTo>
                <a:cubicBezTo>
                  <a:pt x="443110" y="242032"/>
                  <a:pt x="444267" y="243033"/>
                  <a:pt x="445766" y="244410"/>
                </a:cubicBezTo>
                <a:cubicBezTo>
                  <a:pt x="445357" y="245850"/>
                  <a:pt x="445357" y="246852"/>
                  <a:pt x="444608" y="247916"/>
                </a:cubicBezTo>
                <a:cubicBezTo>
                  <a:pt x="443450" y="250670"/>
                  <a:pt x="439295" y="252048"/>
                  <a:pt x="436707" y="250670"/>
                </a:cubicBezTo>
                <a:cubicBezTo>
                  <a:pt x="436298" y="250357"/>
                  <a:pt x="435549" y="249982"/>
                  <a:pt x="435208" y="249606"/>
                </a:cubicBezTo>
                <a:cubicBezTo>
                  <a:pt x="433642" y="247540"/>
                  <a:pt x="434391" y="243722"/>
                  <a:pt x="436707" y="242344"/>
                </a:cubicBezTo>
                <a:cubicBezTo>
                  <a:pt x="437252" y="241812"/>
                  <a:pt x="438001" y="241468"/>
                  <a:pt x="438801" y="241343"/>
                </a:cubicBezTo>
                <a:close/>
                <a:moveTo>
                  <a:pt x="1040828" y="241146"/>
                </a:moveTo>
                <a:cubicBezTo>
                  <a:pt x="1043764" y="242224"/>
                  <a:pt x="1043431" y="244696"/>
                  <a:pt x="1043764" y="247485"/>
                </a:cubicBezTo>
                <a:cubicBezTo>
                  <a:pt x="1043030" y="247865"/>
                  <a:pt x="1042697" y="248182"/>
                  <a:pt x="1042697" y="248562"/>
                </a:cubicBezTo>
                <a:cubicBezTo>
                  <a:pt x="1040828" y="250654"/>
                  <a:pt x="1038627" y="250654"/>
                  <a:pt x="1036425" y="249957"/>
                </a:cubicBezTo>
                <a:cubicBezTo>
                  <a:pt x="1034156" y="249260"/>
                  <a:pt x="1033422" y="247865"/>
                  <a:pt x="1033823" y="245773"/>
                </a:cubicBezTo>
                <a:cubicBezTo>
                  <a:pt x="1033823" y="245013"/>
                  <a:pt x="1034156" y="244315"/>
                  <a:pt x="1034156" y="243301"/>
                </a:cubicBezTo>
                <a:cubicBezTo>
                  <a:pt x="1036025" y="241526"/>
                  <a:pt x="1037893" y="240132"/>
                  <a:pt x="1040828" y="241146"/>
                </a:cubicBezTo>
                <a:close/>
                <a:moveTo>
                  <a:pt x="207673" y="241033"/>
                </a:moveTo>
                <a:cubicBezTo>
                  <a:pt x="208480" y="241304"/>
                  <a:pt x="209235" y="241847"/>
                  <a:pt x="209784" y="242582"/>
                </a:cubicBezTo>
                <a:cubicBezTo>
                  <a:pt x="209784" y="243604"/>
                  <a:pt x="210196" y="244307"/>
                  <a:pt x="210539" y="245009"/>
                </a:cubicBezTo>
                <a:cubicBezTo>
                  <a:pt x="210539" y="245776"/>
                  <a:pt x="210196" y="246478"/>
                  <a:pt x="210196" y="247181"/>
                </a:cubicBezTo>
                <a:cubicBezTo>
                  <a:pt x="209784" y="248906"/>
                  <a:pt x="208274" y="250375"/>
                  <a:pt x="206352" y="249992"/>
                </a:cubicBezTo>
                <a:cubicBezTo>
                  <a:pt x="204499" y="249992"/>
                  <a:pt x="202988" y="248586"/>
                  <a:pt x="202577" y="246798"/>
                </a:cubicBezTo>
                <a:cubicBezTo>
                  <a:pt x="202577" y="246095"/>
                  <a:pt x="202577" y="245776"/>
                  <a:pt x="202577" y="245009"/>
                </a:cubicBezTo>
                <a:cubicBezTo>
                  <a:pt x="202577" y="243285"/>
                  <a:pt x="203331" y="241879"/>
                  <a:pt x="205254" y="241113"/>
                </a:cubicBezTo>
                <a:cubicBezTo>
                  <a:pt x="206008" y="240761"/>
                  <a:pt x="206867" y="240761"/>
                  <a:pt x="207673" y="241033"/>
                </a:cubicBezTo>
                <a:close/>
                <a:moveTo>
                  <a:pt x="1073287" y="240831"/>
                </a:moveTo>
                <a:cubicBezTo>
                  <a:pt x="1075936" y="240132"/>
                  <a:pt x="1079332" y="241913"/>
                  <a:pt x="1080487" y="244013"/>
                </a:cubicBezTo>
                <a:cubicBezTo>
                  <a:pt x="1081234" y="245794"/>
                  <a:pt x="1080826" y="247194"/>
                  <a:pt x="1079332" y="248212"/>
                </a:cubicBezTo>
                <a:cubicBezTo>
                  <a:pt x="1078924" y="248212"/>
                  <a:pt x="1078924" y="248594"/>
                  <a:pt x="1078585" y="248594"/>
                </a:cubicBezTo>
                <a:cubicBezTo>
                  <a:pt x="1077430" y="250375"/>
                  <a:pt x="1075596" y="250375"/>
                  <a:pt x="1073695" y="249612"/>
                </a:cubicBezTo>
                <a:cubicBezTo>
                  <a:pt x="1071453" y="248912"/>
                  <a:pt x="1070298" y="247512"/>
                  <a:pt x="1070298" y="246112"/>
                </a:cubicBezTo>
                <a:cubicBezTo>
                  <a:pt x="1070298" y="243631"/>
                  <a:pt x="1071046" y="242613"/>
                  <a:pt x="1072200" y="241150"/>
                </a:cubicBezTo>
                <a:cubicBezTo>
                  <a:pt x="1072540" y="240831"/>
                  <a:pt x="1072948" y="240831"/>
                  <a:pt x="1073287" y="240831"/>
                </a:cubicBezTo>
                <a:close/>
                <a:moveTo>
                  <a:pt x="223761" y="240450"/>
                </a:moveTo>
                <a:cubicBezTo>
                  <a:pt x="225229" y="240132"/>
                  <a:pt x="226697" y="240132"/>
                  <a:pt x="228566" y="240831"/>
                </a:cubicBezTo>
                <a:cubicBezTo>
                  <a:pt x="230034" y="241913"/>
                  <a:pt x="230768" y="243313"/>
                  <a:pt x="230768" y="245794"/>
                </a:cubicBezTo>
                <a:cubicBezTo>
                  <a:pt x="230768" y="246112"/>
                  <a:pt x="230434" y="246812"/>
                  <a:pt x="230034" y="247512"/>
                </a:cubicBezTo>
                <a:cubicBezTo>
                  <a:pt x="229700" y="247894"/>
                  <a:pt x="229300" y="248212"/>
                  <a:pt x="228966" y="248594"/>
                </a:cubicBezTo>
                <a:cubicBezTo>
                  <a:pt x="226697" y="250375"/>
                  <a:pt x="224895" y="250375"/>
                  <a:pt x="222626" y="248594"/>
                </a:cubicBezTo>
                <a:cubicBezTo>
                  <a:pt x="220824" y="247194"/>
                  <a:pt x="220424" y="246112"/>
                  <a:pt x="221558" y="244013"/>
                </a:cubicBezTo>
                <a:cubicBezTo>
                  <a:pt x="221558" y="243631"/>
                  <a:pt x="221892" y="243313"/>
                  <a:pt x="221892" y="242931"/>
                </a:cubicBezTo>
                <a:cubicBezTo>
                  <a:pt x="222293" y="241913"/>
                  <a:pt x="222626" y="240831"/>
                  <a:pt x="223761" y="240450"/>
                </a:cubicBezTo>
                <a:close/>
                <a:moveTo>
                  <a:pt x="977401" y="240449"/>
                </a:moveTo>
                <a:cubicBezTo>
                  <a:pt x="977734" y="240449"/>
                  <a:pt x="978135" y="240449"/>
                  <a:pt x="978468" y="240829"/>
                </a:cubicBezTo>
                <a:cubicBezTo>
                  <a:pt x="981071" y="241146"/>
                  <a:pt x="981471" y="241906"/>
                  <a:pt x="981805" y="244315"/>
                </a:cubicBezTo>
                <a:cubicBezTo>
                  <a:pt x="982205" y="246471"/>
                  <a:pt x="980337" y="248879"/>
                  <a:pt x="978135" y="249577"/>
                </a:cubicBezTo>
                <a:cubicBezTo>
                  <a:pt x="975533" y="250654"/>
                  <a:pt x="972931" y="249577"/>
                  <a:pt x="971863" y="246787"/>
                </a:cubicBezTo>
                <a:cubicBezTo>
                  <a:pt x="972197" y="246471"/>
                  <a:pt x="972197" y="245773"/>
                  <a:pt x="971863" y="245393"/>
                </a:cubicBezTo>
                <a:cubicBezTo>
                  <a:pt x="971863" y="241906"/>
                  <a:pt x="974065" y="240132"/>
                  <a:pt x="977401" y="240449"/>
                </a:cubicBezTo>
                <a:close/>
                <a:moveTo>
                  <a:pt x="785624" y="240343"/>
                </a:moveTo>
                <a:cubicBezTo>
                  <a:pt x="786325" y="240382"/>
                  <a:pt x="786976" y="240632"/>
                  <a:pt x="787509" y="241132"/>
                </a:cubicBezTo>
                <a:cubicBezTo>
                  <a:pt x="787910" y="241507"/>
                  <a:pt x="788243" y="241507"/>
                  <a:pt x="788644" y="241882"/>
                </a:cubicBezTo>
                <a:cubicBezTo>
                  <a:pt x="791579" y="244257"/>
                  <a:pt x="790845" y="247382"/>
                  <a:pt x="787509" y="249444"/>
                </a:cubicBezTo>
                <a:cubicBezTo>
                  <a:pt x="786775" y="249819"/>
                  <a:pt x="785641" y="249819"/>
                  <a:pt x="785307" y="249444"/>
                </a:cubicBezTo>
                <a:cubicBezTo>
                  <a:pt x="783106" y="248757"/>
                  <a:pt x="781237" y="247069"/>
                  <a:pt x="781237" y="244632"/>
                </a:cubicBezTo>
                <a:cubicBezTo>
                  <a:pt x="781237" y="242882"/>
                  <a:pt x="781971" y="241882"/>
                  <a:pt x="783439" y="240819"/>
                </a:cubicBezTo>
                <a:cubicBezTo>
                  <a:pt x="784173" y="240475"/>
                  <a:pt x="784924" y="240304"/>
                  <a:pt x="785624" y="240343"/>
                </a:cubicBezTo>
                <a:close/>
                <a:moveTo>
                  <a:pt x="995896" y="240132"/>
                </a:moveTo>
                <a:cubicBezTo>
                  <a:pt x="999293" y="240132"/>
                  <a:pt x="1001534" y="241882"/>
                  <a:pt x="1001534" y="244632"/>
                </a:cubicBezTo>
                <a:cubicBezTo>
                  <a:pt x="1001534" y="247069"/>
                  <a:pt x="998545" y="249819"/>
                  <a:pt x="995896" y="249444"/>
                </a:cubicBezTo>
                <a:cubicBezTo>
                  <a:pt x="992500" y="249132"/>
                  <a:pt x="990598" y="247382"/>
                  <a:pt x="990598" y="244257"/>
                </a:cubicBezTo>
                <a:cubicBezTo>
                  <a:pt x="991006" y="241507"/>
                  <a:pt x="992908" y="240132"/>
                  <a:pt x="995896" y="240132"/>
                </a:cubicBezTo>
                <a:close/>
                <a:moveTo>
                  <a:pt x="762723" y="240098"/>
                </a:moveTo>
                <a:cubicBezTo>
                  <a:pt x="763457" y="240416"/>
                  <a:pt x="764258" y="240798"/>
                  <a:pt x="764591" y="241116"/>
                </a:cubicBezTo>
                <a:cubicBezTo>
                  <a:pt x="765726" y="241879"/>
                  <a:pt x="766793" y="242896"/>
                  <a:pt x="766459" y="244295"/>
                </a:cubicBezTo>
                <a:cubicBezTo>
                  <a:pt x="766459" y="244677"/>
                  <a:pt x="766459" y="244995"/>
                  <a:pt x="766459" y="245376"/>
                </a:cubicBezTo>
                <a:cubicBezTo>
                  <a:pt x="767193" y="247157"/>
                  <a:pt x="766059" y="248174"/>
                  <a:pt x="765325" y="249255"/>
                </a:cubicBezTo>
                <a:cubicBezTo>
                  <a:pt x="763857" y="250654"/>
                  <a:pt x="761255" y="250654"/>
                  <a:pt x="759787" y="249255"/>
                </a:cubicBezTo>
                <a:cubicBezTo>
                  <a:pt x="758320" y="247856"/>
                  <a:pt x="757185" y="246076"/>
                  <a:pt x="757185" y="243977"/>
                </a:cubicBezTo>
                <a:cubicBezTo>
                  <a:pt x="756852" y="241116"/>
                  <a:pt x="760188" y="239017"/>
                  <a:pt x="762723" y="240098"/>
                </a:cubicBezTo>
                <a:close/>
                <a:moveTo>
                  <a:pt x="1100992" y="239889"/>
                </a:moveTo>
                <a:cubicBezTo>
                  <a:pt x="1102766" y="239630"/>
                  <a:pt x="1104634" y="239896"/>
                  <a:pt x="1106115" y="240776"/>
                </a:cubicBezTo>
                <a:cubicBezTo>
                  <a:pt x="1107259" y="241467"/>
                  <a:pt x="1107999" y="242534"/>
                  <a:pt x="1107259" y="243539"/>
                </a:cubicBezTo>
                <a:cubicBezTo>
                  <a:pt x="1106519" y="245297"/>
                  <a:pt x="1105711" y="246679"/>
                  <a:pt x="1104971" y="248437"/>
                </a:cubicBezTo>
                <a:cubicBezTo>
                  <a:pt x="1104634" y="249442"/>
                  <a:pt x="1103557" y="249819"/>
                  <a:pt x="1102413" y="249819"/>
                </a:cubicBezTo>
                <a:cubicBezTo>
                  <a:pt x="1101336" y="249819"/>
                  <a:pt x="1100125" y="249819"/>
                  <a:pt x="1099048" y="249819"/>
                </a:cubicBezTo>
                <a:cubicBezTo>
                  <a:pt x="1097164" y="248437"/>
                  <a:pt x="1096019" y="247056"/>
                  <a:pt x="1095683" y="244920"/>
                </a:cubicBezTo>
                <a:cubicBezTo>
                  <a:pt x="1095279" y="243916"/>
                  <a:pt x="1095683" y="242848"/>
                  <a:pt x="1096423" y="242157"/>
                </a:cubicBezTo>
                <a:cubicBezTo>
                  <a:pt x="1097534" y="240933"/>
                  <a:pt x="1099216" y="240148"/>
                  <a:pt x="1100992" y="239889"/>
                </a:cubicBezTo>
                <a:close/>
                <a:moveTo>
                  <a:pt x="181166" y="239853"/>
                </a:moveTo>
                <a:cubicBezTo>
                  <a:pt x="184145" y="239853"/>
                  <a:pt x="186040" y="240919"/>
                  <a:pt x="186447" y="244369"/>
                </a:cubicBezTo>
                <a:cubicBezTo>
                  <a:pt x="186447" y="246815"/>
                  <a:pt x="184551" y="249262"/>
                  <a:pt x="182656" y="249262"/>
                </a:cubicBezTo>
                <a:cubicBezTo>
                  <a:pt x="179271" y="249262"/>
                  <a:pt x="176698" y="247505"/>
                  <a:pt x="176698" y="245059"/>
                </a:cubicBezTo>
                <a:cubicBezTo>
                  <a:pt x="176698" y="242299"/>
                  <a:pt x="178526" y="239853"/>
                  <a:pt x="181166" y="239853"/>
                </a:cubicBezTo>
                <a:close/>
                <a:moveTo>
                  <a:pt x="1128187" y="239708"/>
                </a:moveTo>
                <a:cubicBezTo>
                  <a:pt x="1129663" y="240085"/>
                  <a:pt x="1130804" y="240776"/>
                  <a:pt x="1131140" y="241843"/>
                </a:cubicBezTo>
                <a:cubicBezTo>
                  <a:pt x="1132683" y="244607"/>
                  <a:pt x="1131878" y="247746"/>
                  <a:pt x="1128590" y="249442"/>
                </a:cubicBezTo>
                <a:cubicBezTo>
                  <a:pt x="1128187" y="249819"/>
                  <a:pt x="1127046" y="249819"/>
                  <a:pt x="1126711" y="249819"/>
                </a:cubicBezTo>
                <a:cubicBezTo>
                  <a:pt x="1125570" y="249819"/>
                  <a:pt x="1124832" y="249819"/>
                  <a:pt x="1124094" y="249442"/>
                </a:cubicBezTo>
                <a:cubicBezTo>
                  <a:pt x="1120739" y="248751"/>
                  <a:pt x="1119665" y="246302"/>
                  <a:pt x="1120739" y="243539"/>
                </a:cubicBezTo>
                <a:cubicBezTo>
                  <a:pt x="1121879" y="240713"/>
                  <a:pt x="1124832" y="239017"/>
                  <a:pt x="1128187" y="239708"/>
                </a:cubicBezTo>
                <a:close/>
                <a:moveTo>
                  <a:pt x="714150" y="239708"/>
                </a:moveTo>
                <a:cubicBezTo>
                  <a:pt x="715224" y="239017"/>
                  <a:pt x="716767" y="239017"/>
                  <a:pt x="718244" y="239708"/>
                </a:cubicBezTo>
                <a:cubicBezTo>
                  <a:pt x="720458" y="241090"/>
                  <a:pt x="722337" y="242534"/>
                  <a:pt x="721934" y="244230"/>
                </a:cubicBezTo>
                <a:cubicBezTo>
                  <a:pt x="721934" y="247370"/>
                  <a:pt x="717841" y="249819"/>
                  <a:pt x="715224" y="248437"/>
                </a:cubicBezTo>
                <a:cubicBezTo>
                  <a:pt x="713748" y="247746"/>
                  <a:pt x="711936" y="246679"/>
                  <a:pt x="710393" y="245988"/>
                </a:cubicBezTo>
                <a:cubicBezTo>
                  <a:pt x="709654" y="245674"/>
                  <a:pt x="709319" y="243916"/>
                  <a:pt x="710057" y="242848"/>
                </a:cubicBezTo>
                <a:cubicBezTo>
                  <a:pt x="711198" y="241843"/>
                  <a:pt x="712674" y="240399"/>
                  <a:pt x="714150" y="239708"/>
                </a:cubicBezTo>
                <a:close/>
                <a:moveTo>
                  <a:pt x="1168950" y="239590"/>
                </a:moveTo>
                <a:cubicBezTo>
                  <a:pt x="1169610" y="239367"/>
                  <a:pt x="1170354" y="239367"/>
                  <a:pt x="1171268" y="239717"/>
                </a:cubicBezTo>
                <a:cubicBezTo>
                  <a:pt x="1172418" y="240099"/>
                  <a:pt x="1173163" y="240417"/>
                  <a:pt x="1174313" y="240799"/>
                </a:cubicBezTo>
                <a:cubicBezTo>
                  <a:pt x="1175802" y="241499"/>
                  <a:pt x="1177290" y="243598"/>
                  <a:pt x="1176952" y="245380"/>
                </a:cubicBezTo>
                <a:cubicBezTo>
                  <a:pt x="1176546" y="247479"/>
                  <a:pt x="1175058" y="248879"/>
                  <a:pt x="1172824" y="248879"/>
                </a:cubicBezTo>
                <a:cubicBezTo>
                  <a:pt x="1172824" y="249261"/>
                  <a:pt x="1172418" y="249261"/>
                  <a:pt x="1171674" y="249261"/>
                </a:cubicBezTo>
                <a:cubicBezTo>
                  <a:pt x="1171268" y="248879"/>
                  <a:pt x="1170185" y="248879"/>
                  <a:pt x="1169441" y="248179"/>
                </a:cubicBezTo>
                <a:cubicBezTo>
                  <a:pt x="1167952" y="247161"/>
                  <a:pt x="1167140" y="245762"/>
                  <a:pt x="1166396" y="244298"/>
                </a:cubicBezTo>
                <a:cubicBezTo>
                  <a:pt x="1166057" y="242898"/>
                  <a:pt x="1166057" y="241880"/>
                  <a:pt x="1167140" y="240799"/>
                </a:cubicBezTo>
                <a:cubicBezTo>
                  <a:pt x="1167715" y="240258"/>
                  <a:pt x="1168291" y="239813"/>
                  <a:pt x="1168950" y="239590"/>
                </a:cubicBezTo>
                <a:close/>
                <a:moveTo>
                  <a:pt x="695870" y="239574"/>
                </a:moveTo>
                <a:cubicBezTo>
                  <a:pt x="698133" y="239574"/>
                  <a:pt x="700331" y="242037"/>
                  <a:pt x="700331" y="244121"/>
                </a:cubicBezTo>
                <a:cubicBezTo>
                  <a:pt x="700331" y="246584"/>
                  <a:pt x="698466" y="248288"/>
                  <a:pt x="695870" y="248667"/>
                </a:cubicBezTo>
                <a:cubicBezTo>
                  <a:pt x="694072" y="248983"/>
                  <a:pt x="691475" y="246205"/>
                  <a:pt x="691475" y="244121"/>
                </a:cubicBezTo>
                <a:cubicBezTo>
                  <a:pt x="691475" y="241658"/>
                  <a:pt x="693274" y="239574"/>
                  <a:pt x="695870" y="239574"/>
                </a:cubicBezTo>
                <a:close/>
                <a:moveTo>
                  <a:pt x="247399" y="239394"/>
                </a:moveTo>
                <a:cubicBezTo>
                  <a:pt x="249609" y="239394"/>
                  <a:pt x="251886" y="242154"/>
                  <a:pt x="251886" y="244600"/>
                </a:cubicBezTo>
                <a:cubicBezTo>
                  <a:pt x="251886" y="246356"/>
                  <a:pt x="249274" y="248426"/>
                  <a:pt x="247399" y="248426"/>
                </a:cubicBezTo>
                <a:cubicBezTo>
                  <a:pt x="244787" y="248050"/>
                  <a:pt x="241840" y="245980"/>
                  <a:pt x="242242" y="244224"/>
                </a:cubicBezTo>
                <a:cubicBezTo>
                  <a:pt x="242577" y="241087"/>
                  <a:pt x="244452" y="239017"/>
                  <a:pt x="247399" y="239394"/>
                </a:cubicBezTo>
                <a:close/>
                <a:moveTo>
                  <a:pt x="296409" y="238947"/>
                </a:moveTo>
                <a:cubicBezTo>
                  <a:pt x="297844" y="239304"/>
                  <a:pt x="299142" y="240445"/>
                  <a:pt x="299910" y="242188"/>
                </a:cubicBezTo>
                <a:cubicBezTo>
                  <a:pt x="300245" y="242885"/>
                  <a:pt x="300245" y="243265"/>
                  <a:pt x="300245" y="243962"/>
                </a:cubicBezTo>
                <a:cubicBezTo>
                  <a:pt x="300646" y="244279"/>
                  <a:pt x="300646" y="244660"/>
                  <a:pt x="300646" y="244976"/>
                </a:cubicBezTo>
                <a:cubicBezTo>
                  <a:pt x="300245" y="245357"/>
                  <a:pt x="299910" y="246434"/>
                  <a:pt x="299506" y="246751"/>
                </a:cubicBezTo>
                <a:cubicBezTo>
                  <a:pt x="297644" y="249223"/>
                  <a:pt x="295111" y="249540"/>
                  <a:pt x="292504" y="247829"/>
                </a:cubicBezTo>
                <a:cubicBezTo>
                  <a:pt x="291371" y="247131"/>
                  <a:pt x="290304" y="244660"/>
                  <a:pt x="290638" y="243265"/>
                </a:cubicBezTo>
                <a:cubicBezTo>
                  <a:pt x="291038" y="242188"/>
                  <a:pt x="291371" y="241491"/>
                  <a:pt x="292104" y="240413"/>
                </a:cubicBezTo>
                <a:cubicBezTo>
                  <a:pt x="293404" y="239019"/>
                  <a:pt x="294977" y="238591"/>
                  <a:pt x="296409" y="238947"/>
                </a:cubicBezTo>
                <a:close/>
                <a:moveTo>
                  <a:pt x="1151193" y="238739"/>
                </a:moveTo>
                <a:cubicBezTo>
                  <a:pt x="1152344" y="239055"/>
                  <a:pt x="1153426" y="239055"/>
                  <a:pt x="1154577" y="238739"/>
                </a:cubicBezTo>
                <a:cubicBezTo>
                  <a:pt x="1156810" y="240444"/>
                  <a:pt x="1157960" y="242213"/>
                  <a:pt x="1157554" y="244676"/>
                </a:cubicBezTo>
                <a:cubicBezTo>
                  <a:pt x="1157216" y="246761"/>
                  <a:pt x="1156472" y="248150"/>
                  <a:pt x="1154577" y="248845"/>
                </a:cubicBezTo>
                <a:cubicBezTo>
                  <a:pt x="1152682" y="249540"/>
                  <a:pt x="1149299" y="248845"/>
                  <a:pt x="1148554" y="247456"/>
                </a:cubicBezTo>
                <a:cubicBezTo>
                  <a:pt x="1147065" y="245750"/>
                  <a:pt x="1146727" y="243981"/>
                  <a:pt x="1147810" y="241897"/>
                </a:cubicBezTo>
                <a:cubicBezTo>
                  <a:pt x="1148216" y="241518"/>
                  <a:pt x="1148554" y="240823"/>
                  <a:pt x="1148554" y="240444"/>
                </a:cubicBezTo>
                <a:cubicBezTo>
                  <a:pt x="1148960" y="239434"/>
                  <a:pt x="1150111" y="239055"/>
                  <a:pt x="1151193" y="238739"/>
                </a:cubicBezTo>
                <a:close/>
                <a:moveTo>
                  <a:pt x="958017" y="238478"/>
                </a:moveTo>
                <a:cubicBezTo>
                  <a:pt x="958815" y="238518"/>
                  <a:pt x="959647" y="238694"/>
                  <a:pt x="960564" y="238886"/>
                </a:cubicBezTo>
                <a:cubicBezTo>
                  <a:pt x="961719" y="239590"/>
                  <a:pt x="962874" y="241703"/>
                  <a:pt x="962466" y="243111"/>
                </a:cubicBezTo>
                <a:cubicBezTo>
                  <a:pt x="962466" y="246312"/>
                  <a:pt x="960564" y="248105"/>
                  <a:pt x="957236" y="248425"/>
                </a:cubicBezTo>
                <a:cubicBezTo>
                  <a:pt x="956421" y="248425"/>
                  <a:pt x="956081" y="248425"/>
                  <a:pt x="955334" y="248105"/>
                </a:cubicBezTo>
                <a:cubicBezTo>
                  <a:pt x="953432" y="247016"/>
                  <a:pt x="952278" y="245224"/>
                  <a:pt x="952278" y="243111"/>
                </a:cubicBezTo>
                <a:cubicBezTo>
                  <a:pt x="951938" y="241319"/>
                  <a:pt x="953432" y="239910"/>
                  <a:pt x="955674" y="238886"/>
                </a:cubicBezTo>
                <a:cubicBezTo>
                  <a:pt x="956455" y="238534"/>
                  <a:pt x="957219" y="238438"/>
                  <a:pt x="958017" y="238478"/>
                </a:cubicBezTo>
                <a:close/>
                <a:moveTo>
                  <a:pt x="319208" y="238182"/>
                </a:moveTo>
                <a:cubicBezTo>
                  <a:pt x="320369" y="238497"/>
                  <a:pt x="321530" y="238434"/>
                  <a:pt x="322282" y="239192"/>
                </a:cubicBezTo>
                <a:cubicBezTo>
                  <a:pt x="322625" y="239508"/>
                  <a:pt x="323377" y="239886"/>
                  <a:pt x="323377" y="240265"/>
                </a:cubicBezTo>
                <a:cubicBezTo>
                  <a:pt x="324130" y="241654"/>
                  <a:pt x="323036" y="245506"/>
                  <a:pt x="321872" y="246201"/>
                </a:cubicBezTo>
                <a:cubicBezTo>
                  <a:pt x="320369" y="247590"/>
                  <a:pt x="317363" y="247590"/>
                  <a:pt x="315450" y="246580"/>
                </a:cubicBezTo>
                <a:cubicBezTo>
                  <a:pt x="313948" y="245506"/>
                  <a:pt x="313196" y="242728"/>
                  <a:pt x="313538" y="241276"/>
                </a:cubicBezTo>
                <a:cubicBezTo>
                  <a:pt x="315040" y="239571"/>
                  <a:pt x="316612" y="238182"/>
                  <a:pt x="319208" y="238182"/>
                </a:cubicBezTo>
                <a:close/>
                <a:moveTo>
                  <a:pt x="1099100" y="212028"/>
                </a:moveTo>
                <a:cubicBezTo>
                  <a:pt x="1100188" y="211717"/>
                  <a:pt x="1101754" y="213085"/>
                  <a:pt x="1101345" y="214142"/>
                </a:cubicBezTo>
                <a:cubicBezTo>
                  <a:pt x="1100937" y="215821"/>
                  <a:pt x="1100188" y="217251"/>
                  <a:pt x="1098351" y="218246"/>
                </a:cubicBezTo>
                <a:cubicBezTo>
                  <a:pt x="1098351" y="218619"/>
                  <a:pt x="1097943" y="218619"/>
                  <a:pt x="1097603" y="218619"/>
                </a:cubicBezTo>
                <a:cubicBezTo>
                  <a:pt x="1096446" y="218619"/>
                  <a:pt x="1095697" y="217935"/>
                  <a:pt x="1094949" y="216878"/>
                </a:cubicBezTo>
                <a:cubicBezTo>
                  <a:pt x="1093792" y="214453"/>
                  <a:pt x="1094541" y="213085"/>
                  <a:pt x="1097603" y="212401"/>
                </a:cubicBezTo>
                <a:cubicBezTo>
                  <a:pt x="1097943" y="212401"/>
                  <a:pt x="1098692" y="212028"/>
                  <a:pt x="1099100" y="212028"/>
                </a:cubicBezTo>
                <a:close/>
                <a:moveTo>
                  <a:pt x="1057439" y="211938"/>
                </a:moveTo>
                <a:cubicBezTo>
                  <a:pt x="1058193" y="211708"/>
                  <a:pt x="1059039" y="211787"/>
                  <a:pt x="1060156" y="212136"/>
                </a:cubicBezTo>
                <a:cubicBezTo>
                  <a:pt x="1060562" y="212517"/>
                  <a:pt x="1060900" y="212517"/>
                  <a:pt x="1061307" y="212897"/>
                </a:cubicBezTo>
                <a:cubicBezTo>
                  <a:pt x="1062796" y="213912"/>
                  <a:pt x="1062796" y="214990"/>
                  <a:pt x="1062051" y="216385"/>
                </a:cubicBezTo>
                <a:cubicBezTo>
                  <a:pt x="1060900" y="218160"/>
                  <a:pt x="1059073" y="218858"/>
                  <a:pt x="1056771" y="219175"/>
                </a:cubicBezTo>
                <a:cubicBezTo>
                  <a:pt x="1056432" y="218858"/>
                  <a:pt x="1055688" y="218478"/>
                  <a:pt x="1055282" y="217780"/>
                </a:cubicBezTo>
                <a:cubicBezTo>
                  <a:pt x="1054537" y="216385"/>
                  <a:pt x="1054537" y="214609"/>
                  <a:pt x="1055282" y="213594"/>
                </a:cubicBezTo>
                <a:cubicBezTo>
                  <a:pt x="1056026" y="212707"/>
                  <a:pt x="1056686" y="212168"/>
                  <a:pt x="1057439" y="211938"/>
                </a:cubicBezTo>
                <a:close/>
                <a:moveTo>
                  <a:pt x="840333" y="211713"/>
                </a:moveTo>
                <a:cubicBezTo>
                  <a:pt x="841828" y="212408"/>
                  <a:pt x="842916" y="213797"/>
                  <a:pt x="843323" y="215565"/>
                </a:cubicBezTo>
                <a:cubicBezTo>
                  <a:pt x="842576" y="216575"/>
                  <a:pt x="841828" y="218028"/>
                  <a:pt x="841080" y="219038"/>
                </a:cubicBezTo>
                <a:cubicBezTo>
                  <a:pt x="840333" y="219417"/>
                  <a:pt x="839585" y="219417"/>
                  <a:pt x="839177" y="219417"/>
                </a:cubicBezTo>
                <a:cubicBezTo>
                  <a:pt x="837682" y="219732"/>
                  <a:pt x="836526" y="219038"/>
                  <a:pt x="835438" y="218028"/>
                </a:cubicBezTo>
                <a:cubicBezTo>
                  <a:pt x="834691" y="217333"/>
                  <a:pt x="834283" y="216259"/>
                  <a:pt x="834283" y="215186"/>
                </a:cubicBezTo>
                <a:cubicBezTo>
                  <a:pt x="833875" y="212408"/>
                  <a:pt x="837274" y="210324"/>
                  <a:pt x="840333" y="211713"/>
                </a:cubicBezTo>
                <a:close/>
                <a:moveTo>
                  <a:pt x="1180740" y="211632"/>
                </a:moveTo>
                <a:lnTo>
                  <a:pt x="1180740" y="217164"/>
                </a:lnTo>
                <a:lnTo>
                  <a:pt x="1179142" y="214536"/>
                </a:lnTo>
                <a:cubicBezTo>
                  <a:pt x="1179142" y="214224"/>
                  <a:pt x="1179481" y="213164"/>
                  <a:pt x="1179887" y="212104"/>
                </a:cubicBezTo>
                <a:close/>
                <a:moveTo>
                  <a:pt x="15497" y="211438"/>
                </a:moveTo>
                <a:cubicBezTo>
                  <a:pt x="15821" y="211819"/>
                  <a:pt x="16145" y="212136"/>
                  <a:pt x="16535" y="212897"/>
                </a:cubicBezTo>
                <a:cubicBezTo>
                  <a:pt x="17183" y="214293"/>
                  <a:pt x="16924" y="215689"/>
                  <a:pt x="15497" y="216387"/>
                </a:cubicBezTo>
                <a:cubicBezTo>
                  <a:pt x="15107" y="216704"/>
                  <a:pt x="14394" y="217084"/>
                  <a:pt x="13680" y="217782"/>
                </a:cubicBezTo>
                <a:cubicBezTo>
                  <a:pt x="14069" y="215689"/>
                  <a:pt x="14783" y="213595"/>
                  <a:pt x="15497" y="211438"/>
                </a:cubicBezTo>
                <a:close/>
                <a:moveTo>
                  <a:pt x="1117341" y="211160"/>
                </a:moveTo>
                <a:cubicBezTo>
                  <a:pt x="1118076" y="211477"/>
                  <a:pt x="1119213" y="212175"/>
                  <a:pt x="1120350" y="212555"/>
                </a:cubicBezTo>
                <a:cubicBezTo>
                  <a:pt x="1121085" y="214649"/>
                  <a:pt x="1119948" y="215347"/>
                  <a:pt x="1118812" y="216425"/>
                </a:cubicBezTo>
                <a:cubicBezTo>
                  <a:pt x="1117742" y="217123"/>
                  <a:pt x="1116606" y="217504"/>
                  <a:pt x="1115536" y="217123"/>
                </a:cubicBezTo>
                <a:cubicBezTo>
                  <a:pt x="1113263" y="216742"/>
                  <a:pt x="1112528" y="215030"/>
                  <a:pt x="1113664" y="213253"/>
                </a:cubicBezTo>
                <a:cubicBezTo>
                  <a:pt x="1114400" y="212175"/>
                  <a:pt x="1115536" y="211477"/>
                  <a:pt x="1117341" y="211160"/>
                </a:cubicBezTo>
                <a:close/>
                <a:moveTo>
                  <a:pt x="819937" y="210732"/>
                </a:moveTo>
                <a:cubicBezTo>
                  <a:pt x="821475" y="211106"/>
                  <a:pt x="822210" y="212478"/>
                  <a:pt x="821475" y="214910"/>
                </a:cubicBezTo>
                <a:cubicBezTo>
                  <a:pt x="821475" y="215222"/>
                  <a:pt x="821475" y="215222"/>
                  <a:pt x="821475" y="215596"/>
                </a:cubicBezTo>
                <a:cubicBezTo>
                  <a:pt x="821074" y="216968"/>
                  <a:pt x="819937" y="217654"/>
                  <a:pt x="818466" y="218029"/>
                </a:cubicBezTo>
                <a:cubicBezTo>
                  <a:pt x="816995" y="218341"/>
                  <a:pt x="815525" y="218029"/>
                  <a:pt x="814388" y="216594"/>
                </a:cubicBezTo>
                <a:cubicBezTo>
                  <a:pt x="814054" y="216282"/>
                  <a:pt x="814054" y="215596"/>
                  <a:pt x="813653" y="214910"/>
                </a:cubicBezTo>
                <a:cubicBezTo>
                  <a:pt x="814054" y="214224"/>
                  <a:pt x="814054" y="213538"/>
                  <a:pt x="814054" y="212852"/>
                </a:cubicBezTo>
                <a:cubicBezTo>
                  <a:pt x="815124" y="211106"/>
                  <a:pt x="817731" y="210046"/>
                  <a:pt x="819937" y="210732"/>
                </a:cubicBezTo>
                <a:close/>
                <a:moveTo>
                  <a:pt x="1080856" y="210710"/>
                </a:moveTo>
                <a:cubicBezTo>
                  <a:pt x="1081658" y="210838"/>
                  <a:pt x="1082409" y="211192"/>
                  <a:pt x="1083159" y="211738"/>
                </a:cubicBezTo>
                <a:cubicBezTo>
                  <a:pt x="1083910" y="212446"/>
                  <a:pt x="1083910" y="213860"/>
                  <a:pt x="1083159" y="214567"/>
                </a:cubicBezTo>
                <a:cubicBezTo>
                  <a:pt x="1082408" y="215274"/>
                  <a:pt x="1081658" y="215917"/>
                  <a:pt x="1080907" y="216689"/>
                </a:cubicBezTo>
                <a:cubicBezTo>
                  <a:pt x="1080156" y="217396"/>
                  <a:pt x="1079064" y="217781"/>
                  <a:pt x="1077904" y="217460"/>
                </a:cubicBezTo>
                <a:cubicBezTo>
                  <a:pt x="1076812" y="217074"/>
                  <a:pt x="1075652" y="215660"/>
                  <a:pt x="1075652" y="214567"/>
                </a:cubicBezTo>
                <a:cubicBezTo>
                  <a:pt x="1075652" y="213153"/>
                  <a:pt x="1076402" y="211738"/>
                  <a:pt x="1078245" y="211031"/>
                </a:cubicBezTo>
                <a:cubicBezTo>
                  <a:pt x="1079201" y="210678"/>
                  <a:pt x="1080054" y="210581"/>
                  <a:pt x="1080856" y="210710"/>
                </a:cubicBezTo>
                <a:close/>
                <a:moveTo>
                  <a:pt x="1042151" y="210381"/>
                </a:moveTo>
                <a:cubicBezTo>
                  <a:pt x="1043372" y="209901"/>
                  <a:pt x="1044780" y="209901"/>
                  <a:pt x="1045900" y="210593"/>
                </a:cubicBezTo>
                <a:cubicBezTo>
                  <a:pt x="1047392" y="211975"/>
                  <a:pt x="1048885" y="213044"/>
                  <a:pt x="1051192" y="213421"/>
                </a:cubicBezTo>
                <a:cubicBezTo>
                  <a:pt x="1051531" y="213421"/>
                  <a:pt x="1051531" y="213736"/>
                  <a:pt x="1051938" y="214113"/>
                </a:cubicBezTo>
                <a:cubicBezTo>
                  <a:pt x="1052685" y="215118"/>
                  <a:pt x="1052685" y="216187"/>
                  <a:pt x="1051531" y="216501"/>
                </a:cubicBezTo>
                <a:cubicBezTo>
                  <a:pt x="1050785" y="217256"/>
                  <a:pt x="1049699" y="217256"/>
                  <a:pt x="1048885" y="217570"/>
                </a:cubicBezTo>
                <a:cubicBezTo>
                  <a:pt x="1048546" y="217570"/>
                  <a:pt x="1047800" y="217947"/>
                  <a:pt x="1047392" y="218261"/>
                </a:cubicBezTo>
                <a:cubicBezTo>
                  <a:pt x="1046646" y="220021"/>
                  <a:pt x="1044746" y="220336"/>
                  <a:pt x="1043254" y="220713"/>
                </a:cubicBezTo>
                <a:cubicBezTo>
                  <a:pt x="1041761" y="221404"/>
                  <a:pt x="1041015" y="220713"/>
                  <a:pt x="1040268" y="220021"/>
                </a:cubicBezTo>
                <a:cubicBezTo>
                  <a:pt x="1039115" y="218953"/>
                  <a:pt x="1038775" y="217947"/>
                  <a:pt x="1038775" y="217256"/>
                </a:cubicBezTo>
                <a:cubicBezTo>
                  <a:pt x="1039115" y="215496"/>
                  <a:pt x="1039115" y="214427"/>
                  <a:pt x="1039522" y="213044"/>
                </a:cubicBezTo>
                <a:cubicBezTo>
                  <a:pt x="1039895" y="211818"/>
                  <a:pt x="1040930" y="210860"/>
                  <a:pt x="1042151" y="210381"/>
                </a:cubicBezTo>
                <a:close/>
                <a:moveTo>
                  <a:pt x="858782" y="210324"/>
                </a:moveTo>
                <a:cubicBezTo>
                  <a:pt x="861760" y="210324"/>
                  <a:pt x="863249" y="212029"/>
                  <a:pt x="863249" y="214870"/>
                </a:cubicBezTo>
                <a:cubicBezTo>
                  <a:pt x="863249" y="217333"/>
                  <a:pt x="861015" y="219417"/>
                  <a:pt x="858376" y="219732"/>
                </a:cubicBezTo>
                <a:cubicBezTo>
                  <a:pt x="855398" y="219732"/>
                  <a:pt x="853503" y="217649"/>
                  <a:pt x="853503" y="214870"/>
                </a:cubicBezTo>
                <a:cubicBezTo>
                  <a:pt x="853909" y="212029"/>
                  <a:pt x="855736" y="210324"/>
                  <a:pt x="858782" y="210324"/>
                </a:cubicBezTo>
                <a:close/>
                <a:moveTo>
                  <a:pt x="797473" y="210229"/>
                </a:moveTo>
                <a:cubicBezTo>
                  <a:pt x="798412" y="210133"/>
                  <a:pt x="799360" y="210309"/>
                  <a:pt x="800307" y="210850"/>
                </a:cubicBezTo>
                <a:cubicBezTo>
                  <a:pt x="802135" y="211870"/>
                  <a:pt x="802879" y="213719"/>
                  <a:pt x="801390" y="215121"/>
                </a:cubicBezTo>
                <a:cubicBezTo>
                  <a:pt x="800307" y="216141"/>
                  <a:pt x="799157" y="217225"/>
                  <a:pt x="797262" y="217225"/>
                </a:cubicBezTo>
                <a:cubicBezTo>
                  <a:pt x="795028" y="217225"/>
                  <a:pt x="793133" y="215822"/>
                  <a:pt x="793133" y="214038"/>
                </a:cubicBezTo>
                <a:cubicBezTo>
                  <a:pt x="793133" y="213018"/>
                  <a:pt x="793877" y="211552"/>
                  <a:pt x="794690" y="211233"/>
                </a:cubicBezTo>
                <a:cubicBezTo>
                  <a:pt x="795603" y="210691"/>
                  <a:pt x="796534" y="210325"/>
                  <a:pt x="797473" y="210229"/>
                </a:cubicBezTo>
                <a:close/>
                <a:moveTo>
                  <a:pt x="712749" y="209659"/>
                </a:moveTo>
                <a:cubicBezTo>
                  <a:pt x="713856" y="209698"/>
                  <a:pt x="714971" y="209954"/>
                  <a:pt x="716103" y="209954"/>
                </a:cubicBezTo>
                <a:cubicBezTo>
                  <a:pt x="716835" y="210338"/>
                  <a:pt x="717567" y="210977"/>
                  <a:pt x="717567" y="212064"/>
                </a:cubicBezTo>
                <a:cubicBezTo>
                  <a:pt x="717567" y="213087"/>
                  <a:pt x="717168" y="213854"/>
                  <a:pt x="716436" y="214238"/>
                </a:cubicBezTo>
                <a:cubicBezTo>
                  <a:pt x="715304" y="214558"/>
                  <a:pt x="714572" y="215261"/>
                  <a:pt x="713839" y="215644"/>
                </a:cubicBezTo>
                <a:cubicBezTo>
                  <a:pt x="712374" y="216667"/>
                  <a:pt x="711309" y="216348"/>
                  <a:pt x="710177" y="215261"/>
                </a:cubicBezTo>
                <a:cubicBezTo>
                  <a:pt x="708713" y="213854"/>
                  <a:pt x="708713" y="212448"/>
                  <a:pt x="709445" y="210657"/>
                </a:cubicBezTo>
                <a:cubicBezTo>
                  <a:pt x="710543" y="209794"/>
                  <a:pt x="711642" y="209619"/>
                  <a:pt x="712749" y="209659"/>
                </a:cubicBezTo>
                <a:close/>
                <a:moveTo>
                  <a:pt x="1136277" y="209574"/>
                </a:moveTo>
                <a:cubicBezTo>
                  <a:pt x="1136840" y="209479"/>
                  <a:pt x="1137396" y="209559"/>
                  <a:pt x="1137935" y="209907"/>
                </a:cubicBezTo>
                <a:cubicBezTo>
                  <a:pt x="1139416" y="210605"/>
                  <a:pt x="1139820" y="211683"/>
                  <a:pt x="1139820" y="212761"/>
                </a:cubicBezTo>
                <a:cubicBezTo>
                  <a:pt x="1139820" y="214156"/>
                  <a:pt x="1137935" y="216566"/>
                  <a:pt x="1136049" y="216946"/>
                </a:cubicBezTo>
                <a:cubicBezTo>
                  <a:pt x="1135713" y="216946"/>
                  <a:pt x="1135713" y="216946"/>
                  <a:pt x="1135309" y="216946"/>
                </a:cubicBezTo>
                <a:cubicBezTo>
                  <a:pt x="1134231" y="216249"/>
                  <a:pt x="1132750" y="214156"/>
                  <a:pt x="1132750" y="212761"/>
                </a:cubicBezTo>
                <a:cubicBezTo>
                  <a:pt x="1132750" y="211683"/>
                  <a:pt x="1133827" y="210985"/>
                  <a:pt x="1134568" y="210288"/>
                </a:cubicBezTo>
                <a:cubicBezTo>
                  <a:pt x="1135140" y="209939"/>
                  <a:pt x="1135713" y="209670"/>
                  <a:pt x="1136277" y="209574"/>
                </a:cubicBezTo>
                <a:close/>
                <a:moveTo>
                  <a:pt x="110349" y="209573"/>
                </a:moveTo>
                <a:cubicBezTo>
                  <a:pt x="111725" y="209791"/>
                  <a:pt x="113051" y="210742"/>
                  <a:pt x="114750" y="212457"/>
                </a:cubicBezTo>
                <a:cubicBezTo>
                  <a:pt x="114342" y="214889"/>
                  <a:pt x="111691" y="215575"/>
                  <a:pt x="109788" y="216948"/>
                </a:cubicBezTo>
                <a:cubicBezTo>
                  <a:pt x="109448" y="216948"/>
                  <a:pt x="109448" y="216948"/>
                  <a:pt x="109040" y="216948"/>
                </a:cubicBezTo>
                <a:cubicBezTo>
                  <a:pt x="107205" y="216573"/>
                  <a:pt x="105302" y="215201"/>
                  <a:pt x="105302" y="213517"/>
                </a:cubicBezTo>
                <a:cubicBezTo>
                  <a:pt x="105302" y="212831"/>
                  <a:pt x="105642" y="211771"/>
                  <a:pt x="105642" y="211085"/>
                </a:cubicBezTo>
                <a:cubicBezTo>
                  <a:pt x="107545" y="209869"/>
                  <a:pt x="108972" y="209354"/>
                  <a:pt x="110349" y="209573"/>
                </a:cubicBezTo>
                <a:close/>
                <a:moveTo>
                  <a:pt x="1159968" y="209252"/>
                </a:moveTo>
                <a:cubicBezTo>
                  <a:pt x="1163014" y="209252"/>
                  <a:pt x="1164503" y="211048"/>
                  <a:pt x="1164097" y="213549"/>
                </a:cubicBezTo>
                <a:cubicBezTo>
                  <a:pt x="1163758" y="215665"/>
                  <a:pt x="1162202" y="217076"/>
                  <a:pt x="1159968" y="217461"/>
                </a:cubicBezTo>
                <a:cubicBezTo>
                  <a:pt x="1158073" y="217782"/>
                  <a:pt x="1156584" y="216691"/>
                  <a:pt x="1155840" y="214575"/>
                </a:cubicBezTo>
                <a:cubicBezTo>
                  <a:pt x="1154757" y="212074"/>
                  <a:pt x="1156584" y="208931"/>
                  <a:pt x="1159968" y="209252"/>
                </a:cubicBezTo>
                <a:close/>
                <a:moveTo>
                  <a:pt x="1027444" y="209247"/>
                </a:moveTo>
                <a:cubicBezTo>
                  <a:pt x="1027779" y="209247"/>
                  <a:pt x="1028516" y="209626"/>
                  <a:pt x="1028919" y="209626"/>
                </a:cubicBezTo>
                <a:cubicBezTo>
                  <a:pt x="1029991" y="209942"/>
                  <a:pt x="1030729" y="210637"/>
                  <a:pt x="1031131" y="211711"/>
                </a:cubicBezTo>
                <a:cubicBezTo>
                  <a:pt x="1031868" y="213795"/>
                  <a:pt x="1031131" y="216953"/>
                  <a:pt x="1028919" y="218343"/>
                </a:cubicBezTo>
                <a:cubicBezTo>
                  <a:pt x="1027042" y="219732"/>
                  <a:pt x="1024829" y="219417"/>
                  <a:pt x="1023354" y="217648"/>
                </a:cubicBezTo>
                <a:cubicBezTo>
                  <a:pt x="1022215" y="216574"/>
                  <a:pt x="1021477" y="215185"/>
                  <a:pt x="1020337" y="213795"/>
                </a:cubicBezTo>
                <a:cubicBezTo>
                  <a:pt x="1021812" y="209626"/>
                  <a:pt x="1023354" y="208931"/>
                  <a:pt x="1027444" y="209247"/>
                </a:cubicBezTo>
                <a:close/>
                <a:moveTo>
                  <a:pt x="934962" y="209139"/>
                </a:moveTo>
                <a:cubicBezTo>
                  <a:pt x="936521" y="209273"/>
                  <a:pt x="938030" y="209982"/>
                  <a:pt x="939522" y="211211"/>
                </a:cubicBezTo>
                <a:cubicBezTo>
                  <a:pt x="941759" y="212976"/>
                  <a:pt x="941420" y="216759"/>
                  <a:pt x="939115" y="218209"/>
                </a:cubicBezTo>
                <a:cubicBezTo>
                  <a:pt x="938030" y="218524"/>
                  <a:pt x="937284" y="219218"/>
                  <a:pt x="936538" y="219596"/>
                </a:cubicBezTo>
                <a:cubicBezTo>
                  <a:pt x="935386" y="219911"/>
                  <a:pt x="934233" y="220290"/>
                  <a:pt x="933894" y="220290"/>
                </a:cubicBezTo>
                <a:cubicBezTo>
                  <a:pt x="931995" y="220290"/>
                  <a:pt x="929012" y="219218"/>
                  <a:pt x="928266" y="218903"/>
                </a:cubicBezTo>
                <a:cubicBezTo>
                  <a:pt x="925622" y="216444"/>
                  <a:pt x="924876" y="213292"/>
                  <a:pt x="929012" y="210833"/>
                </a:cubicBezTo>
                <a:cubicBezTo>
                  <a:pt x="929351" y="210833"/>
                  <a:pt x="929758" y="210833"/>
                  <a:pt x="930097" y="210518"/>
                </a:cubicBezTo>
                <a:cubicBezTo>
                  <a:pt x="931792" y="209446"/>
                  <a:pt x="933402" y="209005"/>
                  <a:pt x="934962" y="209139"/>
                </a:cubicBezTo>
                <a:close/>
                <a:moveTo>
                  <a:pt x="671939" y="209031"/>
                </a:moveTo>
                <a:cubicBezTo>
                  <a:pt x="675601" y="209346"/>
                  <a:pt x="675932" y="210419"/>
                  <a:pt x="674134" y="213572"/>
                </a:cubicBezTo>
                <a:cubicBezTo>
                  <a:pt x="673403" y="213888"/>
                  <a:pt x="672672" y="213888"/>
                  <a:pt x="672672" y="214582"/>
                </a:cubicBezTo>
                <a:cubicBezTo>
                  <a:pt x="671540" y="214960"/>
                  <a:pt x="670807" y="214960"/>
                  <a:pt x="670074" y="215275"/>
                </a:cubicBezTo>
                <a:cubicBezTo>
                  <a:pt x="668942" y="215275"/>
                  <a:pt x="667877" y="214960"/>
                  <a:pt x="667478" y="214266"/>
                </a:cubicBezTo>
                <a:cubicBezTo>
                  <a:pt x="667078" y="213572"/>
                  <a:pt x="667478" y="212879"/>
                  <a:pt x="667478" y="212122"/>
                </a:cubicBezTo>
                <a:cubicBezTo>
                  <a:pt x="667478" y="211806"/>
                  <a:pt x="667877" y="211112"/>
                  <a:pt x="668210" y="210734"/>
                </a:cubicBezTo>
                <a:cubicBezTo>
                  <a:pt x="668942" y="209346"/>
                  <a:pt x="670074" y="208653"/>
                  <a:pt x="671939" y="209031"/>
                </a:cubicBezTo>
                <a:close/>
                <a:moveTo>
                  <a:pt x="910324" y="208970"/>
                </a:moveTo>
                <a:cubicBezTo>
                  <a:pt x="911170" y="209017"/>
                  <a:pt x="912016" y="209191"/>
                  <a:pt x="912760" y="209350"/>
                </a:cubicBezTo>
                <a:cubicBezTo>
                  <a:pt x="915737" y="210047"/>
                  <a:pt x="916481" y="211124"/>
                  <a:pt x="916481" y="214293"/>
                </a:cubicBezTo>
                <a:cubicBezTo>
                  <a:pt x="916481" y="217082"/>
                  <a:pt x="915399" y="218477"/>
                  <a:pt x="913166" y="219554"/>
                </a:cubicBezTo>
                <a:cubicBezTo>
                  <a:pt x="912760" y="219554"/>
                  <a:pt x="912016" y="219871"/>
                  <a:pt x="911610" y="219871"/>
                </a:cubicBezTo>
                <a:cubicBezTo>
                  <a:pt x="908633" y="220568"/>
                  <a:pt x="905250" y="219174"/>
                  <a:pt x="904100" y="216385"/>
                </a:cubicBezTo>
                <a:cubicBezTo>
                  <a:pt x="903761" y="215688"/>
                  <a:pt x="903761" y="215308"/>
                  <a:pt x="903761" y="214610"/>
                </a:cubicBezTo>
                <a:cubicBezTo>
                  <a:pt x="904100" y="211441"/>
                  <a:pt x="905250" y="210047"/>
                  <a:pt x="907888" y="209350"/>
                </a:cubicBezTo>
                <a:cubicBezTo>
                  <a:pt x="908633" y="209001"/>
                  <a:pt x="909478" y="208922"/>
                  <a:pt x="910324" y="208970"/>
                </a:cubicBezTo>
                <a:close/>
                <a:moveTo>
                  <a:pt x="778193" y="208914"/>
                </a:moveTo>
                <a:cubicBezTo>
                  <a:pt x="779208" y="208734"/>
                  <a:pt x="780323" y="208907"/>
                  <a:pt x="781455" y="209439"/>
                </a:cubicBezTo>
                <a:cubicBezTo>
                  <a:pt x="782920" y="210128"/>
                  <a:pt x="783253" y="212194"/>
                  <a:pt x="782187" y="213635"/>
                </a:cubicBezTo>
                <a:cubicBezTo>
                  <a:pt x="781455" y="214323"/>
                  <a:pt x="781055" y="214637"/>
                  <a:pt x="780323" y="215325"/>
                </a:cubicBezTo>
                <a:cubicBezTo>
                  <a:pt x="778858" y="216390"/>
                  <a:pt x="777726" y="216014"/>
                  <a:pt x="776262" y="215325"/>
                </a:cubicBezTo>
                <a:cubicBezTo>
                  <a:pt x="774797" y="214637"/>
                  <a:pt x="774397" y="213948"/>
                  <a:pt x="774397" y="211881"/>
                </a:cubicBezTo>
                <a:cubicBezTo>
                  <a:pt x="774397" y="211505"/>
                  <a:pt x="774397" y="210503"/>
                  <a:pt x="775529" y="210503"/>
                </a:cubicBezTo>
                <a:cubicBezTo>
                  <a:pt x="776262" y="209627"/>
                  <a:pt x="777177" y="209094"/>
                  <a:pt x="778193" y="208914"/>
                </a:cubicBezTo>
                <a:close/>
                <a:moveTo>
                  <a:pt x="132495" y="208742"/>
                </a:moveTo>
                <a:cubicBezTo>
                  <a:pt x="133027" y="208750"/>
                  <a:pt x="133610" y="208938"/>
                  <a:pt x="134198" y="209126"/>
                </a:cubicBezTo>
                <a:cubicBezTo>
                  <a:pt x="135708" y="209814"/>
                  <a:pt x="136463" y="211192"/>
                  <a:pt x="136051" y="213259"/>
                </a:cubicBezTo>
                <a:cubicBezTo>
                  <a:pt x="135296" y="213948"/>
                  <a:pt x="134953" y="214323"/>
                  <a:pt x="134198" y="215325"/>
                </a:cubicBezTo>
                <a:cubicBezTo>
                  <a:pt x="132272" y="216390"/>
                  <a:pt x="128840" y="215325"/>
                  <a:pt x="128497" y="213259"/>
                </a:cubicBezTo>
                <a:cubicBezTo>
                  <a:pt x="128497" y="212946"/>
                  <a:pt x="128497" y="212194"/>
                  <a:pt x="128840" y="211881"/>
                </a:cubicBezTo>
                <a:cubicBezTo>
                  <a:pt x="129595" y="210816"/>
                  <a:pt x="130350" y="210128"/>
                  <a:pt x="131105" y="209439"/>
                </a:cubicBezTo>
                <a:cubicBezTo>
                  <a:pt x="131483" y="208907"/>
                  <a:pt x="131963" y="208734"/>
                  <a:pt x="132495" y="208742"/>
                </a:cubicBezTo>
                <a:close/>
                <a:moveTo>
                  <a:pt x="223774" y="208650"/>
                </a:moveTo>
                <a:cubicBezTo>
                  <a:pt x="224851" y="208563"/>
                  <a:pt x="225979" y="208752"/>
                  <a:pt x="227089" y="209131"/>
                </a:cubicBezTo>
                <a:cubicBezTo>
                  <a:pt x="229311" y="209824"/>
                  <a:pt x="230455" y="211526"/>
                  <a:pt x="230455" y="213670"/>
                </a:cubicBezTo>
                <a:cubicBezTo>
                  <a:pt x="230455" y="213985"/>
                  <a:pt x="230455" y="214363"/>
                  <a:pt x="230455" y="214679"/>
                </a:cubicBezTo>
                <a:cubicBezTo>
                  <a:pt x="230455" y="217516"/>
                  <a:pt x="228974" y="219596"/>
                  <a:pt x="226685" y="219911"/>
                </a:cubicBezTo>
                <a:cubicBezTo>
                  <a:pt x="224868" y="220290"/>
                  <a:pt x="223320" y="219596"/>
                  <a:pt x="221839" y="218524"/>
                </a:cubicBezTo>
                <a:cubicBezTo>
                  <a:pt x="221098" y="217831"/>
                  <a:pt x="220762" y="217137"/>
                  <a:pt x="220021" y="216444"/>
                </a:cubicBezTo>
                <a:cubicBezTo>
                  <a:pt x="217733" y="214679"/>
                  <a:pt x="218877" y="210833"/>
                  <a:pt x="220762" y="209824"/>
                </a:cubicBezTo>
                <a:cubicBezTo>
                  <a:pt x="221670" y="209099"/>
                  <a:pt x="222697" y="208737"/>
                  <a:pt x="223774" y="208650"/>
                </a:cubicBezTo>
                <a:close/>
                <a:moveTo>
                  <a:pt x="1003984" y="208374"/>
                </a:moveTo>
                <a:cubicBezTo>
                  <a:pt x="1005142" y="208757"/>
                  <a:pt x="1005892" y="209140"/>
                  <a:pt x="1007050" y="209459"/>
                </a:cubicBezTo>
                <a:cubicBezTo>
                  <a:pt x="1009297" y="210544"/>
                  <a:pt x="1010455" y="212266"/>
                  <a:pt x="1010047" y="214755"/>
                </a:cubicBezTo>
                <a:cubicBezTo>
                  <a:pt x="1009638" y="217243"/>
                  <a:pt x="1008548" y="218647"/>
                  <a:pt x="1005892" y="219349"/>
                </a:cubicBezTo>
                <a:cubicBezTo>
                  <a:pt x="1005142" y="219732"/>
                  <a:pt x="1004393" y="219732"/>
                  <a:pt x="1003644" y="219349"/>
                </a:cubicBezTo>
                <a:cubicBezTo>
                  <a:pt x="999829" y="217945"/>
                  <a:pt x="998331" y="214436"/>
                  <a:pt x="999829" y="210863"/>
                </a:cubicBezTo>
                <a:cubicBezTo>
                  <a:pt x="1000238" y="210544"/>
                  <a:pt x="1000238" y="210161"/>
                  <a:pt x="1000579" y="209842"/>
                </a:cubicBezTo>
                <a:cubicBezTo>
                  <a:pt x="1001396" y="209459"/>
                  <a:pt x="1002486" y="208757"/>
                  <a:pt x="1003984" y="208374"/>
                </a:cubicBezTo>
                <a:close/>
                <a:moveTo>
                  <a:pt x="608217" y="208374"/>
                </a:moveTo>
                <a:cubicBezTo>
                  <a:pt x="609702" y="208374"/>
                  <a:pt x="611191" y="208756"/>
                  <a:pt x="611933" y="209837"/>
                </a:cubicBezTo>
                <a:cubicBezTo>
                  <a:pt x="612676" y="210536"/>
                  <a:pt x="613418" y="211236"/>
                  <a:pt x="614565" y="211935"/>
                </a:cubicBezTo>
                <a:cubicBezTo>
                  <a:pt x="615308" y="212635"/>
                  <a:pt x="616051" y="213334"/>
                  <a:pt x="616456" y="214034"/>
                </a:cubicBezTo>
                <a:cubicBezTo>
                  <a:pt x="616795" y="214733"/>
                  <a:pt x="617200" y="215432"/>
                  <a:pt x="617943" y="216132"/>
                </a:cubicBezTo>
                <a:cubicBezTo>
                  <a:pt x="619428" y="217213"/>
                  <a:pt x="618685" y="218993"/>
                  <a:pt x="617200" y="219311"/>
                </a:cubicBezTo>
                <a:cubicBezTo>
                  <a:pt x="616051" y="219693"/>
                  <a:pt x="614565" y="219693"/>
                  <a:pt x="613418" y="220011"/>
                </a:cubicBezTo>
                <a:cubicBezTo>
                  <a:pt x="609702" y="219693"/>
                  <a:pt x="606734" y="218993"/>
                  <a:pt x="603356" y="217213"/>
                </a:cubicBezTo>
                <a:cubicBezTo>
                  <a:pt x="601462" y="216132"/>
                  <a:pt x="601057" y="212635"/>
                  <a:pt x="602612" y="210854"/>
                </a:cubicBezTo>
                <a:cubicBezTo>
                  <a:pt x="604099" y="209455"/>
                  <a:pt x="605922" y="208374"/>
                  <a:pt x="608217" y="208374"/>
                </a:cubicBezTo>
                <a:close/>
                <a:moveTo>
                  <a:pt x="884215" y="208240"/>
                </a:moveTo>
                <a:cubicBezTo>
                  <a:pt x="886027" y="209006"/>
                  <a:pt x="887907" y="209325"/>
                  <a:pt x="889786" y="209708"/>
                </a:cubicBezTo>
                <a:cubicBezTo>
                  <a:pt x="892739" y="209708"/>
                  <a:pt x="893880" y="212515"/>
                  <a:pt x="893142" y="215004"/>
                </a:cubicBezTo>
                <a:cubicBezTo>
                  <a:pt x="892404" y="216408"/>
                  <a:pt x="891665" y="217429"/>
                  <a:pt x="890122" y="217811"/>
                </a:cubicBezTo>
                <a:cubicBezTo>
                  <a:pt x="888645" y="218130"/>
                  <a:pt x="887168" y="218513"/>
                  <a:pt x="886027" y="218896"/>
                </a:cubicBezTo>
                <a:cubicBezTo>
                  <a:pt x="883813" y="218513"/>
                  <a:pt x="881598" y="218194"/>
                  <a:pt x="879718" y="217811"/>
                </a:cubicBezTo>
                <a:cubicBezTo>
                  <a:pt x="878242" y="217492"/>
                  <a:pt x="877168" y="216727"/>
                  <a:pt x="876094" y="215706"/>
                </a:cubicBezTo>
                <a:cubicBezTo>
                  <a:pt x="874617" y="214302"/>
                  <a:pt x="874617" y="212133"/>
                  <a:pt x="876094" y="210729"/>
                </a:cubicBezTo>
                <a:cubicBezTo>
                  <a:pt x="878242" y="208623"/>
                  <a:pt x="881195" y="207538"/>
                  <a:pt x="884215" y="208240"/>
                </a:cubicBezTo>
                <a:close/>
                <a:moveTo>
                  <a:pt x="55113" y="208138"/>
                </a:moveTo>
                <a:cubicBezTo>
                  <a:pt x="56990" y="208138"/>
                  <a:pt x="58867" y="209231"/>
                  <a:pt x="60677" y="209938"/>
                </a:cubicBezTo>
                <a:cubicBezTo>
                  <a:pt x="61817" y="210646"/>
                  <a:pt x="61817" y="212446"/>
                  <a:pt x="60677" y="213153"/>
                </a:cubicBezTo>
                <a:cubicBezTo>
                  <a:pt x="60342" y="213153"/>
                  <a:pt x="59940" y="213539"/>
                  <a:pt x="59605" y="213539"/>
                </a:cubicBezTo>
                <a:cubicBezTo>
                  <a:pt x="58465" y="213860"/>
                  <a:pt x="56990" y="214567"/>
                  <a:pt x="55850" y="214953"/>
                </a:cubicBezTo>
                <a:cubicBezTo>
                  <a:pt x="55515" y="215274"/>
                  <a:pt x="54778" y="215274"/>
                  <a:pt x="54375" y="215274"/>
                </a:cubicBezTo>
                <a:cubicBezTo>
                  <a:pt x="52163" y="215274"/>
                  <a:pt x="50286" y="213860"/>
                  <a:pt x="50688" y="212060"/>
                </a:cubicBezTo>
                <a:cubicBezTo>
                  <a:pt x="50688" y="209938"/>
                  <a:pt x="52498" y="207817"/>
                  <a:pt x="55113" y="208138"/>
                </a:cubicBezTo>
                <a:close/>
                <a:moveTo>
                  <a:pt x="633292" y="208130"/>
                </a:moveTo>
                <a:cubicBezTo>
                  <a:pt x="635932" y="208130"/>
                  <a:pt x="638166" y="210255"/>
                  <a:pt x="638166" y="212692"/>
                </a:cubicBezTo>
                <a:cubicBezTo>
                  <a:pt x="638166" y="215067"/>
                  <a:pt x="635932" y="217192"/>
                  <a:pt x="633699" y="217505"/>
                </a:cubicBezTo>
                <a:cubicBezTo>
                  <a:pt x="631803" y="217505"/>
                  <a:pt x="628419" y="215067"/>
                  <a:pt x="628419" y="212692"/>
                </a:cubicBezTo>
                <a:cubicBezTo>
                  <a:pt x="628419" y="209880"/>
                  <a:pt x="630652" y="207817"/>
                  <a:pt x="633292" y="208130"/>
                </a:cubicBezTo>
                <a:close/>
                <a:moveTo>
                  <a:pt x="756296" y="208114"/>
                </a:moveTo>
                <a:cubicBezTo>
                  <a:pt x="756911" y="208306"/>
                  <a:pt x="757484" y="208690"/>
                  <a:pt x="758023" y="209074"/>
                </a:cubicBezTo>
                <a:cubicBezTo>
                  <a:pt x="758023" y="209393"/>
                  <a:pt x="758427" y="209777"/>
                  <a:pt x="758764" y="209777"/>
                </a:cubicBezTo>
                <a:cubicBezTo>
                  <a:pt x="760313" y="210481"/>
                  <a:pt x="760650" y="211888"/>
                  <a:pt x="759168" y="213296"/>
                </a:cubicBezTo>
                <a:cubicBezTo>
                  <a:pt x="758764" y="213679"/>
                  <a:pt x="758023" y="214383"/>
                  <a:pt x="757281" y="214703"/>
                </a:cubicBezTo>
                <a:cubicBezTo>
                  <a:pt x="755058" y="216110"/>
                  <a:pt x="752093" y="214703"/>
                  <a:pt x="752093" y="212208"/>
                </a:cubicBezTo>
                <a:cubicBezTo>
                  <a:pt x="752093" y="210481"/>
                  <a:pt x="752767" y="209010"/>
                  <a:pt x="754317" y="208306"/>
                </a:cubicBezTo>
                <a:cubicBezTo>
                  <a:pt x="755024" y="207922"/>
                  <a:pt x="755681" y="207922"/>
                  <a:pt x="756296" y="208114"/>
                </a:cubicBezTo>
                <a:close/>
                <a:moveTo>
                  <a:pt x="31870" y="208111"/>
                </a:moveTo>
                <a:cubicBezTo>
                  <a:pt x="32665" y="207889"/>
                  <a:pt x="33502" y="207889"/>
                  <a:pt x="34239" y="208239"/>
                </a:cubicBezTo>
                <a:cubicBezTo>
                  <a:pt x="35310" y="209003"/>
                  <a:pt x="36449" y="209703"/>
                  <a:pt x="37587" y="210404"/>
                </a:cubicBezTo>
                <a:cubicBezTo>
                  <a:pt x="38324" y="211104"/>
                  <a:pt x="38324" y="212505"/>
                  <a:pt x="37185" y="213205"/>
                </a:cubicBezTo>
                <a:cubicBezTo>
                  <a:pt x="36449" y="213906"/>
                  <a:pt x="35310" y="214288"/>
                  <a:pt x="34574" y="214606"/>
                </a:cubicBezTo>
                <a:cubicBezTo>
                  <a:pt x="31293" y="216389"/>
                  <a:pt x="30154" y="216007"/>
                  <a:pt x="28280" y="212505"/>
                </a:cubicBezTo>
                <a:cubicBezTo>
                  <a:pt x="28280" y="212505"/>
                  <a:pt x="28280" y="212123"/>
                  <a:pt x="28280" y="211805"/>
                </a:cubicBezTo>
                <a:cubicBezTo>
                  <a:pt x="28681" y="211104"/>
                  <a:pt x="29016" y="210404"/>
                  <a:pt x="29753" y="209321"/>
                </a:cubicBezTo>
                <a:cubicBezTo>
                  <a:pt x="30322" y="208780"/>
                  <a:pt x="31075" y="208334"/>
                  <a:pt x="31870" y="208111"/>
                </a:cubicBezTo>
                <a:close/>
                <a:moveTo>
                  <a:pt x="535624" y="207957"/>
                </a:moveTo>
                <a:cubicBezTo>
                  <a:pt x="538677" y="207260"/>
                  <a:pt x="540914" y="208654"/>
                  <a:pt x="542406" y="211126"/>
                </a:cubicBezTo>
                <a:cubicBezTo>
                  <a:pt x="542406" y="211443"/>
                  <a:pt x="542067" y="211823"/>
                  <a:pt x="542067" y="212520"/>
                </a:cubicBezTo>
                <a:cubicBezTo>
                  <a:pt x="541657" y="216386"/>
                  <a:pt x="538268" y="217781"/>
                  <a:pt x="534878" y="219175"/>
                </a:cubicBezTo>
                <a:cubicBezTo>
                  <a:pt x="534539" y="219175"/>
                  <a:pt x="534131" y="219175"/>
                  <a:pt x="533792" y="219175"/>
                </a:cubicBezTo>
                <a:cubicBezTo>
                  <a:pt x="531893" y="218858"/>
                  <a:pt x="529996" y="218478"/>
                  <a:pt x="528165" y="217781"/>
                </a:cubicBezTo>
                <a:cubicBezTo>
                  <a:pt x="526267" y="217084"/>
                  <a:pt x="525521" y="215689"/>
                  <a:pt x="525521" y="213915"/>
                </a:cubicBezTo>
                <a:cubicBezTo>
                  <a:pt x="525521" y="211126"/>
                  <a:pt x="527012" y="209351"/>
                  <a:pt x="530403" y="208654"/>
                </a:cubicBezTo>
                <a:cubicBezTo>
                  <a:pt x="532300" y="208274"/>
                  <a:pt x="533792" y="208274"/>
                  <a:pt x="535624" y="207957"/>
                </a:cubicBezTo>
                <a:close/>
                <a:moveTo>
                  <a:pt x="81883" y="207817"/>
                </a:moveTo>
                <a:cubicBezTo>
                  <a:pt x="83372" y="208503"/>
                  <a:pt x="84522" y="209563"/>
                  <a:pt x="85605" y="210249"/>
                </a:cubicBezTo>
                <a:cubicBezTo>
                  <a:pt x="87094" y="210935"/>
                  <a:pt x="87094" y="211933"/>
                  <a:pt x="86011" y="212993"/>
                </a:cubicBezTo>
                <a:cubicBezTo>
                  <a:pt x="84522" y="214366"/>
                  <a:pt x="82966" y="214740"/>
                  <a:pt x="81139" y="215426"/>
                </a:cubicBezTo>
                <a:cubicBezTo>
                  <a:pt x="79650" y="216112"/>
                  <a:pt x="77756" y="214740"/>
                  <a:pt x="77011" y="213368"/>
                </a:cubicBezTo>
                <a:cubicBezTo>
                  <a:pt x="76267" y="211621"/>
                  <a:pt x="75861" y="210935"/>
                  <a:pt x="77350" y="209563"/>
                </a:cubicBezTo>
                <a:cubicBezTo>
                  <a:pt x="78500" y="208129"/>
                  <a:pt x="79989" y="207817"/>
                  <a:pt x="81883" y="207817"/>
                </a:cubicBezTo>
                <a:close/>
                <a:moveTo>
                  <a:pt x="650663" y="207672"/>
                </a:moveTo>
                <a:cubicBezTo>
                  <a:pt x="651493" y="207726"/>
                  <a:pt x="652287" y="207987"/>
                  <a:pt x="652943" y="208508"/>
                </a:cubicBezTo>
                <a:cubicBezTo>
                  <a:pt x="654019" y="209581"/>
                  <a:pt x="654826" y="210591"/>
                  <a:pt x="656305" y="211981"/>
                </a:cubicBezTo>
                <a:cubicBezTo>
                  <a:pt x="654826" y="213054"/>
                  <a:pt x="654019" y="214128"/>
                  <a:pt x="652943" y="214443"/>
                </a:cubicBezTo>
                <a:cubicBezTo>
                  <a:pt x="652203" y="215138"/>
                  <a:pt x="651059" y="215517"/>
                  <a:pt x="649983" y="215517"/>
                </a:cubicBezTo>
                <a:cubicBezTo>
                  <a:pt x="646620" y="215832"/>
                  <a:pt x="645074" y="214128"/>
                  <a:pt x="645074" y="211286"/>
                </a:cubicBezTo>
                <a:cubicBezTo>
                  <a:pt x="645376" y="209202"/>
                  <a:pt x="648176" y="207509"/>
                  <a:pt x="650663" y="207672"/>
                </a:cubicBezTo>
                <a:close/>
                <a:moveTo>
                  <a:pt x="958319" y="207538"/>
                </a:moveTo>
                <a:cubicBezTo>
                  <a:pt x="958726" y="207538"/>
                  <a:pt x="959472" y="207538"/>
                  <a:pt x="959811" y="207538"/>
                </a:cubicBezTo>
                <a:cubicBezTo>
                  <a:pt x="963202" y="207917"/>
                  <a:pt x="964694" y="209682"/>
                  <a:pt x="965441" y="212456"/>
                </a:cubicBezTo>
                <a:cubicBezTo>
                  <a:pt x="965847" y="214221"/>
                  <a:pt x="965847" y="216302"/>
                  <a:pt x="963948" y="217374"/>
                </a:cubicBezTo>
                <a:cubicBezTo>
                  <a:pt x="962456" y="218382"/>
                  <a:pt x="960964" y="219454"/>
                  <a:pt x="959065" y="219076"/>
                </a:cubicBezTo>
                <a:cubicBezTo>
                  <a:pt x="958319" y="219076"/>
                  <a:pt x="957234" y="219076"/>
                  <a:pt x="956081" y="218382"/>
                </a:cubicBezTo>
                <a:cubicBezTo>
                  <a:pt x="954182" y="217374"/>
                  <a:pt x="952689" y="216239"/>
                  <a:pt x="951536" y="214536"/>
                </a:cubicBezTo>
                <a:cubicBezTo>
                  <a:pt x="950451" y="212771"/>
                  <a:pt x="950790" y="211384"/>
                  <a:pt x="952282" y="209997"/>
                </a:cubicBezTo>
                <a:cubicBezTo>
                  <a:pt x="954182" y="208610"/>
                  <a:pt x="956420" y="208232"/>
                  <a:pt x="958319" y="207538"/>
                </a:cubicBezTo>
                <a:close/>
                <a:moveTo>
                  <a:pt x="555825" y="207409"/>
                </a:moveTo>
                <a:cubicBezTo>
                  <a:pt x="559066" y="207297"/>
                  <a:pt x="562558" y="209189"/>
                  <a:pt x="563970" y="212074"/>
                </a:cubicBezTo>
                <a:cubicBezTo>
                  <a:pt x="564709" y="213841"/>
                  <a:pt x="564306" y="215228"/>
                  <a:pt x="563230" y="216616"/>
                </a:cubicBezTo>
                <a:cubicBezTo>
                  <a:pt x="561348" y="218760"/>
                  <a:pt x="557985" y="219454"/>
                  <a:pt x="554633" y="218382"/>
                </a:cubicBezTo>
                <a:cubicBezTo>
                  <a:pt x="552013" y="217373"/>
                  <a:pt x="550201" y="214534"/>
                  <a:pt x="550201" y="211759"/>
                </a:cubicBezTo>
                <a:cubicBezTo>
                  <a:pt x="550201" y="210371"/>
                  <a:pt x="551275" y="209299"/>
                  <a:pt x="552751" y="208227"/>
                </a:cubicBezTo>
                <a:cubicBezTo>
                  <a:pt x="553695" y="207707"/>
                  <a:pt x="554747" y="207446"/>
                  <a:pt x="555825" y="207409"/>
                </a:cubicBezTo>
                <a:close/>
                <a:moveTo>
                  <a:pt x="579805" y="207260"/>
                </a:moveTo>
                <a:cubicBezTo>
                  <a:pt x="581624" y="207260"/>
                  <a:pt x="583844" y="207574"/>
                  <a:pt x="585728" y="208265"/>
                </a:cubicBezTo>
                <a:cubicBezTo>
                  <a:pt x="587953" y="209334"/>
                  <a:pt x="588761" y="210026"/>
                  <a:pt x="589098" y="212477"/>
                </a:cubicBezTo>
                <a:cubicBezTo>
                  <a:pt x="588761" y="213546"/>
                  <a:pt x="588761" y="214928"/>
                  <a:pt x="588357" y="215934"/>
                </a:cubicBezTo>
                <a:cubicBezTo>
                  <a:pt x="587212" y="218071"/>
                  <a:pt x="583507" y="219454"/>
                  <a:pt x="581287" y="218763"/>
                </a:cubicBezTo>
                <a:cubicBezTo>
                  <a:pt x="578996" y="218071"/>
                  <a:pt x="576772" y="216626"/>
                  <a:pt x="574884" y="214928"/>
                </a:cubicBezTo>
                <a:cubicBezTo>
                  <a:pt x="573402" y="213546"/>
                  <a:pt x="573402" y="211786"/>
                  <a:pt x="574548" y="210403"/>
                </a:cubicBezTo>
                <a:cubicBezTo>
                  <a:pt x="575693" y="208643"/>
                  <a:pt x="577513" y="207574"/>
                  <a:pt x="579805" y="207260"/>
                </a:cubicBezTo>
                <a:close/>
                <a:moveTo>
                  <a:pt x="154915" y="207126"/>
                </a:moveTo>
                <a:cubicBezTo>
                  <a:pt x="155787" y="207157"/>
                  <a:pt x="156525" y="207578"/>
                  <a:pt x="157296" y="208108"/>
                </a:cubicBezTo>
                <a:cubicBezTo>
                  <a:pt x="158772" y="209106"/>
                  <a:pt x="158437" y="211600"/>
                  <a:pt x="156961" y="213347"/>
                </a:cubicBezTo>
                <a:cubicBezTo>
                  <a:pt x="155821" y="214033"/>
                  <a:pt x="155083" y="214719"/>
                  <a:pt x="153606" y="214719"/>
                </a:cubicBezTo>
                <a:cubicBezTo>
                  <a:pt x="150990" y="214719"/>
                  <a:pt x="150252" y="213659"/>
                  <a:pt x="149916" y="211600"/>
                </a:cubicBezTo>
                <a:cubicBezTo>
                  <a:pt x="149916" y="210228"/>
                  <a:pt x="150655" y="209168"/>
                  <a:pt x="151728" y="208482"/>
                </a:cubicBezTo>
                <a:cubicBezTo>
                  <a:pt x="153036" y="207453"/>
                  <a:pt x="154043" y="207095"/>
                  <a:pt x="154915" y="207126"/>
                </a:cubicBezTo>
                <a:close/>
                <a:moveTo>
                  <a:pt x="692662" y="207110"/>
                </a:moveTo>
                <a:cubicBezTo>
                  <a:pt x="693814" y="207796"/>
                  <a:pt x="694220" y="208482"/>
                  <a:pt x="694559" y="209542"/>
                </a:cubicBezTo>
                <a:cubicBezTo>
                  <a:pt x="694965" y="211226"/>
                  <a:pt x="694559" y="212287"/>
                  <a:pt x="693406" y="213347"/>
                </a:cubicBezTo>
                <a:cubicBezTo>
                  <a:pt x="692324" y="214345"/>
                  <a:pt x="690768" y="214719"/>
                  <a:pt x="689277" y="214033"/>
                </a:cubicBezTo>
                <a:cubicBezTo>
                  <a:pt x="688466" y="213659"/>
                  <a:pt x="687790" y="213347"/>
                  <a:pt x="686706" y="212973"/>
                </a:cubicBezTo>
                <a:cubicBezTo>
                  <a:pt x="687045" y="211912"/>
                  <a:pt x="687045" y="211226"/>
                  <a:pt x="687451" y="209542"/>
                </a:cubicBezTo>
                <a:cubicBezTo>
                  <a:pt x="688196" y="207422"/>
                  <a:pt x="690429" y="206424"/>
                  <a:pt x="692662" y="207110"/>
                </a:cubicBezTo>
                <a:close/>
                <a:moveTo>
                  <a:pt x="735064" y="206981"/>
                </a:moveTo>
                <a:cubicBezTo>
                  <a:pt x="739148" y="207679"/>
                  <a:pt x="739148" y="207679"/>
                  <a:pt x="741023" y="211230"/>
                </a:cubicBezTo>
                <a:cubicBezTo>
                  <a:pt x="739550" y="213323"/>
                  <a:pt x="737273" y="213323"/>
                  <a:pt x="735800" y="214401"/>
                </a:cubicBezTo>
                <a:cubicBezTo>
                  <a:pt x="735465" y="214718"/>
                  <a:pt x="735064" y="214401"/>
                  <a:pt x="734729" y="214401"/>
                </a:cubicBezTo>
                <a:cubicBezTo>
                  <a:pt x="732452" y="214020"/>
                  <a:pt x="730979" y="211230"/>
                  <a:pt x="732452" y="209454"/>
                </a:cubicBezTo>
                <a:cubicBezTo>
                  <a:pt x="733256" y="208757"/>
                  <a:pt x="734327" y="207679"/>
                  <a:pt x="735064" y="206981"/>
                </a:cubicBezTo>
                <a:close/>
                <a:moveTo>
                  <a:pt x="512177" y="206559"/>
                </a:moveTo>
                <a:cubicBezTo>
                  <a:pt x="512831" y="206606"/>
                  <a:pt x="513495" y="206876"/>
                  <a:pt x="514275" y="207226"/>
                </a:cubicBezTo>
                <a:cubicBezTo>
                  <a:pt x="515022" y="207925"/>
                  <a:pt x="515769" y="208623"/>
                  <a:pt x="516519" y="209005"/>
                </a:cubicBezTo>
                <a:cubicBezTo>
                  <a:pt x="518418" y="210021"/>
                  <a:pt x="519510" y="211800"/>
                  <a:pt x="519168" y="213897"/>
                </a:cubicBezTo>
                <a:cubicBezTo>
                  <a:pt x="519168" y="216375"/>
                  <a:pt x="517604" y="218852"/>
                  <a:pt x="515362" y="219869"/>
                </a:cubicBezTo>
                <a:cubicBezTo>
                  <a:pt x="514275" y="220250"/>
                  <a:pt x="512371" y="220568"/>
                  <a:pt x="510878" y="220250"/>
                </a:cubicBezTo>
                <a:cubicBezTo>
                  <a:pt x="509384" y="219551"/>
                  <a:pt x="507820" y="219170"/>
                  <a:pt x="506324" y="218471"/>
                </a:cubicBezTo>
                <a:cubicBezTo>
                  <a:pt x="501839" y="216692"/>
                  <a:pt x="501432" y="211419"/>
                  <a:pt x="505236" y="209322"/>
                </a:cubicBezTo>
                <a:cubicBezTo>
                  <a:pt x="506732" y="208623"/>
                  <a:pt x="508568" y="208242"/>
                  <a:pt x="510131" y="207226"/>
                </a:cubicBezTo>
                <a:cubicBezTo>
                  <a:pt x="510878" y="206686"/>
                  <a:pt x="511523" y="206511"/>
                  <a:pt x="512177" y="206559"/>
                </a:cubicBezTo>
                <a:close/>
                <a:moveTo>
                  <a:pt x="380461" y="206424"/>
                </a:moveTo>
                <a:cubicBezTo>
                  <a:pt x="381938" y="206738"/>
                  <a:pt x="383080" y="207116"/>
                  <a:pt x="383818" y="208122"/>
                </a:cubicBezTo>
                <a:cubicBezTo>
                  <a:pt x="384221" y="208122"/>
                  <a:pt x="384221" y="208500"/>
                  <a:pt x="384557" y="208500"/>
                </a:cubicBezTo>
                <a:cubicBezTo>
                  <a:pt x="386437" y="209192"/>
                  <a:pt x="386840" y="210261"/>
                  <a:pt x="386840" y="211960"/>
                </a:cubicBezTo>
                <a:cubicBezTo>
                  <a:pt x="387175" y="213721"/>
                  <a:pt x="386437" y="215105"/>
                  <a:pt x="384557" y="216866"/>
                </a:cubicBezTo>
                <a:cubicBezTo>
                  <a:pt x="381603" y="219634"/>
                  <a:pt x="376365" y="220011"/>
                  <a:pt x="373814" y="215482"/>
                </a:cubicBezTo>
                <a:cubicBezTo>
                  <a:pt x="373008" y="214098"/>
                  <a:pt x="372672" y="212337"/>
                  <a:pt x="373411" y="210953"/>
                </a:cubicBezTo>
                <a:cubicBezTo>
                  <a:pt x="374149" y="209569"/>
                  <a:pt x="375291" y="208500"/>
                  <a:pt x="376365" y="207808"/>
                </a:cubicBezTo>
                <a:cubicBezTo>
                  <a:pt x="377507" y="206738"/>
                  <a:pt x="378984" y="206424"/>
                  <a:pt x="380461" y="206424"/>
                </a:cubicBezTo>
                <a:close/>
                <a:moveTo>
                  <a:pt x="454066" y="206248"/>
                </a:moveTo>
                <a:cubicBezTo>
                  <a:pt x="455755" y="206033"/>
                  <a:pt x="457453" y="206129"/>
                  <a:pt x="459154" y="206669"/>
                </a:cubicBezTo>
                <a:cubicBezTo>
                  <a:pt x="459901" y="206987"/>
                  <a:pt x="460649" y="206987"/>
                  <a:pt x="461058" y="207368"/>
                </a:cubicBezTo>
                <a:cubicBezTo>
                  <a:pt x="464447" y="209148"/>
                  <a:pt x="464787" y="213342"/>
                  <a:pt x="461803" y="215821"/>
                </a:cubicBezTo>
                <a:cubicBezTo>
                  <a:pt x="461058" y="216520"/>
                  <a:pt x="460307" y="217220"/>
                  <a:pt x="459563" y="217601"/>
                </a:cubicBezTo>
                <a:cubicBezTo>
                  <a:pt x="458404" y="218300"/>
                  <a:pt x="457316" y="218618"/>
                  <a:pt x="455755" y="218618"/>
                </a:cubicBezTo>
                <a:cubicBezTo>
                  <a:pt x="453175" y="218300"/>
                  <a:pt x="451273" y="217220"/>
                  <a:pt x="448624" y="215821"/>
                </a:cubicBezTo>
                <a:cubicBezTo>
                  <a:pt x="445228" y="213724"/>
                  <a:pt x="445228" y="209148"/>
                  <a:pt x="449032" y="207686"/>
                </a:cubicBezTo>
                <a:cubicBezTo>
                  <a:pt x="450696" y="206987"/>
                  <a:pt x="452376" y="206462"/>
                  <a:pt x="454066" y="206248"/>
                </a:cubicBezTo>
                <a:close/>
                <a:moveTo>
                  <a:pt x="403977" y="206146"/>
                </a:moveTo>
                <a:cubicBezTo>
                  <a:pt x="405116" y="206524"/>
                  <a:pt x="406591" y="206524"/>
                  <a:pt x="407730" y="206524"/>
                </a:cubicBezTo>
                <a:cubicBezTo>
                  <a:pt x="408468" y="206839"/>
                  <a:pt x="409205" y="207155"/>
                  <a:pt x="409607" y="207533"/>
                </a:cubicBezTo>
                <a:cubicBezTo>
                  <a:pt x="411819" y="209615"/>
                  <a:pt x="412154" y="211759"/>
                  <a:pt x="411082" y="214219"/>
                </a:cubicBezTo>
                <a:cubicBezTo>
                  <a:pt x="410680" y="214913"/>
                  <a:pt x="410680" y="215228"/>
                  <a:pt x="410344" y="215607"/>
                </a:cubicBezTo>
                <a:cubicBezTo>
                  <a:pt x="408065" y="219454"/>
                  <a:pt x="404379" y="219076"/>
                  <a:pt x="400692" y="217373"/>
                </a:cubicBezTo>
                <a:cubicBezTo>
                  <a:pt x="399553" y="216994"/>
                  <a:pt x="398413" y="215922"/>
                  <a:pt x="397676" y="214913"/>
                </a:cubicBezTo>
                <a:cubicBezTo>
                  <a:pt x="395866" y="212453"/>
                  <a:pt x="395866" y="210371"/>
                  <a:pt x="398078" y="208605"/>
                </a:cubicBezTo>
                <a:cubicBezTo>
                  <a:pt x="399955" y="207218"/>
                  <a:pt x="401765" y="206146"/>
                  <a:pt x="403977" y="206146"/>
                </a:cubicBezTo>
                <a:close/>
                <a:moveTo>
                  <a:pt x="330881" y="205588"/>
                </a:moveTo>
                <a:cubicBezTo>
                  <a:pt x="333117" y="205588"/>
                  <a:pt x="335015" y="206990"/>
                  <a:pt x="336913" y="208073"/>
                </a:cubicBezTo>
                <a:cubicBezTo>
                  <a:pt x="339895" y="211258"/>
                  <a:pt x="339150" y="215145"/>
                  <a:pt x="335422" y="217247"/>
                </a:cubicBezTo>
                <a:cubicBezTo>
                  <a:pt x="333524" y="218330"/>
                  <a:pt x="332033" y="218649"/>
                  <a:pt x="330119" y="219350"/>
                </a:cubicBezTo>
                <a:cubicBezTo>
                  <a:pt x="329375" y="219732"/>
                  <a:pt x="328225" y="219732"/>
                  <a:pt x="327480" y="219350"/>
                </a:cubicBezTo>
                <a:cubicBezTo>
                  <a:pt x="325241" y="218649"/>
                  <a:pt x="323341" y="216865"/>
                  <a:pt x="322256" y="214763"/>
                </a:cubicBezTo>
                <a:cubicBezTo>
                  <a:pt x="321509" y="213042"/>
                  <a:pt x="321509" y="211258"/>
                  <a:pt x="323003" y="209857"/>
                </a:cubicBezTo>
                <a:cubicBezTo>
                  <a:pt x="324834" y="208392"/>
                  <a:pt x="326734" y="206671"/>
                  <a:pt x="328969" y="205971"/>
                </a:cubicBezTo>
                <a:cubicBezTo>
                  <a:pt x="329780" y="205971"/>
                  <a:pt x="330119" y="205588"/>
                  <a:pt x="330881" y="205588"/>
                </a:cubicBezTo>
                <a:close/>
                <a:moveTo>
                  <a:pt x="428854" y="205448"/>
                </a:moveTo>
                <a:cubicBezTo>
                  <a:pt x="429918" y="205535"/>
                  <a:pt x="430940" y="205881"/>
                  <a:pt x="431878" y="206416"/>
                </a:cubicBezTo>
                <a:cubicBezTo>
                  <a:pt x="434090" y="207423"/>
                  <a:pt x="435632" y="209563"/>
                  <a:pt x="437107" y="211263"/>
                </a:cubicBezTo>
                <a:cubicBezTo>
                  <a:pt x="438916" y="214095"/>
                  <a:pt x="437844" y="216864"/>
                  <a:pt x="434493" y="217934"/>
                </a:cubicBezTo>
                <a:cubicBezTo>
                  <a:pt x="433755" y="218249"/>
                  <a:pt x="433353" y="218249"/>
                  <a:pt x="432616" y="218627"/>
                </a:cubicBezTo>
                <a:cubicBezTo>
                  <a:pt x="428929" y="220011"/>
                  <a:pt x="422629" y="216864"/>
                  <a:pt x="422629" y="211640"/>
                </a:cubicBezTo>
                <a:cubicBezTo>
                  <a:pt x="422964" y="209563"/>
                  <a:pt x="423366" y="207801"/>
                  <a:pt x="425578" y="206038"/>
                </a:cubicBezTo>
                <a:cubicBezTo>
                  <a:pt x="426684" y="205535"/>
                  <a:pt x="427790" y="205362"/>
                  <a:pt x="428854" y="205448"/>
                </a:cubicBezTo>
                <a:close/>
                <a:moveTo>
                  <a:pt x="980227" y="205031"/>
                </a:moveTo>
                <a:cubicBezTo>
                  <a:pt x="981363" y="205344"/>
                  <a:pt x="982833" y="205344"/>
                  <a:pt x="983969" y="206033"/>
                </a:cubicBezTo>
                <a:cubicBezTo>
                  <a:pt x="985038" y="207786"/>
                  <a:pt x="985774" y="209539"/>
                  <a:pt x="985439" y="211229"/>
                </a:cubicBezTo>
                <a:cubicBezTo>
                  <a:pt x="985038" y="213670"/>
                  <a:pt x="982833" y="214734"/>
                  <a:pt x="980962" y="215423"/>
                </a:cubicBezTo>
                <a:cubicBezTo>
                  <a:pt x="979492" y="216112"/>
                  <a:pt x="978021" y="215047"/>
                  <a:pt x="976551" y="214046"/>
                </a:cubicBezTo>
                <a:cubicBezTo>
                  <a:pt x="975816" y="213670"/>
                  <a:pt x="975081" y="212669"/>
                  <a:pt x="974680" y="211917"/>
                </a:cubicBezTo>
                <a:cubicBezTo>
                  <a:pt x="973945" y="210916"/>
                  <a:pt x="973945" y="209539"/>
                  <a:pt x="974680" y="208099"/>
                </a:cubicBezTo>
                <a:cubicBezTo>
                  <a:pt x="976150" y="206033"/>
                  <a:pt x="978021" y="205344"/>
                  <a:pt x="980227" y="205031"/>
                </a:cubicBezTo>
                <a:close/>
                <a:moveTo>
                  <a:pt x="173991" y="204911"/>
                </a:moveTo>
                <a:cubicBezTo>
                  <a:pt x="175438" y="204641"/>
                  <a:pt x="177020" y="204895"/>
                  <a:pt x="178501" y="205594"/>
                </a:cubicBezTo>
                <a:cubicBezTo>
                  <a:pt x="181126" y="206993"/>
                  <a:pt x="182270" y="210554"/>
                  <a:pt x="180386" y="213034"/>
                </a:cubicBezTo>
                <a:cubicBezTo>
                  <a:pt x="179645" y="214433"/>
                  <a:pt x="178501" y="215832"/>
                  <a:pt x="176279" y="215832"/>
                </a:cubicBezTo>
                <a:cubicBezTo>
                  <a:pt x="172914" y="215832"/>
                  <a:pt x="169548" y="213034"/>
                  <a:pt x="169548" y="210173"/>
                </a:cubicBezTo>
                <a:cubicBezTo>
                  <a:pt x="169548" y="209473"/>
                  <a:pt x="169952" y="208074"/>
                  <a:pt x="170288" y="207375"/>
                </a:cubicBezTo>
                <a:cubicBezTo>
                  <a:pt x="171231" y="205976"/>
                  <a:pt x="172543" y="205181"/>
                  <a:pt x="173991" y="204911"/>
                </a:cubicBezTo>
                <a:close/>
                <a:moveTo>
                  <a:pt x="304499" y="204887"/>
                </a:moveTo>
                <a:cubicBezTo>
                  <a:pt x="306385" y="205265"/>
                  <a:pt x="307866" y="205957"/>
                  <a:pt x="309348" y="206649"/>
                </a:cubicBezTo>
                <a:cubicBezTo>
                  <a:pt x="312378" y="208033"/>
                  <a:pt x="313119" y="212939"/>
                  <a:pt x="310492" y="215329"/>
                </a:cubicBezTo>
                <a:cubicBezTo>
                  <a:pt x="308607" y="217091"/>
                  <a:pt x="306721" y="217783"/>
                  <a:pt x="305240" y="217783"/>
                </a:cubicBezTo>
                <a:cubicBezTo>
                  <a:pt x="301536" y="217783"/>
                  <a:pt x="299308" y="216399"/>
                  <a:pt x="297763" y="213946"/>
                </a:cubicBezTo>
                <a:cubicBezTo>
                  <a:pt x="296685" y="212562"/>
                  <a:pt x="295944" y="210800"/>
                  <a:pt x="296685" y="209102"/>
                </a:cubicBezTo>
                <a:cubicBezTo>
                  <a:pt x="297763" y="206271"/>
                  <a:pt x="301536" y="204195"/>
                  <a:pt x="304499" y="204887"/>
                </a:cubicBezTo>
                <a:close/>
                <a:moveTo>
                  <a:pt x="483988" y="204021"/>
                </a:moveTo>
                <a:cubicBezTo>
                  <a:pt x="485074" y="203638"/>
                  <a:pt x="486229" y="203638"/>
                  <a:pt x="486975" y="204021"/>
                </a:cubicBezTo>
                <a:cubicBezTo>
                  <a:pt x="488470" y="205104"/>
                  <a:pt x="489967" y="205422"/>
                  <a:pt x="491872" y="206123"/>
                </a:cubicBezTo>
                <a:cubicBezTo>
                  <a:pt x="493365" y="206824"/>
                  <a:pt x="494859" y="208225"/>
                  <a:pt x="495266" y="210009"/>
                </a:cubicBezTo>
                <a:cubicBezTo>
                  <a:pt x="496013" y="212494"/>
                  <a:pt x="493365" y="215998"/>
                  <a:pt x="491123" y="216699"/>
                </a:cubicBezTo>
                <a:cubicBezTo>
                  <a:pt x="489967" y="217081"/>
                  <a:pt x="488470" y="217463"/>
                  <a:pt x="487721" y="217463"/>
                </a:cubicBezTo>
                <a:cubicBezTo>
                  <a:pt x="485074" y="217782"/>
                  <a:pt x="483580" y="217081"/>
                  <a:pt x="481678" y="215680"/>
                </a:cubicBezTo>
                <a:cubicBezTo>
                  <a:pt x="479439" y="214278"/>
                  <a:pt x="477941" y="211092"/>
                  <a:pt x="479100" y="208990"/>
                </a:cubicBezTo>
                <a:cubicBezTo>
                  <a:pt x="480184" y="206824"/>
                  <a:pt x="481678" y="205104"/>
                  <a:pt x="483988" y="204021"/>
                </a:cubicBezTo>
                <a:close/>
                <a:moveTo>
                  <a:pt x="200300" y="202921"/>
                </a:moveTo>
                <a:cubicBezTo>
                  <a:pt x="201508" y="203056"/>
                  <a:pt x="202616" y="203676"/>
                  <a:pt x="203353" y="204724"/>
                </a:cubicBezTo>
                <a:cubicBezTo>
                  <a:pt x="204494" y="206123"/>
                  <a:pt x="205568" y="207902"/>
                  <a:pt x="206306" y="209682"/>
                </a:cubicBezTo>
                <a:cubicBezTo>
                  <a:pt x="207850" y="212478"/>
                  <a:pt x="205971" y="215275"/>
                  <a:pt x="203018" y="215275"/>
                </a:cubicBezTo>
                <a:cubicBezTo>
                  <a:pt x="199998" y="215275"/>
                  <a:pt x="197380" y="214258"/>
                  <a:pt x="195568" y="211779"/>
                </a:cubicBezTo>
                <a:cubicBezTo>
                  <a:pt x="195166" y="211080"/>
                  <a:pt x="194830" y="210000"/>
                  <a:pt x="194830" y="209682"/>
                </a:cubicBezTo>
                <a:cubicBezTo>
                  <a:pt x="194830" y="206822"/>
                  <a:pt x="195568" y="205423"/>
                  <a:pt x="196642" y="204025"/>
                </a:cubicBezTo>
                <a:cubicBezTo>
                  <a:pt x="197783" y="203135"/>
                  <a:pt x="199092" y="202786"/>
                  <a:pt x="200300" y="202921"/>
                </a:cubicBezTo>
                <a:close/>
                <a:moveTo>
                  <a:pt x="355522" y="202070"/>
                </a:moveTo>
                <a:cubicBezTo>
                  <a:pt x="356996" y="202770"/>
                  <a:pt x="358471" y="203470"/>
                  <a:pt x="359610" y="204551"/>
                </a:cubicBezTo>
                <a:cubicBezTo>
                  <a:pt x="361486" y="206651"/>
                  <a:pt x="363697" y="208750"/>
                  <a:pt x="363697" y="211931"/>
                </a:cubicBezTo>
                <a:cubicBezTo>
                  <a:pt x="363697" y="212249"/>
                  <a:pt x="364033" y="212631"/>
                  <a:pt x="364033" y="213013"/>
                </a:cubicBezTo>
                <a:cubicBezTo>
                  <a:pt x="365172" y="216512"/>
                  <a:pt x="362558" y="220011"/>
                  <a:pt x="358136" y="220011"/>
                </a:cubicBezTo>
                <a:cubicBezTo>
                  <a:pt x="357734" y="220011"/>
                  <a:pt x="356661" y="219693"/>
                  <a:pt x="356259" y="219311"/>
                </a:cubicBezTo>
                <a:cubicBezTo>
                  <a:pt x="352909" y="218293"/>
                  <a:pt x="350295" y="216130"/>
                  <a:pt x="348084" y="213712"/>
                </a:cubicBezTo>
                <a:cubicBezTo>
                  <a:pt x="347749" y="213013"/>
                  <a:pt x="346945" y="211931"/>
                  <a:pt x="346945" y="211231"/>
                </a:cubicBezTo>
                <a:cubicBezTo>
                  <a:pt x="346208" y="208050"/>
                  <a:pt x="348486" y="203788"/>
                  <a:pt x="351435" y="202388"/>
                </a:cubicBezTo>
                <a:cubicBezTo>
                  <a:pt x="352574" y="201688"/>
                  <a:pt x="354048" y="201688"/>
                  <a:pt x="355522" y="202070"/>
                </a:cubicBezTo>
                <a:close/>
                <a:moveTo>
                  <a:pt x="251986" y="202049"/>
                </a:moveTo>
                <a:cubicBezTo>
                  <a:pt x="252641" y="202143"/>
                  <a:pt x="253296" y="202410"/>
                  <a:pt x="254035" y="202755"/>
                </a:cubicBezTo>
                <a:cubicBezTo>
                  <a:pt x="254775" y="203445"/>
                  <a:pt x="255514" y="203758"/>
                  <a:pt x="255917" y="204825"/>
                </a:cubicBezTo>
                <a:cubicBezTo>
                  <a:pt x="256253" y="206581"/>
                  <a:pt x="256992" y="207272"/>
                  <a:pt x="258874" y="207585"/>
                </a:cubicBezTo>
                <a:cubicBezTo>
                  <a:pt x="260017" y="207585"/>
                  <a:pt x="260352" y="208275"/>
                  <a:pt x="260756" y="209342"/>
                </a:cubicBezTo>
                <a:cubicBezTo>
                  <a:pt x="261092" y="210032"/>
                  <a:pt x="261092" y="210722"/>
                  <a:pt x="261092" y="211098"/>
                </a:cubicBezTo>
                <a:cubicBezTo>
                  <a:pt x="261092" y="214235"/>
                  <a:pt x="260017" y="216305"/>
                  <a:pt x="257396" y="216995"/>
                </a:cubicBezTo>
                <a:cubicBezTo>
                  <a:pt x="254371" y="218062"/>
                  <a:pt x="251818" y="217371"/>
                  <a:pt x="249936" y="214925"/>
                </a:cubicBezTo>
                <a:cubicBezTo>
                  <a:pt x="249533" y="214235"/>
                  <a:pt x="248794" y="213545"/>
                  <a:pt x="248054" y="212855"/>
                </a:cubicBezTo>
                <a:cubicBezTo>
                  <a:pt x="247315" y="212102"/>
                  <a:pt x="246576" y="211412"/>
                  <a:pt x="246240" y="210408"/>
                </a:cubicBezTo>
                <a:cubicBezTo>
                  <a:pt x="245097" y="209028"/>
                  <a:pt x="245433" y="207272"/>
                  <a:pt x="245837" y="205515"/>
                </a:cubicBezTo>
                <a:cubicBezTo>
                  <a:pt x="246240" y="203758"/>
                  <a:pt x="247718" y="203445"/>
                  <a:pt x="248794" y="202755"/>
                </a:cubicBezTo>
                <a:cubicBezTo>
                  <a:pt x="249197" y="202755"/>
                  <a:pt x="249533" y="202378"/>
                  <a:pt x="249936" y="202378"/>
                </a:cubicBezTo>
                <a:cubicBezTo>
                  <a:pt x="250675" y="202033"/>
                  <a:pt x="251330" y="201955"/>
                  <a:pt x="251986" y="202049"/>
                </a:cubicBezTo>
                <a:close/>
                <a:moveTo>
                  <a:pt x="279743" y="201362"/>
                </a:moveTo>
                <a:cubicBezTo>
                  <a:pt x="281099" y="201808"/>
                  <a:pt x="282316" y="202779"/>
                  <a:pt x="283434" y="204179"/>
                </a:cubicBezTo>
                <a:cubicBezTo>
                  <a:pt x="284919" y="206281"/>
                  <a:pt x="286066" y="208764"/>
                  <a:pt x="286066" y="211247"/>
                </a:cubicBezTo>
                <a:cubicBezTo>
                  <a:pt x="286066" y="213731"/>
                  <a:pt x="284177" y="215832"/>
                  <a:pt x="281605" y="215832"/>
                </a:cubicBezTo>
                <a:cubicBezTo>
                  <a:pt x="280055" y="215832"/>
                  <a:pt x="278573" y="215450"/>
                  <a:pt x="277091" y="214749"/>
                </a:cubicBezTo>
                <a:cubicBezTo>
                  <a:pt x="275201" y="214049"/>
                  <a:pt x="273377" y="212648"/>
                  <a:pt x="271485" y="211948"/>
                </a:cubicBezTo>
                <a:cubicBezTo>
                  <a:pt x="269594" y="210865"/>
                  <a:pt x="268851" y="209847"/>
                  <a:pt x="268108" y="208382"/>
                </a:cubicBezTo>
                <a:cubicBezTo>
                  <a:pt x="267703" y="207363"/>
                  <a:pt x="267703" y="206281"/>
                  <a:pt x="268513" y="205580"/>
                </a:cubicBezTo>
                <a:cubicBezTo>
                  <a:pt x="269256" y="204880"/>
                  <a:pt x="270337" y="203797"/>
                  <a:pt x="271080" y="203479"/>
                </a:cubicBezTo>
                <a:cubicBezTo>
                  <a:pt x="272566" y="202779"/>
                  <a:pt x="273715" y="202397"/>
                  <a:pt x="275201" y="201696"/>
                </a:cubicBezTo>
                <a:cubicBezTo>
                  <a:pt x="276888" y="200996"/>
                  <a:pt x="278388" y="200916"/>
                  <a:pt x="279743" y="201362"/>
                </a:cubicBezTo>
                <a:close/>
                <a:moveTo>
                  <a:pt x="696775" y="179960"/>
                </a:moveTo>
                <a:cubicBezTo>
                  <a:pt x="699808" y="179960"/>
                  <a:pt x="702370" y="182052"/>
                  <a:pt x="702370" y="184144"/>
                </a:cubicBezTo>
                <a:cubicBezTo>
                  <a:pt x="702370" y="186617"/>
                  <a:pt x="699808" y="189089"/>
                  <a:pt x="697516" y="188709"/>
                </a:cubicBezTo>
                <a:cubicBezTo>
                  <a:pt x="694550" y="188709"/>
                  <a:pt x="692326" y="186236"/>
                  <a:pt x="692326" y="183446"/>
                </a:cubicBezTo>
                <a:cubicBezTo>
                  <a:pt x="692663" y="181671"/>
                  <a:pt x="694550" y="179960"/>
                  <a:pt x="696775" y="179960"/>
                </a:cubicBezTo>
                <a:close/>
                <a:moveTo>
                  <a:pt x="677271" y="179500"/>
                </a:moveTo>
                <a:cubicBezTo>
                  <a:pt x="679504" y="179124"/>
                  <a:pt x="681399" y="179500"/>
                  <a:pt x="683294" y="180880"/>
                </a:cubicBezTo>
                <a:cubicBezTo>
                  <a:pt x="684783" y="182260"/>
                  <a:pt x="685121" y="183640"/>
                  <a:pt x="684376" y="185396"/>
                </a:cubicBezTo>
                <a:cubicBezTo>
                  <a:pt x="683565" y="187090"/>
                  <a:pt x="682549" y="188219"/>
                  <a:pt x="680655" y="188219"/>
                </a:cubicBezTo>
                <a:cubicBezTo>
                  <a:pt x="679910" y="188219"/>
                  <a:pt x="679504" y="188219"/>
                  <a:pt x="678760" y="188533"/>
                </a:cubicBezTo>
                <a:cubicBezTo>
                  <a:pt x="677271" y="188533"/>
                  <a:pt x="676527" y="187843"/>
                  <a:pt x="675782" y="186776"/>
                </a:cubicBezTo>
                <a:cubicBezTo>
                  <a:pt x="675377" y="186086"/>
                  <a:pt x="675038" y="185083"/>
                  <a:pt x="674632" y="184393"/>
                </a:cubicBezTo>
                <a:cubicBezTo>
                  <a:pt x="673888" y="182260"/>
                  <a:pt x="675038" y="180190"/>
                  <a:pt x="677271" y="179500"/>
                </a:cubicBezTo>
                <a:close/>
                <a:moveTo>
                  <a:pt x="734732" y="179453"/>
                </a:moveTo>
                <a:cubicBezTo>
                  <a:pt x="735781" y="179713"/>
                  <a:pt x="736736" y="180234"/>
                  <a:pt x="737112" y="180928"/>
                </a:cubicBezTo>
                <a:cubicBezTo>
                  <a:pt x="737453" y="181622"/>
                  <a:pt x="737453" y="182317"/>
                  <a:pt x="737453" y="183011"/>
                </a:cubicBezTo>
                <a:cubicBezTo>
                  <a:pt x="737112" y="184084"/>
                  <a:pt x="736702" y="184778"/>
                  <a:pt x="735952" y="185851"/>
                </a:cubicBezTo>
                <a:cubicBezTo>
                  <a:pt x="735610" y="186861"/>
                  <a:pt x="734450" y="186861"/>
                  <a:pt x="733358" y="186545"/>
                </a:cubicBezTo>
                <a:cubicBezTo>
                  <a:pt x="732539" y="186545"/>
                  <a:pt x="731788" y="186166"/>
                  <a:pt x="730287" y="185851"/>
                </a:cubicBezTo>
                <a:cubicBezTo>
                  <a:pt x="729945" y="185157"/>
                  <a:pt x="729536" y="184462"/>
                  <a:pt x="729536" y="183768"/>
                </a:cubicBezTo>
                <a:cubicBezTo>
                  <a:pt x="729194" y="182001"/>
                  <a:pt x="730218" y="180234"/>
                  <a:pt x="731788" y="179539"/>
                </a:cubicBezTo>
                <a:cubicBezTo>
                  <a:pt x="732539" y="179192"/>
                  <a:pt x="733682" y="179192"/>
                  <a:pt x="734732" y="179453"/>
                </a:cubicBezTo>
                <a:close/>
                <a:moveTo>
                  <a:pt x="714230" y="179139"/>
                </a:moveTo>
                <a:cubicBezTo>
                  <a:pt x="715529" y="179100"/>
                  <a:pt x="716827" y="179633"/>
                  <a:pt x="717559" y="180699"/>
                </a:cubicBezTo>
                <a:cubicBezTo>
                  <a:pt x="718292" y="181703"/>
                  <a:pt x="719024" y="182769"/>
                  <a:pt x="719024" y="184149"/>
                </a:cubicBezTo>
                <a:cubicBezTo>
                  <a:pt x="718625" y="186595"/>
                  <a:pt x="717559" y="187975"/>
                  <a:pt x="714963" y="187599"/>
                </a:cubicBezTo>
                <a:cubicBezTo>
                  <a:pt x="712766" y="187599"/>
                  <a:pt x="712033" y="187285"/>
                  <a:pt x="711634" y="185215"/>
                </a:cubicBezTo>
                <a:cubicBezTo>
                  <a:pt x="711301" y="184525"/>
                  <a:pt x="711301" y="183836"/>
                  <a:pt x="710901" y="183459"/>
                </a:cubicBezTo>
                <a:cubicBezTo>
                  <a:pt x="710169" y="182393"/>
                  <a:pt x="710502" y="181703"/>
                  <a:pt x="710901" y="181013"/>
                </a:cubicBezTo>
                <a:cubicBezTo>
                  <a:pt x="711634" y="179790"/>
                  <a:pt x="712932" y="179178"/>
                  <a:pt x="714230" y="179139"/>
                </a:cubicBezTo>
                <a:close/>
                <a:moveTo>
                  <a:pt x="834304" y="179124"/>
                </a:moveTo>
                <a:cubicBezTo>
                  <a:pt x="836209" y="179124"/>
                  <a:pt x="837298" y="179506"/>
                  <a:pt x="838046" y="181291"/>
                </a:cubicBezTo>
                <a:cubicBezTo>
                  <a:pt x="838863" y="182693"/>
                  <a:pt x="838454" y="184797"/>
                  <a:pt x="837298" y="185880"/>
                </a:cubicBezTo>
                <a:cubicBezTo>
                  <a:pt x="836957" y="186199"/>
                  <a:pt x="836549" y="186199"/>
                  <a:pt x="836209" y="186582"/>
                </a:cubicBezTo>
                <a:cubicBezTo>
                  <a:pt x="835801" y="186199"/>
                  <a:pt x="834712" y="186199"/>
                  <a:pt x="833555" y="186199"/>
                </a:cubicBezTo>
                <a:cubicBezTo>
                  <a:pt x="832806" y="184797"/>
                  <a:pt x="832058" y="184096"/>
                  <a:pt x="831650" y="183012"/>
                </a:cubicBezTo>
                <a:cubicBezTo>
                  <a:pt x="830901" y="180908"/>
                  <a:pt x="832058" y="179506"/>
                  <a:pt x="834304" y="179124"/>
                </a:cubicBezTo>
                <a:close/>
                <a:moveTo>
                  <a:pt x="630988" y="178945"/>
                </a:moveTo>
                <a:cubicBezTo>
                  <a:pt x="631726" y="178945"/>
                  <a:pt x="632062" y="178945"/>
                  <a:pt x="633204" y="178945"/>
                </a:cubicBezTo>
                <a:cubicBezTo>
                  <a:pt x="634345" y="178945"/>
                  <a:pt x="636158" y="178945"/>
                  <a:pt x="637300" y="180331"/>
                </a:cubicBezTo>
                <a:cubicBezTo>
                  <a:pt x="639919" y="183103"/>
                  <a:pt x="639180" y="186632"/>
                  <a:pt x="635420" y="188018"/>
                </a:cubicBezTo>
                <a:cubicBezTo>
                  <a:pt x="632868" y="189089"/>
                  <a:pt x="630585" y="188396"/>
                  <a:pt x="628369" y="187325"/>
                </a:cubicBezTo>
                <a:cubicBezTo>
                  <a:pt x="625750" y="185939"/>
                  <a:pt x="625414" y="182788"/>
                  <a:pt x="627630" y="180331"/>
                </a:cubicBezTo>
                <a:cubicBezTo>
                  <a:pt x="628369" y="179260"/>
                  <a:pt x="629510" y="178567"/>
                  <a:pt x="630988" y="178945"/>
                </a:cubicBezTo>
                <a:close/>
                <a:moveTo>
                  <a:pt x="853788" y="178845"/>
                </a:moveTo>
                <a:cubicBezTo>
                  <a:pt x="854536" y="179543"/>
                  <a:pt x="855284" y="179923"/>
                  <a:pt x="856033" y="180621"/>
                </a:cubicBezTo>
                <a:cubicBezTo>
                  <a:pt x="857598" y="181636"/>
                  <a:pt x="857598" y="183031"/>
                  <a:pt x="856441" y="184489"/>
                </a:cubicBezTo>
                <a:cubicBezTo>
                  <a:pt x="856033" y="184806"/>
                  <a:pt x="855693" y="185187"/>
                  <a:pt x="855284" y="185504"/>
                </a:cubicBezTo>
                <a:cubicBezTo>
                  <a:pt x="854944" y="185504"/>
                  <a:pt x="854536" y="185884"/>
                  <a:pt x="853447" y="186582"/>
                </a:cubicBezTo>
                <a:cubicBezTo>
                  <a:pt x="852291" y="186201"/>
                  <a:pt x="851134" y="185884"/>
                  <a:pt x="850793" y="185187"/>
                </a:cubicBezTo>
                <a:cubicBezTo>
                  <a:pt x="850045" y="184109"/>
                  <a:pt x="849637" y="182650"/>
                  <a:pt x="849637" y="181636"/>
                </a:cubicBezTo>
                <a:cubicBezTo>
                  <a:pt x="849637" y="180557"/>
                  <a:pt x="850045" y="179923"/>
                  <a:pt x="851134" y="179543"/>
                </a:cubicBezTo>
                <a:cubicBezTo>
                  <a:pt x="851950" y="179162"/>
                  <a:pt x="852699" y="179162"/>
                  <a:pt x="853788" y="178845"/>
                </a:cubicBezTo>
                <a:close/>
                <a:moveTo>
                  <a:pt x="753270" y="178845"/>
                </a:moveTo>
                <a:cubicBezTo>
                  <a:pt x="754427" y="179162"/>
                  <a:pt x="755584" y="179543"/>
                  <a:pt x="755924" y="180240"/>
                </a:cubicBezTo>
                <a:cubicBezTo>
                  <a:pt x="756673" y="181318"/>
                  <a:pt x="757081" y="182713"/>
                  <a:pt x="757081" y="183792"/>
                </a:cubicBezTo>
                <a:cubicBezTo>
                  <a:pt x="757081" y="184806"/>
                  <a:pt x="756673" y="185504"/>
                  <a:pt x="755584" y="185884"/>
                </a:cubicBezTo>
                <a:cubicBezTo>
                  <a:pt x="754767" y="186201"/>
                  <a:pt x="754019" y="186201"/>
                  <a:pt x="752930" y="186582"/>
                </a:cubicBezTo>
                <a:cubicBezTo>
                  <a:pt x="752182" y="185884"/>
                  <a:pt x="751433" y="185504"/>
                  <a:pt x="750616" y="184806"/>
                </a:cubicBezTo>
                <a:cubicBezTo>
                  <a:pt x="749120" y="183792"/>
                  <a:pt x="749120" y="182333"/>
                  <a:pt x="750276" y="180938"/>
                </a:cubicBezTo>
                <a:cubicBezTo>
                  <a:pt x="750616" y="180621"/>
                  <a:pt x="751025" y="180240"/>
                  <a:pt x="751433" y="179923"/>
                </a:cubicBezTo>
                <a:cubicBezTo>
                  <a:pt x="752182" y="179923"/>
                  <a:pt x="752522" y="179543"/>
                  <a:pt x="753270" y="178845"/>
                </a:cubicBezTo>
                <a:close/>
                <a:moveTo>
                  <a:pt x="779048" y="178545"/>
                </a:moveTo>
                <a:cubicBezTo>
                  <a:pt x="779895" y="178545"/>
                  <a:pt x="780741" y="178802"/>
                  <a:pt x="781317" y="179317"/>
                </a:cubicBezTo>
                <a:cubicBezTo>
                  <a:pt x="781723" y="180088"/>
                  <a:pt x="781723" y="181117"/>
                  <a:pt x="782062" y="181502"/>
                </a:cubicBezTo>
                <a:cubicBezTo>
                  <a:pt x="782062" y="182531"/>
                  <a:pt x="781723" y="183238"/>
                  <a:pt x="781723" y="184010"/>
                </a:cubicBezTo>
                <a:cubicBezTo>
                  <a:pt x="781317" y="185038"/>
                  <a:pt x="780572" y="185424"/>
                  <a:pt x="779421" y="185424"/>
                </a:cubicBezTo>
                <a:cubicBezTo>
                  <a:pt x="778337" y="185745"/>
                  <a:pt x="777931" y="185424"/>
                  <a:pt x="777186" y="184717"/>
                </a:cubicBezTo>
                <a:cubicBezTo>
                  <a:pt x="776780" y="184331"/>
                  <a:pt x="776441" y="183624"/>
                  <a:pt x="776035" y="183238"/>
                </a:cubicBezTo>
                <a:cubicBezTo>
                  <a:pt x="775290" y="182210"/>
                  <a:pt x="775290" y="180409"/>
                  <a:pt x="776780" y="179317"/>
                </a:cubicBezTo>
                <a:cubicBezTo>
                  <a:pt x="777355" y="178802"/>
                  <a:pt x="778202" y="178545"/>
                  <a:pt x="779048" y="178545"/>
                </a:cubicBezTo>
                <a:close/>
                <a:moveTo>
                  <a:pt x="871531" y="178454"/>
                </a:moveTo>
                <a:cubicBezTo>
                  <a:pt x="871996" y="178367"/>
                  <a:pt x="872555" y="178446"/>
                  <a:pt x="873096" y="178604"/>
                </a:cubicBezTo>
                <a:cubicBezTo>
                  <a:pt x="873909" y="178604"/>
                  <a:pt x="874992" y="178982"/>
                  <a:pt x="876143" y="179298"/>
                </a:cubicBezTo>
                <a:cubicBezTo>
                  <a:pt x="876481" y="180055"/>
                  <a:pt x="876888" y="180750"/>
                  <a:pt x="876888" y="181444"/>
                </a:cubicBezTo>
                <a:cubicBezTo>
                  <a:pt x="877226" y="183148"/>
                  <a:pt x="876143" y="184915"/>
                  <a:pt x="874653" y="185609"/>
                </a:cubicBezTo>
                <a:cubicBezTo>
                  <a:pt x="873096" y="186303"/>
                  <a:pt x="870118" y="185609"/>
                  <a:pt x="869373" y="184221"/>
                </a:cubicBezTo>
                <a:cubicBezTo>
                  <a:pt x="868967" y="183526"/>
                  <a:pt x="868967" y="182832"/>
                  <a:pt x="868967" y="182138"/>
                </a:cubicBezTo>
                <a:cubicBezTo>
                  <a:pt x="869373" y="181065"/>
                  <a:pt x="869779" y="180371"/>
                  <a:pt x="870524" y="179298"/>
                </a:cubicBezTo>
                <a:cubicBezTo>
                  <a:pt x="870693" y="178793"/>
                  <a:pt x="871065" y="178541"/>
                  <a:pt x="871531" y="178454"/>
                </a:cubicBezTo>
                <a:close/>
                <a:moveTo>
                  <a:pt x="1173829" y="177731"/>
                </a:moveTo>
                <a:cubicBezTo>
                  <a:pt x="1176051" y="178802"/>
                  <a:pt x="1178340" y="180188"/>
                  <a:pt x="1180562" y="181259"/>
                </a:cubicBezTo>
                <a:cubicBezTo>
                  <a:pt x="1180562" y="181259"/>
                  <a:pt x="1180158" y="181574"/>
                  <a:pt x="1180158" y="181953"/>
                </a:cubicBezTo>
                <a:cubicBezTo>
                  <a:pt x="1179417" y="182646"/>
                  <a:pt x="1178677" y="182961"/>
                  <a:pt x="1177599" y="182646"/>
                </a:cubicBezTo>
                <a:cubicBezTo>
                  <a:pt x="1176859" y="182268"/>
                  <a:pt x="1176051" y="181953"/>
                  <a:pt x="1174569" y="181574"/>
                </a:cubicBezTo>
                <a:cubicBezTo>
                  <a:pt x="1174569" y="180881"/>
                  <a:pt x="1173829" y="180188"/>
                  <a:pt x="1173492" y="179873"/>
                </a:cubicBezTo>
                <a:cubicBezTo>
                  <a:pt x="1173492" y="179117"/>
                  <a:pt x="1173492" y="178424"/>
                  <a:pt x="1173829" y="177731"/>
                </a:cubicBezTo>
                <a:close/>
                <a:moveTo>
                  <a:pt x="891764" y="177452"/>
                </a:moveTo>
                <a:cubicBezTo>
                  <a:pt x="893961" y="177452"/>
                  <a:pt x="894693" y="177769"/>
                  <a:pt x="895026" y="179925"/>
                </a:cubicBezTo>
                <a:cubicBezTo>
                  <a:pt x="895426" y="180622"/>
                  <a:pt x="895426" y="181320"/>
                  <a:pt x="895825" y="181637"/>
                </a:cubicBezTo>
                <a:cubicBezTo>
                  <a:pt x="896557" y="182715"/>
                  <a:pt x="896158" y="183412"/>
                  <a:pt x="895825" y="184109"/>
                </a:cubicBezTo>
                <a:cubicBezTo>
                  <a:pt x="894294" y="186582"/>
                  <a:pt x="890632" y="186582"/>
                  <a:pt x="889167" y="184490"/>
                </a:cubicBezTo>
                <a:cubicBezTo>
                  <a:pt x="888435" y="183412"/>
                  <a:pt x="887702" y="182334"/>
                  <a:pt x="887702" y="180939"/>
                </a:cubicBezTo>
                <a:cubicBezTo>
                  <a:pt x="888035" y="178467"/>
                  <a:pt x="889167" y="177452"/>
                  <a:pt x="891764" y="177452"/>
                </a:cubicBezTo>
                <a:close/>
                <a:moveTo>
                  <a:pt x="792224" y="177435"/>
                </a:moveTo>
                <a:cubicBezTo>
                  <a:pt x="792883" y="177523"/>
                  <a:pt x="793447" y="177871"/>
                  <a:pt x="793824" y="178569"/>
                </a:cubicBezTo>
                <a:cubicBezTo>
                  <a:pt x="794988" y="180027"/>
                  <a:pt x="795741" y="181740"/>
                  <a:pt x="794645" y="183896"/>
                </a:cubicBezTo>
                <a:cubicBezTo>
                  <a:pt x="794235" y="183515"/>
                  <a:pt x="793824" y="183896"/>
                  <a:pt x="793482" y="184593"/>
                </a:cubicBezTo>
                <a:cubicBezTo>
                  <a:pt x="791222" y="184910"/>
                  <a:pt x="789648" y="183896"/>
                  <a:pt x="788142" y="183515"/>
                </a:cubicBezTo>
                <a:cubicBezTo>
                  <a:pt x="786635" y="183135"/>
                  <a:pt x="786293" y="181740"/>
                  <a:pt x="787388" y="180725"/>
                </a:cubicBezTo>
                <a:cubicBezTo>
                  <a:pt x="788142" y="179647"/>
                  <a:pt x="788895" y="178569"/>
                  <a:pt x="790058" y="177871"/>
                </a:cubicBezTo>
                <a:cubicBezTo>
                  <a:pt x="790812" y="177523"/>
                  <a:pt x="791565" y="177348"/>
                  <a:pt x="792224" y="177435"/>
                </a:cubicBezTo>
                <a:close/>
                <a:moveTo>
                  <a:pt x="659288" y="177197"/>
                </a:moveTo>
                <a:cubicBezTo>
                  <a:pt x="660429" y="177245"/>
                  <a:pt x="661570" y="177595"/>
                  <a:pt x="662694" y="178294"/>
                </a:cubicBezTo>
                <a:cubicBezTo>
                  <a:pt x="663851" y="178993"/>
                  <a:pt x="664601" y="180074"/>
                  <a:pt x="664192" y="181473"/>
                </a:cubicBezTo>
                <a:cubicBezTo>
                  <a:pt x="663851" y="182491"/>
                  <a:pt x="663851" y="183572"/>
                  <a:pt x="663443" y="184653"/>
                </a:cubicBezTo>
                <a:cubicBezTo>
                  <a:pt x="662694" y="187069"/>
                  <a:pt x="661195" y="188532"/>
                  <a:pt x="658538" y="188150"/>
                </a:cubicBezTo>
                <a:cubicBezTo>
                  <a:pt x="657040" y="187769"/>
                  <a:pt x="655541" y="187451"/>
                  <a:pt x="654383" y="186052"/>
                </a:cubicBezTo>
                <a:cubicBezTo>
                  <a:pt x="653634" y="184971"/>
                  <a:pt x="652476" y="183953"/>
                  <a:pt x="652885" y="182491"/>
                </a:cubicBezTo>
                <a:cubicBezTo>
                  <a:pt x="653225" y="180774"/>
                  <a:pt x="653634" y="178993"/>
                  <a:pt x="655882" y="177913"/>
                </a:cubicBezTo>
                <a:cubicBezTo>
                  <a:pt x="657006" y="177404"/>
                  <a:pt x="658147" y="177150"/>
                  <a:pt x="659288" y="177197"/>
                </a:cubicBezTo>
                <a:close/>
                <a:moveTo>
                  <a:pt x="927966" y="176895"/>
                </a:moveTo>
                <a:cubicBezTo>
                  <a:pt x="929454" y="176895"/>
                  <a:pt x="930198" y="177590"/>
                  <a:pt x="931011" y="178600"/>
                </a:cubicBezTo>
                <a:cubicBezTo>
                  <a:pt x="931349" y="179295"/>
                  <a:pt x="931755" y="180368"/>
                  <a:pt x="932093" y="181063"/>
                </a:cubicBezTo>
                <a:cubicBezTo>
                  <a:pt x="932838" y="183146"/>
                  <a:pt x="931755" y="185293"/>
                  <a:pt x="929454" y="185988"/>
                </a:cubicBezTo>
                <a:cubicBezTo>
                  <a:pt x="927221" y="186303"/>
                  <a:pt x="925326" y="185988"/>
                  <a:pt x="923499" y="184599"/>
                </a:cubicBezTo>
                <a:cubicBezTo>
                  <a:pt x="922011" y="183146"/>
                  <a:pt x="921604" y="181757"/>
                  <a:pt x="922349" y="180052"/>
                </a:cubicBezTo>
                <a:cubicBezTo>
                  <a:pt x="923093" y="178284"/>
                  <a:pt x="924244" y="177211"/>
                  <a:pt x="926071" y="177211"/>
                </a:cubicBezTo>
                <a:cubicBezTo>
                  <a:pt x="926477" y="176895"/>
                  <a:pt x="927221" y="176895"/>
                  <a:pt x="927966" y="176895"/>
                </a:cubicBezTo>
                <a:close/>
                <a:moveTo>
                  <a:pt x="605179" y="176751"/>
                </a:moveTo>
                <a:cubicBezTo>
                  <a:pt x="606332" y="177065"/>
                  <a:pt x="607486" y="177065"/>
                  <a:pt x="608570" y="177442"/>
                </a:cubicBezTo>
                <a:cubicBezTo>
                  <a:pt x="610878" y="178134"/>
                  <a:pt x="611963" y="179894"/>
                  <a:pt x="611217" y="181968"/>
                </a:cubicBezTo>
                <a:cubicBezTo>
                  <a:pt x="610878" y="183351"/>
                  <a:pt x="610064" y="184734"/>
                  <a:pt x="609317" y="185802"/>
                </a:cubicBezTo>
                <a:cubicBezTo>
                  <a:pt x="608231" y="187500"/>
                  <a:pt x="604839" y="188254"/>
                  <a:pt x="602600" y="187185"/>
                </a:cubicBezTo>
                <a:cubicBezTo>
                  <a:pt x="601039" y="186494"/>
                  <a:pt x="599954" y="185425"/>
                  <a:pt x="598800" y="184420"/>
                </a:cubicBezTo>
                <a:cubicBezTo>
                  <a:pt x="598054" y="183728"/>
                  <a:pt x="598054" y="182660"/>
                  <a:pt x="598054" y="181591"/>
                </a:cubicBezTo>
                <a:cubicBezTo>
                  <a:pt x="598054" y="178134"/>
                  <a:pt x="601039" y="176059"/>
                  <a:pt x="605179" y="176751"/>
                </a:cubicBezTo>
                <a:close/>
                <a:moveTo>
                  <a:pt x="908947" y="176377"/>
                </a:moveTo>
                <a:cubicBezTo>
                  <a:pt x="911893" y="176377"/>
                  <a:pt x="914103" y="178849"/>
                  <a:pt x="914103" y="181639"/>
                </a:cubicBezTo>
                <a:cubicBezTo>
                  <a:pt x="914103" y="183414"/>
                  <a:pt x="912228" y="185189"/>
                  <a:pt x="909683" y="185189"/>
                </a:cubicBezTo>
                <a:cubicBezTo>
                  <a:pt x="906670" y="185189"/>
                  <a:pt x="904059" y="183033"/>
                  <a:pt x="904059" y="180941"/>
                </a:cubicBezTo>
                <a:cubicBezTo>
                  <a:pt x="904059" y="178469"/>
                  <a:pt x="906670" y="176059"/>
                  <a:pt x="908947" y="176377"/>
                </a:cubicBezTo>
                <a:close/>
                <a:moveTo>
                  <a:pt x="814591" y="175824"/>
                </a:moveTo>
                <a:cubicBezTo>
                  <a:pt x="816512" y="175502"/>
                  <a:pt x="817679" y="176209"/>
                  <a:pt x="818434" y="177624"/>
                </a:cubicBezTo>
                <a:cubicBezTo>
                  <a:pt x="819189" y="178652"/>
                  <a:pt x="819189" y="179745"/>
                  <a:pt x="819532" y="180838"/>
                </a:cubicBezTo>
                <a:cubicBezTo>
                  <a:pt x="818777" y="182252"/>
                  <a:pt x="817267" y="182960"/>
                  <a:pt x="815757" y="182960"/>
                </a:cubicBezTo>
                <a:cubicBezTo>
                  <a:pt x="813081" y="182960"/>
                  <a:pt x="811571" y="181545"/>
                  <a:pt x="811571" y="179038"/>
                </a:cubicBezTo>
                <a:cubicBezTo>
                  <a:pt x="811571" y="177624"/>
                  <a:pt x="813081" y="176209"/>
                  <a:pt x="814591" y="175824"/>
                </a:cubicBezTo>
                <a:close/>
                <a:moveTo>
                  <a:pt x="1141035" y="175781"/>
                </a:moveTo>
                <a:cubicBezTo>
                  <a:pt x="1144049" y="175781"/>
                  <a:pt x="1146660" y="177873"/>
                  <a:pt x="1146660" y="180029"/>
                </a:cubicBezTo>
                <a:cubicBezTo>
                  <a:pt x="1146660" y="182438"/>
                  <a:pt x="1144049" y="184910"/>
                  <a:pt x="1141839" y="184593"/>
                </a:cubicBezTo>
                <a:cubicBezTo>
                  <a:pt x="1138826" y="184593"/>
                  <a:pt x="1136616" y="182121"/>
                  <a:pt x="1136616" y="179268"/>
                </a:cubicBezTo>
                <a:cubicBezTo>
                  <a:pt x="1137018" y="177556"/>
                  <a:pt x="1138826" y="175781"/>
                  <a:pt x="1141035" y="175781"/>
                </a:cubicBezTo>
                <a:close/>
                <a:moveTo>
                  <a:pt x="225793" y="175781"/>
                </a:moveTo>
                <a:cubicBezTo>
                  <a:pt x="228784" y="175781"/>
                  <a:pt x="231027" y="176472"/>
                  <a:pt x="232931" y="178230"/>
                </a:cubicBezTo>
                <a:cubicBezTo>
                  <a:pt x="235174" y="180302"/>
                  <a:pt x="234834" y="184510"/>
                  <a:pt x="231027" y="185515"/>
                </a:cubicBezTo>
                <a:cubicBezTo>
                  <a:pt x="228376" y="186206"/>
                  <a:pt x="225385" y="186582"/>
                  <a:pt x="222734" y="185201"/>
                </a:cubicBezTo>
                <a:cubicBezTo>
                  <a:pt x="219335" y="183442"/>
                  <a:pt x="218588" y="180302"/>
                  <a:pt x="220899" y="177539"/>
                </a:cubicBezTo>
                <a:cubicBezTo>
                  <a:pt x="221239" y="177162"/>
                  <a:pt x="221646" y="176848"/>
                  <a:pt x="221986" y="176848"/>
                </a:cubicBezTo>
                <a:cubicBezTo>
                  <a:pt x="223482" y="176158"/>
                  <a:pt x="225045" y="176158"/>
                  <a:pt x="225793" y="175781"/>
                </a:cubicBezTo>
                <a:close/>
                <a:moveTo>
                  <a:pt x="557614" y="175502"/>
                </a:moveTo>
                <a:cubicBezTo>
                  <a:pt x="558426" y="175502"/>
                  <a:pt x="559509" y="175814"/>
                  <a:pt x="560253" y="175814"/>
                </a:cubicBezTo>
                <a:cubicBezTo>
                  <a:pt x="562554" y="176875"/>
                  <a:pt x="564381" y="180308"/>
                  <a:pt x="564043" y="182368"/>
                </a:cubicBezTo>
                <a:cubicBezTo>
                  <a:pt x="563637" y="183803"/>
                  <a:pt x="562892" y="184802"/>
                  <a:pt x="561404" y="185488"/>
                </a:cubicBezTo>
                <a:cubicBezTo>
                  <a:pt x="559915" y="186175"/>
                  <a:pt x="558426" y="186175"/>
                  <a:pt x="557276" y="186549"/>
                </a:cubicBezTo>
                <a:cubicBezTo>
                  <a:pt x="553556" y="186861"/>
                  <a:pt x="550174" y="181619"/>
                  <a:pt x="551662" y="179247"/>
                </a:cubicBezTo>
                <a:cubicBezTo>
                  <a:pt x="553150" y="176813"/>
                  <a:pt x="555044" y="175814"/>
                  <a:pt x="557614" y="175502"/>
                </a:cubicBezTo>
                <a:close/>
                <a:moveTo>
                  <a:pt x="257080" y="175327"/>
                </a:moveTo>
                <a:cubicBezTo>
                  <a:pt x="259724" y="174945"/>
                  <a:pt x="261962" y="176726"/>
                  <a:pt x="264267" y="177425"/>
                </a:cubicBezTo>
                <a:cubicBezTo>
                  <a:pt x="265759" y="177743"/>
                  <a:pt x="266505" y="179142"/>
                  <a:pt x="266844" y="180605"/>
                </a:cubicBezTo>
                <a:cubicBezTo>
                  <a:pt x="267590" y="182321"/>
                  <a:pt x="266098" y="184483"/>
                  <a:pt x="264267" y="185183"/>
                </a:cubicBezTo>
                <a:cubicBezTo>
                  <a:pt x="260877" y="186582"/>
                  <a:pt x="257826" y="186200"/>
                  <a:pt x="254436" y="184801"/>
                </a:cubicBezTo>
                <a:cubicBezTo>
                  <a:pt x="252605" y="184102"/>
                  <a:pt x="251113" y="182703"/>
                  <a:pt x="250707" y="180605"/>
                </a:cubicBezTo>
                <a:cubicBezTo>
                  <a:pt x="250707" y="178125"/>
                  <a:pt x="251859" y="176344"/>
                  <a:pt x="254097" y="175645"/>
                </a:cubicBezTo>
                <a:cubicBezTo>
                  <a:pt x="255249" y="175645"/>
                  <a:pt x="255995" y="175645"/>
                  <a:pt x="257080" y="175327"/>
                </a:cubicBezTo>
                <a:close/>
                <a:moveTo>
                  <a:pt x="307490" y="175325"/>
                </a:moveTo>
                <a:cubicBezTo>
                  <a:pt x="307894" y="175325"/>
                  <a:pt x="307894" y="175325"/>
                  <a:pt x="308298" y="175325"/>
                </a:cubicBezTo>
                <a:cubicBezTo>
                  <a:pt x="310859" y="174945"/>
                  <a:pt x="313150" y="175642"/>
                  <a:pt x="315711" y="176720"/>
                </a:cubicBezTo>
                <a:cubicBezTo>
                  <a:pt x="317598" y="177417"/>
                  <a:pt x="318743" y="178811"/>
                  <a:pt x="319485" y="180206"/>
                </a:cubicBezTo>
                <a:cubicBezTo>
                  <a:pt x="319822" y="180586"/>
                  <a:pt x="319822" y="181283"/>
                  <a:pt x="319822" y="181980"/>
                </a:cubicBezTo>
                <a:cubicBezTo>
                  <a:pt x="320226" y="185149"/>
                  <a:pt x="319080" y="186544"/>
                  <a:pt x="315711" y="186544"/>
                </a:cubicBezTo>
                <a:cubicBezTo>
                  <a:pt x="314970" y="186860"/>
                  <a:pt x="314228" y="186544"/>
                  <a:pt x="313487" y="186544"/>
                </a:cubicBezTo>
                <a:cubicBezTo>
                  <a:pt x="312746" y="186544"/>
                  <a:pt x="312409" y="186544"/>
                  <a:pt x="311600" y="186544"/>
                </a:cubicBezTo>
                <a:cubicBezTo>
                  <a:pt x="310118" y="186544"/>
                  <a:pt x="308635" y="186163"/>
                  <a:pt x="307490" y="184769"/>
                </a:cubicBezTo>
                <a:cubicBezTo>
                  <a:pt x="306748" y="183755"/>
                  <a:pt x="305670" y="183375"/>
                  <a:pt x="304524" y="182677"/>
                </a:cubicBezTo>
                <a:cubicBezTo>
                  <a:pt x="301896" y="181283"/>
                  <a:pt x="301559" y="178811"/>
                  <a:pt x="303783" y="176720"/>
                </a:cubicBezTo>
                <a:cubicBezTo>
                  <a:pt x="304929" y="175642"/>
                  <a:pt x="306007" y="174945"/>
                  <a:pt x="307490" y="175325"/>
                </a:cubicBezTo>
                <a:close/>
                <a:moveTo>
                  <a:pt x="437695" y="175324"/>
                </a:moveTo>
                <a:cubicBezTo>
                  <a:pt x="441067" y="175324"/>
                  <a:pt x="443696" y="175639"/>
                  <a:pt x="445922" y="177027"/>
                </a:cubicBezTo>
                <a:cubicBezTo>
                  <a:pt x="448956" y="178793"/>
                  <a:pt x="449293" y="181253"/>
                  <a:pt x="447068" y="184028"/>
                </a:cubicBezTo>
                <a:cubicBezTo>
                  <a:pt x="445585" y="185794"/>
                  <a:pt x="443696" y="186740"/>
                  <a:pt x="441067" y="187497"/>
                </a:cubicBezTo>
                <a:cubicBezTo>
                  <a:pt x="438437" y="188191"/>
                  <a:pt x="435470" y="188254"/>
                  <a:pt x="432840" y="187497"/>
                </a:cubicBezTo>
                <a:cubicBezTo>
                  <a:pt x="431357" y="187181"/>
                  <a:pt x="429873" y="186803"/>
                  <a:pt x="429132" y="185794"/>
                </a:cubicBezTo>
                <a:cubicBezTo>
                  <a:pt x="426165" y="182262"/>
                  <a:pt x="427244" y="179108"/>
                  <a:pt x="430615" y="177405"/>
                </a:cubicBezTo>
                <a:cubicBezTo>
                  <a:pt x="433245" y="176333"/>
                  <a:pt x="435470" y="174945"/>
                  <a:pt x="437695" y="175324"/>
                </a:cubicBezTo>
                <a:close/>
                <a:moveTo>
                  <a:pt x="1121521" y="175322"/>
                </a:moveTo>
                <a:cubicBezTo>
                  <a:pt x="1123795" y="174945"/>
                  <a:pt x="1125600" y="175322"/>
                  <a:pt x="1127473" y="176702"/>
                </a:cubicBezTo>
                <a:cubicBezTo>
                  <a:pt x="1128944" y="178082"/>
                  <a:pt x="1129412" y="179461"/>
                  <a:pt x="1128609" y="181218"/>
                </a:cubicBezTo>
                <a:cubicBezTo>
                  <a:pt x="1127874" y="182911"/>
                  <a:pt x="1126737" y="183978"/>
                  <a:pt x="1124865" y="183978"/>
                </a:cubicBezTo>
                <a:cubicBezTo>
                  <a:pt x="1124530" y="183978"/>
                  <a:pt x="1123795" y="183978"/>
                  <a:pt x="1122992" y="184354"/>
                </a:cubicBezTo>
                <a:cubicBezTo>
                  <a:pt x="1121521" y="184354"/>
                  <a:pt x="1120786" y="183664"/>
                  <a:pt x="1120050" y="182598"/>
                </a:cubicBezTo>
                <a:cubicBezTo>
                  <a:pt x="1119716" y="181908"/>
                  <a:pt x="1119315" y="180841"/>
                  <a:pt x="1118914" y="180151"/>
                </a:cubicBezTo>
                <a:cubicBezTo>
                  <a:pt x="1118178" y="178082"/>
                  <a:pt x="1119315" y="176012"/>
                  <a:pt x="1121521" y="175322"/>
                </a:cubicBezTo>
                <a:close/>
                <a:moveTo>
                  <a:pt x="404180" y="175297"/>
                </a:moveTo>
                <a:cubicBezTo>
                  <a:pt x="405863" y="175384"/>
                  <a:pt x="407452" y="176102"/>
                  <a:pt x="409143" y="177538"/>
                </a:cubicBezTo>
                <a:cubicBezTo>
                  <a:pt x="409549" y="177857"/>
                  <a:pt x="409887" y="178240"/>
                  <a:pt x="410293" y="178942"/>
                </a:cubicBezTo>
                <a:cubicBezTo>
                  <a:pt x="412120" y="182132"/>
                  <a:pt x="411038" y="184940"/>
                  <a:pt x="407249" y="185642"/>
                </a:cubicBezTo>
                <a:cubicBezTo>
                  <a:pt x="406505" y="186024"/>
                  <a:pt x="405423" y="186024"/>
                  <a:pt x="403867" y="186024"/>
                </a:cubicBezTo>
                <a:cubicBezTo>
                  <a:pt x="402785" y="185642"/>
                  <a:pt x="400891" y="185323"/>
                  <a:pt x="399403" y="184940"/>
                </a:cubicBezTo>
                <a:cubicBezTo>
                  <a:pt x="397509" y="184238"/>
                  <a:pt x="396765" y="183153"/>
                  <a:pt x="396426" y="181430"/>
                </a:cubicBezTo>
                <a:cubicBezTo>
                  <a:pt x="396426" y="179643"/>
                  <a:pt x="396765" y="177857"/>
                  <a:pt x="398658" y="176836"/>
                </a:cubicBezTo>
                <a:cubicBezTo>
                  <a:pt x="400722" y="175751"/>
                  <a:pt x="402497" y="175209"/>
                  <a:pt x="404180" y="175297"/>
                </a:cubicBezTo>
                <a:close/>
                <a:moveTo>
                  <a:pt x="178330" y="175163"/>
                </a:moveTo>
                <a:cubicBezTo>
                  <a:pt x="179647" y="175297"/>
                  <a:pt x="180964" y="175738"/>
                  <a:pt x="182280" y="176432"/>
                </a:cubicBezTo>
                <a:cubicBezTo>
                  <a:pt x="183766" y="177125"/>
                  <a:pt x="184914" y="179962"/>
                  <a:pt x="184104" y="181349"/>
                </a:cubicBezTo>
                <a:cubicBezTo>
                  <a:pt x="184104" y="181665"/>
                  <a:pt x="183766" y="182043"/>
                  <a:pt x="183766" y="182043"/>
                </a:cubicBezTo>
                <a:cubicBezTo>
                  <a:pt x="181875" y="183808"/>
                  <a:pt x="179647" y="184817"/>
                  <a:pt x="177419" y="185889"/>
                </a:cubicBezTo>
                <a:cubicBezTo>
                  <a:pt x="176271" y="186582"/>
                  <a:pt x="174785" y="186204"/>
                  <a:pt x="173637" y="185195"/>
                </a:cubicBezTo>
                <a:cubicBezTo>
                  <a:pt x="172152" y="184123"/>
                  <a:pt x="171004" y="182736"/>
                  <a:pt x="171004" y="180971"/>
                </a:cubicBezTo>
                <a:cubicBezTo>
                  <a:pt x="171004" y="177819"/>
                  <a:pt x="171814" y="176810"/>
                  <a:pt x="174380" y="175738"/>
                </a:cubicBezTo>
                <a:cubicBezTo>
                  <a:pt x="175697" y="175202"/>
                  <a:pt x="177014" y="175029"/>
                  <a:pt x="178330" y="175163"/>
                </a:cubicBezTo>
                <a:close/>
                <a:moveTo>
                  <a:pt x="1158520" y="174953"/>
                </a:moveTo>
                <a:cubicBezTo>
                  <a:pt x="1159819" y="174905"/>
                  <a:pt x="1161117" y="175423"/>
                  <a:pt x="1161850" y="176458"/>
                </a:cubicBezTo>
                <a:cubicBezTo>
                  <a:pt x="1162582" y="177524"/>
                  <a:pt x="1163314" y="178528"/>
                  <a:pt x="1163314" y="179971"/>
                </a:cubicBezTo>
                <a:cubicBezTo>
                  <a:pt x="1162981" y="182354"/>
                  <a:pt x="1161850" y="183797"/>
                  <a:pt x="1159253" y="183420"/>
                </a:cubicBezTo>
                <a:cubicBezTo>
                  <a:pt x="1157056" y="183420"/>
                  <a:pt x="1156324" y="183044"/>
                  <a:pt x="1155924" y="180974"/>
                </a:cubicBezTo>
                <a:cubicBezTo>
                  <a:pt x="1155591" y="180284"/>
                  <a:pt x="1155591" y="179594"/>
                  <a:pt x="1155192" y="179218"/>
                </a:cubicBezTo>
                <a:cubicBezTo>
                  <a:pt x="1154459" y="178214"/>
                  <a:pt x="1154859" y="177524"/>
                  <a:pt x="1155192" y="176834"/>
                </a:cubicBezTo>
                <a:cubicBezTo>
                  <a:pt x="1155924" y="175611"/>
                  <a:pt x="1157222" y="175000"/>
                  <a:pt x="1158520" y="174953"/>
                </a:cubicBezTo>
                <a:close/>
                <a:moveTo>
                  <a:pt x="500159" y="174905"/>
                </a:moveTo>
                <a:cubicBezTo>
                  <a:pt x="501752" y="174992"/>
                  <a:pt x="503345" y="175437"/>
                  <a:pt x="505040" y="176168"/>
                </a:cubicBezTo>
                <a:cubicBezTo>
                  <a:pt x="506939" y="176868"/>
                  <a:pt x="508431" y="178267"/>
                  <a:pt x="508770" y="180365"/>
                </a:cubicBezTo>
                <a:cubicBezTo>
                  <a:pt x="508770" y="182845"/>
                  <a:pt x="507685" y="184626"/>
                  <a:pt x="505447" y="185325"/>
                </a:cubicBezTo>
                <a:cubicBezTo>
                  <a:pt x="504294" y="185325"/>
                  <a:pt x="503142" y="185325"/>
                  <a:pt x="502396" y="185643"/>
                </a:cubicBezTo>
                <a:cubicBezTo>
                  <a:pt x="499752" y="186025"/>
                  <a:pt x="497514" y="184244"/>
                  <a:pt x="495277" y="183545"/>
                </a:cubicBezTo>
                <a:cubicBezTo>
                  <a:pt x="493786" y="183163"/>
                  <a:pt x="493040" y="181764"/>
                  <a:pt x="492633" y="180365"/>
                </a:cubicBezTo>
                <a:cubicBezTo>
                  <a:pt x="491887" y="178585"/>
                  <a:pt x="493379" y="176486"/>
                  <a:pt x="495277" y="175787"/>
                </a:cubicBezTo>
                <a:cubicBezTo>
                  <a:pt x="496972" y="175087"/>
                  <a:pt x="498565" y="174817"/>
                  <a:pt x="500159" y="174905"/>
                </a:cubicBezTo>
                <a:close/>
                <a:moveTo>
                  <a:pt x="1058045" y="174816"/>
                </a:moveTo>
                <a:cubicBezTo>
                  <a:pt x="1058974" y="174737"/>
                  <a:pt x="1059894" y="174927"/>
                  <a:pt x="1060797" y="175465"/>
                </a:cubicBezTo>
                <a:cubicBezTo>
                  <a:pt x="1062670" y="176480"/>
                  <a:pt x="1064143" y="177557"/>
                  <a:pt x="1064544" y="180029"/>
                </a:cubicBezTo>
                <a:cubicBezTo>
                  <a:pt x="1064879" y="182437"/>
                  <a:pt x="1064544" y="184212"/>
                  <a:pt x="1061934" y="184909"/>
                </a:cubicBezTo>
                <a:cubicBezTo>
                  <a:pt x="1060462" y="185606"/>
                  <a:pt x="1058589" y="185986"/>
                  <a:pt x="1057117" y="186303"/>
                </a:cubicBezTo>
                <a:cubicBezTo>
                  <a:pt x="1055979" y="185986"/>
                  <a:pt x="1054909" y="185986"/>
                  <a:pt x="1053771" y="185606"/>
                </a:cubicBezTo>
                <a:cubicBezTo>
                  <a:pt x="1051898" y="184592"/>
                  <a:pt x="1051563" y="182817"/>
                  <a:pt x="1051898" y="181043"/>
                </a:cubicBezTo>
                <a:cubicBezTo>
                  <a:pt x="1052634" y="179268"/>
                  <a:pt x="1053035" y="177177"/>
                  <a:pt x="1055243" y="175782"/>
                </a:cubicBezTo>
                <a:cubicBezTo>
                  <a:pt x="1056180" y="175244"/>
                  <a:pt x="1057117" y="174895"/>
                  <a:pt x="1058045" y="174816"/>
                </a:cubicBezTo>
                <a:close/>
                <a:moveTo>
                  <a:pt x="532594" y="174812"/>
                </a:moveTo>
                <a:cubicBezTo>
                  <a:pt x="534005" y="174812"/>
                  <a:pt x="535416" y="175079"/>
                  <a:pt x="536741" y="175770"/>
                </a:cubicBezTo>
                <a:cubicBezTo>
                  <a:pt x="540140" y="177528"/>
                  <a:pt x="540888" y="180668"/>
                  <a:pt x="538645" y="183431"/>
                </a:cubicBezTo>
                <a:cubicBezTo>
                  <a:pt x="538237" y="183808"/>
                  <a:pt x="537897" y="184122"/>
                  <a:pt x="537489" y="184122"/>
                </a:cubicBezTo>
                <a:cubicBezTo>
                  <a:pt x="535993" y="184813"/>
                  <a:pt x="534498" y="184813"/>
                  <a:pt x="533750" y="185190"/>
                </a:cubicBezTo>
                <a:cubicBezTo>
                  <a:pt x="530691" y="185190"/>
                  <a:pt x="528448" y="184499"/>
                  <a:pt x="526545" y="182740"/>
                </a:cubicBezTo>
                <a:cubicBezTo>
                  <a:pt x="524302" y="180668"/>
                  <a:pt x="524709" y="176460"/>
                  <a:pt x="528448" y="175456"/>
                </a:cubicBezTo>
                <a:cubicBezTo>
                  <a:pt x="529774" y="175079"/>
                  <a:pt x="531184" y="174812"/>
                  <a:pt x="532594" y="174812"/>
                </a:cubicBezTo>
                <a:close/>
                <a:moveTo>
                  <a:pt x="583325" y="174768"/>
                </a:moveTo>
                <a:cubicBezTo>
                  <a:pt x="583982" y="174895"/>
                  <a:pt x="584638" y="175244"/>
                  <a:pt x="585211" y="175782"/>
                </a:cubicBezTo>
                <a:cubicBezTo>
                  <a:pt x="587029" y="176860"/>
                  <a:pt x="588173" y="178254"/>
                  <a:pt x="587769" y="180029"/>
                </a:cubicBezTo>
                <a:cubicBezTo>
                  <a:pt x="587769" y="183134"/>
                  <a:pt x="587029" y="184212"/>
                  <a:pt x="584470" y="185289"/>
                </a:cubicBezTo>
                <a:cubicBezTo>
                  <a:pt x="581844" y="186303"/>
                  <a:pt x="579218" y="185986"/>
                  <a:pt x="576592" y="184592"/>
                </a:cubicBezTo>
                <a:cubicBezTo>
                  <a:pt x="575110" y="183895"/>
                  <a:pt x="573966" y="181043"/>
                  <a:pt x="574707" y="179649"/>
                </a:cubicBezTo>
                <a:cubicBezTo>
                  <a:pt x="574707" y="179268"/>
                  <a:pt x="575110" y="178951"/>
                  <a:pt x="575110" y="178951"/>
                </a:cubicBezTo>
                <a:cubicBezTo>
                  <a:pt x="576996" y="177177"/>
                  <a:pt x="579218" y="176163"/>
                  <a:pt x="581440" y="175085"/>
                </a:cubicBezTo>
                <a:cubicBezTo>
                  <a:pt x="582013" y="174737"/>
                  <a:pt x="582669" y="174642"/>
                  <a:pt x="583325" y="174768"/>
                </a:cubicBezTo>
                <a:close/>
                <a:moveTo>
                  <a:pt x="287955" y="174666"/>
                </a:moveTo>
                <a:cubicBezTo>
                  <a:pt x="289100" y="174666"/>
                  <a:pt x="290582" y="175048"/>
                  <a:pt x="291323" y="176128"/>
                </a:cubicBezTo>
                <a:cubicBezTo>
                  <a:pt x="293545" y="177844"/>
                  <a:pt x="294354" y="180260"/>
                  <a:pt x="294354" y="183120"/>
                </a:cubicBezTo>
                <a:cubicBezTo>
                  <a:pt x="294354" y="185916"/>
                  <a:pt x="291727" y="187696"/>
                  <a:pt x="289100" y="187378"/>
                </a:cubicBezTo>
                <a:cubicBezTo>
                  <a:pt x="286878" y="186997"/>
                  <a:pt x="284251" y="186679"/>
                  <a:pt x="282027" y="185281"/>
                </a:cubicBezTo>
                <a:cubicBezTo>
                  <a:pt x="279738" y="183883"/>
                  <a:pt x="278661" y="181721"/>
                  <a:pt x="278998" y="179243"/>
                </a:cubicBezTo>
                <a:cubicBezTo>
                  <a:pt x="279402" y="177145"/>
                  <a:pt x="280883" y="176128"/>
                  <a:pt x="283106" y="175429"/>
                </a:cubicBezTo>
                <a:cubicBezTo>
                  <a:pt x="284588" y="175048"/>
                  <a:pt x="286137" y="175048"/>
                  <a:pt x="287955" y="174666"/>
                </a:cubicBezTo>
                <a:close/>
                <a:moveTo>
                  <a:pt x="1102920" y="174388"/>
                </a:moveTo>
                <a:cubicBezTo>
                  <a:pt x="1104396" y="175077"/>
                  <a:pt x="1105872" y="175452"/>
                  <a:pt x="1107416" y="176141"/>
                </a:cubicBezTo>
                <a:cubicBezTo>
                  <a:pt x="1107751" y="177143"/>
                  <a:pt x="1108489" y="178207"/>
                  <a:pt x="1108892" y="179208"/>
                </a:cubicBezTo>
                <a:cubicBezTo>
                  <a:pt x="1108489" y="180273"/>
                  <a:pt x="1108489" y="181337"/>
                  <a:pt x="1108154" y="182338"/>
                </a:cubicBezTo>
                <a:cubicBezTo>
                  <a:pt x="1107013" y="184091"/>
                  <a:pt x="1105134" y="184780"/>
                  <a:pt x="1103322" y="185155"/>
                </a:cubicBezTo>
                <a:cubicBezTo>
                  <a:pt x="1100705" y="185468"/>
                  <a:pt x="1097753" y="184091"/>
                  <a:pt x="1096209" y="181650"/>
                </a:cubicBezTo>
                <a:cubicBezTo>
                  <a:pt x="1095874" y="180961"/>
                  <a:pt x="1095874" y="179960"/>
                  <a:pt x="1096612" y="179584"/>
                </a:cubicBezTo>
                <a:cubicBezTo>
                  <a:pt x="1097753" y="178520"/>
                  <a:pt x="1099229" y="177518"/>
                  <a:pt x="1100303" y="176454"/>
                </a:cubicBezTo>
                <a:cubicBezTo>
                  <a:pt x="1101041" y="175452"/>
                  <a:pt x="1102182" y="174701"/>
                  <a:pt x="1102920" y="174388"/>
                </a:cubicBezTo>
                <a:close/>
                <a:moveTo>
                  <a:pt x="1002136" y="174388"/>
                </a:moveTo>
                <a:cubicBezTo>
                  <a:pt x="1002882" y="174388"/>
                  <a:pt x="1003629" y="174388"/>
                  <a:pt x="1003968" y="174388"/>
                </a:cubicBezTo>
                <a:cubicBezTo>
                  <a:pt x="1007768" y="174388"/>
                  <a:pt x="1009260" y="175465"/>
                  <a:pt x="1010007" y="178254"/>
                </a:cubicBezTo>
                <a:cubicBezTo>
                  <a:pt x="1010753" y="180029"/>
                  <a:pt x="1010753" y="182120"/>
                  <a:pt x="1009260" y="183895"/>
                </a:cubicBezTo>
                <a:cubicBezTo>
                  <a:pt x="1008853" y="184592"/>
                  <a:pt x="1008107" y="184909"/>
                  <a:pt x="1007360" y="185289"/>
                </a:cubicBezTo>
                <a:cubicBezTo>
                  <a:pt x="1005122" y="186303"/>
                  <a:pt x="1000236" y="185289"/>
                  <a:pt x="998744" y="183515"/>
                </a:cubicBezTo>
                <a:cubicBezTo>
                  <a:pt x="997251" y="181740"/>
                  <a:pt x="996844" y="180029"/>
                  <a:pt x="997590" y="177874"/>
                </a:cubicBezTo>
                <a:cubicBezTo>
                  <a:pt x="998336" y="176163"/>
                  <a:pt x="999829" y="174705"/>
                  <a:pt x="1002136" y="174388"/>
                </a:cubicBezTo>
                <a:close/>
                <a:moveTo>
                  <a:pt x="946227" y="174388"/>
                </a:moveTo>
                <a:cubicBezTo>
                  <a:pt x="946973" y="174388"/>
                  <a:pt x="947720" y="174388"/>
                  <a:pt x="948127" y="174388"/>
                </a:cubicBezTo>
                <a:cubicBezTo>
                  <a:pt x="951859" y="174388"/>
                  <a:pt x="953352" y="175465"/>
                  <a:pt x="954098" y="178254"/>
                </a:cubicBezTo>
                <a:cubicBezTo>
                  <a:pt x="954844" y="180029"/>
                  <a:pt x="954844" y="182120"/>
                  <a:pt x="953352" y="183895"/>
                </a:cubicBezTo>
                <a:cubicBezTo>
                  <a:pt x="953012" y="184592"/>
                  <a:pt x="952198" y="184909"/>
                  <a:pt x="951452" y="185289"/>
                </a:cubicBezTo>
                <a:cubicBezTo>
                  <a:pt x="949213" y="186303"/>
                  <a:pt x="944327" y="185289"/>
                  <a:pt x="942835" y="183515"/>
                </a:cubicBezTo>
                <a:cubicBezTo>
                  <a:pt x="941342" y="181740"/>
                  <a:pt x="940935" y="180029"/>
                  <a:pt x="941681" y="177874"/>
                </a:cubicBezTo>
                <a:cubicBezTo>
                  <a:pt x="942428" y="176163"/>
                  <a:pt x="943988" y="174705"/>
                  <a:pt x="946227" y="174388"/>
                </a:cubicBezTo>
                <a:close/>
                <a:moveTo>
                  <a:pt x="202163" y="174212"/>
                </a:moveTo>
                <a:cubicBezTo>
                  <a:pt x="205934" y="173831"/>
                  <a:pt x="209301" y="179109"/>
                  <a:pt x="207819" y="181589"/>
                </a:cubicBezTo>
                <a:cubicBezTo>
                  <a:pt x="206271" y="184069"/>
                  <a:pt x="204452" y="185150"/>
                  <a:pt x="201827" y="185467"/>
                </a:cubicBezTo>
                <a:cubicBezTo>
                  <a:pt x="201086" y="185467"/>
                  <a:pt x="199941" y="185150"/>
                  <a:pt x="199200" y="185150"/>
                </a:cubicBezTo>
                <a:cubicBezTo>
                  <a:pt x="196978" y="184069"/>
                  <a:pt x="195093" y="180571"/>
                  <a:pt x="195497" y="178409"/>
                </a:cubicBezTo>
                <a:cubicBezTo>
                  <a:pt x="195834" y="177010"/>
                  <a:pt x="196574" y="175993"/>
                  <a:pt x="198123" y="175293"/>
                </a:cubicBezTo>
                <a:cubicBezTo>
                  <a:pt x="199200" y="174530"/>
                  <a:pt x="200682" y="174530"/>
                  <a:pt x="202163" y="174212"/>
                </a:cubicBezTo>
                <a:close/>
                <a:moveTo>
                  <a:pt x="1033691" y="174208"/>
                </a:moveTo>
                <a:cubicBezTo>
                  <a:pt x="1036310" y="174900"/>
                  <a:pt x="1038123" y="176282"/>
                  <a:pt x="1038862" y="179048"/>
                </a:cubicBezTo>
                <a:cubicBezTo>
                  <a:pt x="1039264" y="180494"/>
                  <a:pt x="1039600" y="182191"/>
                  <a:pt x="1038862" y="183637"/>
                </a:cubicBezTo>
                <a:cubicBezTo>
                  <a:pt x="1038123" y="185020"/>
                  <a:pt x="1037384" y="185711"/>
                  <a:pt x="1035907" y="185334"/>
                </a:cubicBezTo>
                <a:cubicBezTo>
                  <a:pt x="1035168" y="185711"/>
                  <a:pt x="1034430" y="185711"/>
                  <a:pt x="1033691" y="185711"/>
                </a:cubicBezTo>
                <a:cubicBezTo>
                  <a:pt x="1032952" y="185711"/>
                  <a:pt x="1032214" y="186025"/>
                  <a:pt x="1031072" y="186025"/>
                </a:cubicBezTo>
                <a:cubicBezTo>
                  <a:pt x="1028856" y="186025"/>
                  <a:pt x="1027379" y="185020"/>
                  <a:pt x="1026237" y="183260"/>
                </a:cubicBezTo>
                <a:cubicBezTo>
                  <a:pt x="1025096" y="181500"/>
                  <a:pt x="1025498" y="179802"/>
                  <a:pt x="1026573" y="178357"/>
                </a:cubicBezTo>
                <a:cubicBezTo>
                  <a:pt x="1027379" y="177351"/>
                  <a:pt x="1028117" y="176659"/>
                  <a:pt x="1028856" y="175591"/>
                </a:cubicBezTo>
                <a:cubicBezTo>
                  <a:pt x="1030334" y="174208"/>
                  <a:pt x="1031811" y="173831"/>
                  <a:pt x="1033691" y="174208"/>
                </a:cubicBezTo>
                <a:close/>
                <a:moveTo>
                  <a:pt x="1082970" y="173655"/>
                </a:moveTo>
                <a:cubicBezTo>
                  <a:pt x="1084114" y="173655"/>
                  <a:pt x="1085259" y="173973"/>
                  <a:pt x="1085595" y="175054"/>
                </a:cubicBezTo>
                <a:cubicBezTo>
                  <a:pt x="1086336" y="176835"/>
                  <a:pt x="1087480" y="178551"/>
                  <a:pt x="1086336" y="180714"/>
                </a:cubicBezTo>
                <a:cubicBezTo>
                  <a:pt x="1085999" y="181413"/>
                  <a:pt x="1085259" y="182112"/>
                  <a:pt x="1084518" y="182812"/>
                </a:cubicBezTo>
                <a:cubicBezTo>
                  <a:pt x="1083711" y="183130"/>
                  <a:pt x="1082970" y="183511"/>
                  <a:pt x="1082634" y="183511"/>
                </a:cubicBezTo>
                <a:cubicBezTo>
                  <a:pt x="1078124" y="184910"/>
                  <a:pt x="1074759" y="182812"/>
                  <a:pt x="1074759" y="178551"/>
                </a:cubicBezTo>
                <a:cubicBezTo>
                  <a:pt x="1074759" y="176453"/>
                  <a:pt x="1075567" y="175436"/>
                  <a:pt x="1077788" y="174673"/>
                </a:cubicBezTo>
                <a:cubicBezTo>
                  <a:pt x="1079672" y="173973"/>
                  <a:pt x="1081153" y="173274"/>
                  <a:pt x="1082970" y="173655"/>
                </a:cubicBezTo>
                <a:close/>
                <a:moveTo>
                  <a:pt x="470078" y="173655"/>
                </a:moveTo>
                <a:cubicBezTo>
                  <a:pt x="472301" y="173973"/>
                  <a:pt x="474928" y="174354"/>
                  <a:pt x="477150" y="175753"/>
                </a:cubicBezTo>
                <a:cubicBezTo>
                  <a:pt x="479374" y="177151"/>
                  <a:pt x="480519" y="179248"/>
                  <a:pt x="480115" y="181727"/>
                </a:cubicBezTo>
                <a:cubicBezTo>
                  <a:pt x="479778" y="183888"/>
                  <a:pt x="478229" y="184905"/>
                  <a:pt x="476006" y="185604"/>
                </a:cubicBezTo>
                <a:cubicBezTo>
                  <a:pt x="474524" y="185985"/>
                  <a:pt x="472638" y="186303"/>
                  <a:pt x="471156" y="186303"/>
                </a:cubicBezTo>
                <a:cubicBezTo>
                  <a:pt x="470078" y="186303"/>
                  <a:pt x="468529" y="185985"/>
                  <a:pt x="467789" y="184905"/>
                </a:cubicBezTo>
                <a:cubicBezTo>
                  <a:pt x="465566" y="183125"/>
                  <a:pt x="464825" y="180647"/>
                  <a:pt x="464825" y="177850"/>
                </a:cubicBezTo>
                <a:cubicBezTo>
                  <a:pt x="464825" y="174990"/>
                  <a:pt x="467452" y="173274"/>
                  <a:pt x="470078" y="173655"/>
                </a:cubicBezTo>
                <a:close/>
                <a:moveTo>
                  <a:pt x="978845" y="173507"/>
                </a:moveTo>
                <a:cubicBezTo>
                  <a:pt x="981472" y="172438"/>
                  <a:pt x="984100" y="173821"/>
                  <a:pt x="984437" y="176649"/>
                </a:cubicBezTo>
                <a:cubicBezTo>
                  <a:pt x="985178" y="179792"/>
                  <a:pt x="984437" y="180798"/>
                  <a:pt x="981472" y="182872"/>
                </a:cubicBezTo>
                <a:cubicBezTo>
                  <a:pt x="979990" y="184318"/>
                  <a:pt x="978104" y="184632"/>
                  <a:pt x="975880" y="184632"/>
                </a:cubicBezTo>
                <a:cubicBezTo>
                  <a:pt x="973994" y="184632"/>
                  <a:pt x="972107" y="184318"/>
                  <a:pt x="970288" y="182872"/>
                </a:cubicBezTo>
                <a:cubicBezTo>
                  <a:pt x="967997" y="180798"/>
                  <a:pt x="967997" y="177655"/>
                  <a:pt x="970625" y="176272"/>
                </a:cubicBezTo>
                <a:cubicBezTo>
                  <a:pt x="971770" y="175581"/>
                  <a:pt x="972848" y="175266"/>
                  <a:pt x="973994" y="174889"/>
                </a:cubicBezTo>
                <a:cubicBezTo>
                  <a:pt x="975476" y="174512"/>
                  <a:pt x="977362" y="174198"/>
                  <a:pt x="978845" y="173507"/>
                </a:cubicBezTo>
                <a:close/>
                <a:moveTo>
                  <a:pt x="44510" y="173311"/>
                </a:moveTo>
                <a:cubicBezTo>
                  <a:pt x="46707" y="173311"/>
                  <a:pt x="47440" y="173690"/>
                  <a:pt x="47773" y="175773"/>
                </a:cubicBezTo>
                <a:cubicBezTo>
                  <a:pt x="48172" y="176468"/>
                  <a:pt x="48172" y="177163"/>
                  <a:pt x="48505" y="177541"/>
                </a:cubicBezTo>
                <a:cubicBezTo>
                  <a:pt x="49304" y="178552"/>
                  <a:pt x="48904" y="179246"/>
                  <a:pt x="48505" y="180004"/>
                </a:cubicBezTo>
                <a:cubicBezTo>
                  <a:pt x="47040" y="182403"/>
                  <a:pt x="43378" y="182403"/>
                  <a:pt x="41914" y="180320"/>
                </a:cubicBezTo>
                <a:cubicBezTo>
                  <a:pt x="41181" y="179246"/>
                  <a:pt x="40449" y="178236"/>
                  <a:pt x="40449" y="176847"/>
                </a:cubicBezTo>
                <a:cubicBezTo>
                  <a:pt x="40782" y="174384"/>
                  <a:pt x="41914" y="172995"/>
                  <a:pt x="44510" y="173311"/>
                </a:cubicBezTo>
                <a:close/>
                <a:moveTo>
                  <a:pt x="339719" y="173309"/>
                </a:moveTo>
                <a:cubicBezTo>
                  <a:pt x="342753" y="172995"/>
                  <a:pt x="345315" y="173309"/>
                  <a:pt x="347607" y="175066"/>
                </a:cubicBezTo>
                <a:cubicBezTo>
                  <a:pt x="348349" y="175756"/>
                  <a:pt x="349427" y="176132"/>
                  <a:pt x="350169" y="176822"/>
                </a:cubicBezTo>
                <a:cubicBezTo>
                  <a:pt x="353944" y="178516"/>
                  <a:pt x="355023" y="179960"/>
                  <a:pt x="355023" y="184100"/>
                </a:cubicBezTo>
                <a:cubicBezTo>
                  <a:pt x="353540" y="185857"/>
                  <a:pt x="351720" y="186861"/>
                  <a:pt x="349090" y="186861"/>
                </a:cubicBezTo>
                <a:cubicBezTo>
                  <a:pt x="345719" y="186861"/>
                  <a:pt x="342753" y="186861"/>
                  <a:pt x="339719" y="185857"/>
                </a:cubicBezTo>
                <a:cubicBezTo>
                  <a:pt x="337494" y="184791"/>
                  <a:pt x="336011" y="183410"/>
                  <a:pt x="334865" y="181340"/>
                </a:cubicBezTo>
                <a:cubicBezTo>
                  <a:pt x="333382" y="177826"/>
                  <a:pt x="335606" y="173999"/>
                  <a:pt x="339719" y="173309"/>
                </a:cubicBezTo>
                <a:close/>
                <a:moveTo>
                  <a:pt x="152768" y="173137"/>
                </a:moveTo>
                <a:cubicBezTo>
                  <a:pt x="154028" y="172878"/>
                  <a:pt x="155432" y="172972"/>
                  <a:pt x="156549" y="173507"/>
                </a:cubicBezTo>
                <a:cubicBezTo>
                  <a:pt x="158037" y="174198"/>
                  <a:pt x="159187" y="175266"/>
                  <a:pt x="160337" y="176272"/>
                </a:cubicBezTo>
                <a:cubicBezTo>
                  <a:pt x="161420" y="176964"/>
                  <a:pt x="161420" y="178032"/>
                  <a:pt x="161081" y="179038"/>
                </a:cubicBezTo>
                <a:cubicBezTo>
                  <a:pt x="161081" y="182558"/>
                  <a:pt x="158037" y="184632"/>
                  <a:pt x="153910" y="183941"/>
                </a:cubicBezTo>
                <a:cubicBezTo>
                  <a:pt x="152828" y="183627"/>
                  <a:pt x="151677" y="183627"/>
                  <a:pt x="150595" y="183249"/>
                </a:cubicBezTo>
                <a:cubicBezTo>
                  <a:pt x="148295" y="182558"/>
                  <a:pt x="147212" y="180798"/>
                  <a:pt x="147956" y="178724"/>
                </a:cubicBezTo>
                <a:cubicBezTo>
                  <a:pt x="148295" y="177341"/>
                  <a:pt x="149039" y="175958"/>
                  <a:pt x="149851" y="174889"/>
                </a:cubicBezTo>
                <a:cubicBezTo>
                  <a:pt x="150392" y="174009"/>
                  <a:pt x="151508" y="173397"/>
                  <a:pt x="152768" y="173137"/>
                </a:cubicBezTo>
                <a:close/>
                <a:moveTo>
                  <a:pt x="100752" y="172819"/>
                </a:moveTo>
                <a:cubicBezTo>
                  <a:pt x="102289" y="173137"/>
                  <a:pt x="103759" y="173519"/>
                  <a:pt x="104828" y="174918"/>
                </a:cubicBezTo>
                <a:cubicBezTo>
                  <a:pt x="105564" y="175999"/>
                  <a:pt x="106700" y="177016"/>
                  <a:pt x="106365" y="178415"/>
                </a:cubicBezTo>
                <a:cubicBezTo>
                  <a:pt x="105965" y="180196"/>
                  <a:pt x="105564" y="181976"/>
                  <a:pt x="103358" y="182994"/>
                </a:cubicBezTo>
                <a:cubicBezTo>
                  <a:pt x="101153" y="184075"/>
                  <a:pt x="98947" y="184075"/>
                  <a:pt x="96675" y="182676"/>
                </a:cubicBezTo>
                <a:cubicBezTo>
                  <a:pt x="95606" y="181976"/>
                  <a:pt x="94871" y="180895"/>
                  <a:pt x="95205" y="179496"/>
                </a:cubicBezTo>
                <a:cubicBezTo>
                  <a:pt x="95606" y="178415"/>
                  <a:pt x="95606" y="177398"/>
                  <a:pt x="95940" y="176317"/>
                </a:cubicBezTo>
                <a:cubicBezTo>
                  <a:pt x="96675" y="173837"/>
                  <a:pt x="98212" y="172438"/>
                  <a:pt x="100752" y="172819"/>
                </a:cubicBezTo>
                <a:close/>
                <a:moveTo>
                  <a:pt x="127663" y="172499"/>
                </a:moveTo>
                <a:cubicBezTo>
                  <a:pt x="128821" y="172673"/>
                  <a:pt x="129929" y="173117"/>
                  <a:pt x="131037" y="173656"/>
                </a:cubicBezTo>
                <a:cubicBezTo>
                  <a:pt x="133656" y="175050"/>
                  <a:pt x="134060" y="178220"/>
                  <a:pt x="131776" y="180692"/>
                </a:cubicBezTo>
                <a:cubicBezTo>
                  <a:pt x="131037" y="181706"/>
                  <a:pt x="129963" y="182403"/>
                  <a:pt x="128485" y="182086"/>
                </a:cubicBezTo>
                <a:cubicBezTo>
                  <a:pt x="127747" y="182086"/>
                  <a:pt x="126941" y="182086"/>
                  <a:pt x="126202" y="182086"/>
                </a:cubicBezTo>
                <a:cubicBezTo>
                  <a:pt x="125128" y="182086"/>
                  <a:pt x="123247" y="182086"/>
                  <a:pt x="122106" y="180692"/>
                </a:cubicBezTo>
                <a:cubicBezTo>
                  <a:pt x="119554" y="177839"/>
                  <a:pt x="120293" y="174353"/>
                  <a:pt x="123986" y="172958"/>
                </a:cubicBezTo>
                <a:cubicBezTo>
                  <a:pt x="125296" y="172420"/>
                  <a:pt x="126504" y="172325"/>
                  <a:pt x="127663" y="172499"/>
                </a:cubicBezTo>
                <a:close/>
                <a:moveTo>
                  <a:pt x="377460" y="172438"/>
                </a:moveTo>
                <a:cubicBezTo>
                  <a:pt x="379678" y="172819"/>
                  <a:pt x="382300" y="173137"/>
                  <a:pt x="384519" y="174536"/>
                </a:cubicBezTo>
                <a:cubicBezTo>
                  <a:pt x="386401" y="175617"/>
                  <a:pt x="387140" y="177016"/>
                  <a:pt x="386401" y="178797"/>
                </a:cubicBezTo>
                <a:cubicBezTo>
                  <a:pt x="385998" y="179496"/>
                  <a:pt x="385661" y="180577"/>
                  <a:pt x="384922" y="180577"/>
                </a:cubicBezTo>
                <a:cubicBezTo>
                  <a:pt x="382300" y="181595"/>
                  <a:pt x="379678" y="182676"/>
                  <a:pt x="376721" y="183757"/>
                </a:cubicBezTo>
                <a:cubicBezTo>
                  <a:pt x="375981" y="184075"/>
                  <a:pt x="375242" y="184075"/>
                  <a:pt x="374099" y="184075"/>
                </a:cubicBezTo>
                <a:cubicBezTo>
                  <a:pt x="371477" y="184075"/>
                  <a:pt x="369662" y="182294"/>
                  <a:pt x="369998" y="179878"/>
                </a:cubicBezTo>
                <a:cubicBezTo>
                  <a:pt x="369998" y="178415"/>
                  <a:pt x="370401" y="177398"/>
                  <a:pt x="370738" y="175999"/>
                </a:cubicBezTo>
                <a:cubicBezTo>
                  <a:pt x="371880" y="173519"/>
                  <a:pt x="373763" y="172438"/>
                  <a:pt x="377460" y="172438"/>
                </a:cubicBezTo>
                <a:close/>
                <a:moveTo>
                  <a:pt x="61924" y="172261"/>
                </a:moveTo>
                <a:cubicBezTo>
                  <a:pt x="64870" y="172261"/>
                  <a:pt x="67147" y="174670"/>
                  <a:pt x="67147" y="177523"/>
                </a:cubicBezTo>
                <a:cubicBezTo>
                  <a:pt x="66745" y="179235"/>
                  <a:pt x="64870" y="181010"/>
                  <a:pt x="62661" y="181010"/>
                </a:cubicBezTo>
                <a:cubicBezTo>
                  <a:pt x="59714" y="181010"/>
                  <a:pt x="57103" y="178918"/>
                  <a:pt x="57103" y="176826"/>
                </a:cubicBezTo>
                <a:cubicBezTo>
                  <a:pt x="57103" y="174353"/>
                  <a:pt x="59714" y="171881"/>
                  <a:pt x="61924" y="172261"/>
                </a:cubicBezTo>
                <a:close/>
                <a:moveTo>
                  <a:pt x="80712" y="172159"/>
                </a:moveTo>
                <a:cubicBezTo>
                  <a:pt x="82201" y="172159"/>
                  <a:pt x="82945" y="172854"/>
                  <a:pt x="83689" y="173864"/>
                </a:cubicBezTo>
                <a:cubicBezTo>
                  <a:pt x="84096" y="174559"/>
                  <a:pt x="84501" y="175632"/>
                  <a:pt x="84840" y="176327"/>
                </a:cubicBezTo>
                <a:cubicBezTo>
                  <a:pt x="85584" y="178411"/>
                  <a:pt x="84501" y="180558"/>
                  <a:pt x="82201" y="181252"/>
                </a:cubicBezTo>
                <a:cubicBezTo>
                  <a:pt x="79968" y="181568"/>
                  <a:pt x="78073" y="181252"/>
                  <a:pt x="76246" y="179863"/>
                </a:cubicBezTo>
                <a:cubicBezTo>
                  <a:pt x="74689" y="178411"/>
                  <a:pt x="74351" y="177021"/>
                  <a:pt x="75096" y="175317"/>
                </a:cubicBezTo>
                <a:cubicBezTo>
                  <a:pt x="75840" y="173549"/>
                  <a:pt x="76990" y="172475"/>
                  <a:pt x="78817" y="172475"/>
                </a:cubicBezTo>
                <a:cubicBezTo>
                  <a:pt x="79223" y="172475"/>
                  <a:pt x="79968" y="172475"/>
                  <a:pt x="80712" y="172159"/>
                </a:cubicBezTo>
                <a:close/>
                <a:moveTo>
                  <a:pt x="347898" y="149035"/>
                </a:moveTo>
                <a:cubicBezTo>
                  <a:pt x="348795" y="149162"/>
                  <a:pt x="349641" y="149685"/>
                  <a:pt x="350757" y="150573"/>
                </a:cubicBezTo>
                <a:cubicBezTo>
                  <a:pt x="351502" y="151270"/>
                  <a:pt x="351502" y="151967"/>
                  <a:pt x="351502" y="152665"/>
                </a:cubicBezTo>
                <a:cubicBezTo>
                  <a:pt x="351502" y="154821"/>
                  <a:pt x="349268" y="156913"/>
                  <a:pt x="346629" y="157230"/>
                </a:cubicBezTo>
                <a:cubicBezTo>
                  <a:pt x="345479" y="157610"/>
                  <a:pt x="344396" y="157230"/>
                  <a:pt x="343245" y="156532"/>
                </a:cubicBezTo>
                <a:cubicBezTo>
                  <a:pt x="342907" y="155137"/>
                  <a:pt x="342501" y="154060"/>
                  <a:pt x="341757" y="152665"/>
                </a:cubicBezTo>
                <a:cubicBezTo>
                  <a:pt x="342501" y="151270"/>
                  <a:pt x="343990" y="150573"/>
                  <a:pt x="344735" y="149875"/>
                </a:cubicBezTo>
                <a:cubicBezTo>
                  <a:pt x="346054" y="149178"/>
                  <a:pt x="347001" y="148908"/>
                  <a:pt x="347898" y="149035"/>
                </a:cubicBezTo>
                <a:close/>
                <a:moveTo>
                  <a:pt x="245898" y="148147"/>
                </a:moveTo>
                <a:cubicBezTo>
                  <a:pt x="246601" y="148099"/>
                  <a:pt x="247345" y="148274"/>
                  <a:pt x="248090" y="148625"/>
                </a:cubicBezTo>
                <a:cubicBezTo>
                  <a:pt x="249241" y="149326"/>
                  <a:pt x="250324" y="150027"/>
                  <a:pt x="251136" y="150792"/>
                </a:cubicBezTo>
                <a:cubicBezTo>
                  <a:pt x="251881" y="151493"/>
                  <a:pt x="251881" y="152513"/>
                  <a:pt x="251136" y="153214"/>
                </a:cubicBezTo>
                <a:cubicBezTo>
                  <a:pt x="249580" y="154298"/>
                  <a:pt x="248090" y="155381"/>
                  <a:pt x="245856" y="155381"/>
                </a:cubicBezTo>
                <a:cubicBezTo>
                  <a:pt x="243622" y="155381"/>
                  <a:pt x="242133" y="153596"/>
                  <a:pt x="242471" y="151110"/>
                </a:cubicBezTo>
                <a:cubicBezTo>
                  <a:pt x="242878" y="150409"/>
                  <a:pt x="243622" y="149708"/>
                  <a:pt x="243961" y="149007"/>
                </a:cubicBezTo>
                <a:cubicBezTo>
                  <a:pt x="244536" y="148465"/>
                  <a:pt x="245196" y="148194"/>
                  <a:pt x="245898" y="148147"/>
                </a:cubicBezTo>
                <a:close/>
                <a:moveTo>
                  <a:pt x="814260" y="147965"/>
                </a:moveTo>
                <a:cubicBezTo>
                  <a:pt x="816109" y="147645"/>
                  <a:pt x="818779" y="149053"/>
                  <a:pt x="819190" y="150846"/>
                </a:cubicBezTo>
                <a:cubicBezTo>
                  <a:pt x="819190" y="151166"/>
                  <a:pt x="819532" y="151870"/>
                  <a:pt x="819532" y="152574"/>
                </a:cubicBezTo>
                <a:cubicBezTo>
                  <a:pt x="819190" y="153663"/>
                  <a:pt x="819190" y="154367"/>
                  <a:pt x="819190" y="155071"/>
                </a:cubicBezTo>
                <a:cubicBezTo>
                  <a:pt x="818779" y="156480"/>
                  <a:pt x="818026" y="157184"/>
                  <a:pt x="816520" y="157568"/>
                </a:cubicBezTo>
                <a:cubicBezTo>
                  <a:pt x="813850" y="157888"/>
                  <a:pt x="810426" y="155775"/>
                  <a:pt x="810084" y="153663"/>
                </a:cubicBezTo>
                <a:cubicBezTo>
                  <a:pt x="810084" y="152959"/>
                  <a:pt x="810084" y="152254"/>
                  <a:pt x="810426" y="151870"/>
                </a:cubicBezTo>
                <a:cubicBezTo>
                  <a:pt x="811180" y="150846"/>
                  <a:pt x="812343" y="149757"/>
                  <a:pt x="813096" y="148669"/>
                </a:cubicBezTo>
                <a:cubicBezTo>
                  <a:pt x="813096" y="148349"/>
                  <a:pt x="813850" y="147965"/>
                  <a:pt x="814260" y="147965"/>
                </a:cubicBezTo>
                <a:close/>
                <a:moveTo>
                  <a:pt x="364174" y="147923"/>
                </a:moveTo>
                <a:cubicBezTo>
                  <a:pt x="365324" y="147923"/>
                  <a:pt x="366813" y="148300"/>
                  <a:pt x="367557" y="148990"/>
                </a:cubicBezTo>
                <a:cubicBezTo>
                  <a:pt x="369046" y="150370"/>
                  <a:pt x="369046" y="152126"/>
                  <a:pt x="368707" y="153506"/>
                </a:cubicBezTo>
                <a:cubicBezTo>
                  <a:pt x="368302" y="154886"/>
                  <a:pt x="367557" y="156266"/>
                  <a:pt x="365730" y="156642"/>
                </a:cubicBezTo>
                <a:cubicBezTo>
                  <a:pt x="364986" y="156956"/>
                  <a:pt x="363836" y="156956"/>
                  <a:pt x="362686" y="157332"/>
                </a:cubicBezTo>
                <a:cubicBezTo>
                  <a:pt x="361941" y="156642"/>
                  <a:pt x="360453" y="155952"/>
                  <a:pt x="359302" y="155262"/>
                </a:cubicBezTo>
                <a:cubicBezTo>
                  <a:pt x="358220" y="154196"/>
                  <a:pt x="357814" y="152440"/>
                  <a:pt x="358558" y="151436"/>
                </a:cubicBezTo>
                <a:cubicBezTo>
                  <a:pt x="360047" y="149680"/>
                  <a:pt x="361603" y="147923"/>
                  <a:pt x="364174" y="147923"/>
                </a:cubicBezTo>
                <a:close/>
                <a:moveTo>
                  <a:pt x="295572" y="147923"/>
                </a:moveTo>
                <a:cubicBezTo>
                  <a:pt x="295983" y="147923"/>
                  <a:pt x="295983" y="147923"/>
                  <a:pt x="296325" y="147923"/>
                </a:cubicBezTo>
                <a:cubicBezTo>
                  <a:pt x="298243" y="148299"/>
                  <a:pt x="299748" y="149990"/>
                  <a:pt x="299748" y="151744"/>
                </a:cubicBezTo>
                <a:cubicBezTo>
                  <a:pt x="299748" y="152119"/>
                  <a:pt x="299401" y="152432"/>
                  <a:pt x="299401" y="152808"/>
                </a:cubicBezTo>
                <a:cubicBezTo>
                  <a:pt x="298585" y="154562"/>
                  <a:pt x="295231" y="155939"/>
                  <a:pt x="293653" y="155564"/>
                </a:cubicBezTo>
                <a:cubicBezTo>
                  <a:pt x="292148" y="155564"/>
                  <a:pt x="291395" y="154562"/>
                  <a:pt x="291053" y="153497"/>
                </a:cubicBezTo>
                <a:cubicBezTo>
                  <a:pt x="290301" y="151430"/>
                  <a:pt x="293310" y="147923"/>
                  <a:pt x="295572" y="147923"/>
                </a:cubicBezTo>
                <a:close/>
                <a:moveTo>
                  <a:pt x="278880" y="147400"/>
                </a:moveTo>
                <a:cubicBezTo>
                  <a:pt x="280724" y="147088"/>
                  <a:pt x="282641" y="148460"/>
                  <a:pt x="283051" y="150144"/>
                </a:cubicBezTo>
                <a:cubicBezTo>
                  <a:pt x="283397" y="150892"/>
                  <a:pt x="283397" y="151204"/>
                  <a:pt x="283397" y="151890"/>
                </a:cubicBezTo>
                <a:cubicBezTo>
                  <a:pt x="283397" y="153948"/>
                  <a:pt x="281885" y="155383"/>
                  <a:pt x="279222" y="155008"/>
                </a:cubicBezTo>
                <a:cubicBezTo>
                  <a:pt x="278470" y="154697"/>
                  <a:pt x="277378" y="154322"/>
                  <a:pt x="276559" y="153948"/>
                </a:cubicBezTo>
                <a:cubicBezTo>
                  <a:pt x="274299" y="152576"/>
                  <a:pt x="273957" y="151204"/>
                  <a:pt x="275806" y="149146"/>
                </a:cubicBezTo>
                <a:cubicBezTo>
                  <a:pt x="276217" y="148772"/>
                  <a:pt x="276968" y="148086"/>
                  <a:pt x="277378" y="147774"/>
                </a:cubicBezTo>
                <a:cubicBezTo>
                  <a:pt x="277720" y="147774"/>
                  <a:pt x="278470" y="147400"/>
                  <a:pt x="278880" y="147400"/>
                </a:cubicBezTo>
                <a:close/>
                <a:moveTo>
                  <a:pt x="325647" y="147366"/>
                </a:moveTo>
                <a:cubicBezTo>
                  <a:pt x="326731" y="147366"/>
                  <a:pt x="327476" y="147366"/>
                  <a:pt x="328626" y="147366"/>
                </a:cubicBezTo>
                <a:cubicBezTo>
                  <a:pt x="330111" y="147366"/>
                  <a:pt x="330875" y="148052"/>
                  <a:pt x="331282" y="149424"/>
                </a:cubicBezTo>
                <a:cubicBezTo>
                  <a:pt x="331282" y="150485"/>
                  <a:pt x="331282" y="151545"/>
                  <a:pt x="331282" y="152543"/>
                </a:cubicBezTo>
                <a:cubicBezTo>
                  <a:pt x="331282" y="152917"/>
                  <a:pt x="330875" y="153603"/>
                  <a:pt x="330537" y="153915"/>
                </a:cubicBezTo>
                <a:cubicBezTo>
                  <a:pt x="328221" y="155661"/>
                  <a:pt x="325647" y="155661"/>
                  <a:pt x="323750" y="153603"/>
                </a:cubicBezTo>
                <a:cubicBezTo>
                  <a:pt x="323343" y="153229"/>
                  <a:pt x="323343" y="152917"/>
                  <a:pt x="323004" y="152543"/>
                </a:cubicBezTo>
                <a:cubicBezTo>
                  <a:pt x="323343" y="150485"/>
                  <a:pt x="324089" y="149113"/>
                  <a:pt x="325647" y="147366"/>
                </a:cubicBezTo>
                <a:close/>
                <a:moveTo>
                  <a:pt x="1104680" y="147298"/>
                </a:moveTo>
                <a:cubicBezTo>
                  <a:pt x="1105382" y="147522"/>
                  <a:pt x="1106042" y="147969"/>
                  <a:pt x="1106618" y="148321"/>
                </a:cubicBezTo>
                <a:cubicBezTo>
                  <a:pt x="1107363" y="149024"/>
                  <a:pt x="1107702" y="149727"/>
                  <a:pt x="1107363" y="150814"/>
                </a:cubicBezTo>
                <a:cubicBezTo>
                  <a:pt x="1106957" y="151837"/>
                  <a:pt x="1106618" y="152540"/>
                  <a:pt x="1105805" y="153244"/>
                </a:cubicBezTo>
                <a:cubicBezTo>
                  <a:pt x="1105467" y="153947"/>
                  <a:pt x="1104316" y="154267"/>
                  <a:pt x="1103570" y="153947"/>
                </a:cubicBezTo>
                <a:cubicBezTo>
                  <a:pt x="1102826" y="153563"/>
                  <a:pt x="1102487" y="153627"/>
                  <a:pt x="1101742" y="153244"/>
                </a:cubicBezTo>
                <a:cubicBezTo>
                  <a:pt x="1101742" y="152221"/>
                  <a:pt x="1101336" y="151837"/>
                  <a:pt x="1100929" y="151134"/>
                </a:cubicBezTo>
                <a:cubicBezTo>
                  <a:pt x="1100929" y="149727"/>
                  <a:pt x="1100929" y="148321"/>
                  <a:pt x="1102487" y="147617"/>
                </a:cubicBezTo>
                <a:cubicBezTo>
                  <a:pt x="1103232" y="147074"/>
                  <a:pt x="1103977" y="147074"/>
                  <a:pt x="1104680" y="147298"/>
                </a:cubicBezTo>
                <a:close/>
                <a:moveTo>
                  <a:pt x="384814" y="147101"/>
                </a:moveTo>
                <a:cubicBezTo>
                  <a:pt x="385597" y="147323"/>
                  <a:pt x="386331" y="147766"/>
                  <a:pt x="387065" y="148305"/>
                </a:cubicBezTo>
                <a:cubicBezTo>
                  <a:pt x="388533" y="149700"/>
                  <a:pt x="389267" y="151474"/>
                  <a:pt x="389267" y="153882"/>
                </a:cubicBezTo>
                <a:cubicBezTo>
                  <a:pt x="388933" y="157432"/>
                  <a:pt x="387466" y="158446"/>
                  <a:pt x="384130" y="157749"/>
                </a:cubicBezTo>
                <a:cubicBezTo>
                  <a:pt x="380394" y="156735"/>
                  <a:pt x="378926" y="154960"/>
                  <a:pt x="379326" y="151474"/>
                </a:cubicBezTo>
                <a:cubicBezTo>
                  <a:pt x="379326" y="149319"/>
                  <a:pt x="380394" y="147925"/>
                  <a:pt x="382262" y="147228"/>
                </a:cubicBezTo>
                <a:cubicBezTo>
                  <a:pt x="383196" y="146879"/>
                  <a:pt x="384030" y="146879"/>
                  <a:pt x="384814" y="147101"/>
                </a:cubicBezTo>
                <a:close/>
                <a:moveTo>
                  <a:pt x="795396" y="146911"/>
                </a:moveTo>
                <a:cubicBezTo>
                  <a:pt x="796467" y="146531"/>
                  <a:pt x="797605" y="146911"/>
                  <a:pt x="799079" y="147228"/>
                </a:cubicBezTo>
                <a:cubicBezTo>
                  <a:pt x="799815" y="148306"/>
                  <a:pt x="800552" y="149701"/>
                  <a:pt x="800954" y="150018"/>
                </a:cubicBezTo>
                <a:cubicBezTo>
                  <a:pt x="801690" y="151477"/>
                  <a:pt x="801288" y="152492"/>
                  <a:pt x="799815" y="152872"/>
                </a:cubicBezTo>
                <a:cubicBezTo>
                  <a:pt x="798677" y="153570"/>
                  <a:pt x="797605" y="153887"/>
                  <a:pt x="796132" y="153887"/>
                </a:cubicBezTo>
                <a:cubicBezTo>
                  <a:pt x="794994" y="154267"/>
                  <a:pt x="793521" y="153570"/>
                  <a:pt x="792784" y="152492"/>
                </a:cubicBezTo>
                <a:cubicBezTo>
                  <a:pt x="791646" y="151477"/>
                  <a:pt x="792048" y="150018"/>
                  <a:pt x="792784" y="149004"/>
                </a:cubicBezTo>
                <a:cubicBezTo>
                  <a:pt x="793521" y="148306"/>
                  <a:pt x="794258" y="147228"/>
                  <a:pt x="795396" y="146911"/>
                </a:cubicBezTo>
                <a:close/>
                <a:moveTo>
                  <a:pt x="261350" y="146796"/>
                </a:moveTo>
                <a:cubicBezTo>
                  <a:pt x="262184" y="146967"/>
                  <a:pt x="262918" y="147404"/>
                  <a:pt x="263452" y="148277"/>
                </a:cubicBezTo>
                <a:cubicBezTo>
                  <a:pt x="264252" y="149275"/>
                  <a:pt x="264986" y="150335"/>
                  <a:pt x="265721" y="151395"/>
                </a:cubicBezTo>
                <a:cubicBezTo>
                  <a:pt x="266454" y="152767"/>
                  <a:pt x="265321" y="154514"/>
                  <a:pt x="263852" y="154514"/>
                </a:cubicBezTo>
                <a:cubicBezTo>
                  <a:pt x="263118" y="154514"/>
                  <a:pt x="262384" y="154514"/>
                  <a:pt x="261650" y="154514"/>
                </a:cubicBezTo>
                <a:cubicBezTo>
                  <a:pt x="261250" y="154514"/>
                  <a:pt x="260516" y="154825"/>
                  <a:pt x="259782" y="154514"/>
                </a:cubicBezTo>
                <a:cubicBezTo>
                  <a:pt x="257180" y="154139"/>
                  <a:pt x="256113" y="153079"/>
                  <a:pt x="256113" y="150709"/>
                </a:cubicBezTo>
                <a:cubicBezTo>
                  <a:pt x="256113" y="148963"/>
                  <a:pt x="257180" y="147217"/>
                  <a:pt x="258648" y="146905"/>
                </a:cubicBezTo>
                <a:cubicBezTo>
                  <a:pt x="259582" y="146718"/>
                  <a:pt x="260516" y="146624"/>
                  <a:pt x="261350" y="146796"/>
                </a:cubicBezTo>
                <a:close/>
                <a:moveTo>
                  <a:pt x="228100" y="146252"/>
                </a:moveTo>
                <a:cubicBezTo>
                  <a:pt x="228841" y="146252"/>
                  <a:pt x="229987" y="146573"/>
                  <a:pt x="231065" y="146573"/>
                </a:cubicBezTo>
                <a:cubicBezTo>
                  <a:pt x="231469" y="147666"/>
                  <a:pt x="231806" y="148695"/>
                  <a:pt x="232547" y="149788"/>
                </a:cubicBezTo>
                <a:cubicBezTo>
                  <a:pt x="231806" y="150881"/>
                  <a:pt x="231469" y="151588"/>
                  <a:pt x="231065" y="151909"/>
                </a:cubicBezTo>
                <a:cubicBezTo>
                  <a:pt x="229987" y="153324"/>
                  <a:pt x="227695" y="153709"/>
                  <a:pt x="226213" y="153002"/>
                </a:cubicBezTo>
                <a:cubicBezTo>
                  <a:pt x="224730" y="152295"/>
                  <a:pt x="223989" y="151202"/>
                  <a:pt x="224730" y="149081"/>
                </a:cubicBezTo>
                <a:cubicBezTo>
                  <a:pt x="224730" y="148695"/>
                  <a:pt x="224730" y="148695"/>
                  <a:pt x="224730" y="148373"/>
                </a:cubicBezTo>
                <a:cubicBezTo>
                  <a:pt x="225472" y="146959"/>
                  <a:pt x="226213" y="146252"/>
                  <a:pt x="228100" y="146252"/>
                </a:cubicBezTo>
                <a:close/>
                <a:moveTo>
                  <a:pt x="454561" y="146077"/>
                </a:moveTo>
                <a:cubicBezTo>
                  <a:pt x="456367" y="146077"/>
                  <a:pt x="458243" y="146460"/>
                  <a:pt x="459716" y="146778"/>
                </a:cubicBezTo>
                <a:cubicBezTo>
                  <a:pt x="462729" y="147480"/>
                  <a:pt x="463464" y="148564"/>
                  <a:pt x="463799" y="151751"/>
                </a:cubicBezTo>
                <a:cubicBezTo>
                  <a:pt x="463799" y="152070"/>
                  <a:pt x="464201" y="152771"/>
                  <a:pt x="463464" y="153855"/>
                </a:cubicBezTo>
                <a:cubicBezTo>
                  <a:pt x="463464" y="154556"/>
                  <a:pt x="463064" y="155640"/>
                  <a:pt x="461995" y="155959"/>
                </a:cubicBezTo>
                <a:cubicBezTo>
                  <a:pt x="460120" y="156660"/>
                  <a:pt x="457909" y="157744"/>
                  <a:pt x="455630" y="158063"/>
                </a:cubicBezTo>
                <a:cubicBezTo>
                  <a:pt x="452683" y="158445"/>
                  <a:pt x="450072" y="157744"/>
                  <a:pt x="448263" y="155258"/>
                </a:cubicBezTo>
                <a:cubicBezTo>
                  <a:pt x="446724" y="153154"/>
                  <a:pt x="447460" y="151050"/>
                  <a:pt x="449001" y="148882"/>
                </a:cubicBezTo>
                <a:cubicBezTo>
                  <a:pt x="450473" y="146778"/>
                  <a:pt x="452281" y="145695"/>
                  <a:pt x="454561" y="146077"/>
                </a:cubicBezTo>
                <a:close/>
                <a:moveTo>
                  <a:pt x="430221" y="146074"/>
                </a:moveTo>
                <a:cubicBezTo>
                  <a:pt x="432530" y="145695"/>
                  <a:pt x="435927" y="147150"/>
                  <a:pt x="437422" y="148162"/>
                </a:cubicBezTo>
                <a:cubicBezTo>
                  <a:pt x="440411" y="150629"/>
                  <a:pt x="440411" y="154488"/>
                  <a:pt x="437422" y="156575"/>
                </a:cubicBezTo>
                <a:cubicBezTo>
                  <a:pt x="436674" y="157271"/>
                  <a:pt x="435927" y="157967"/>
                  <a:pt x="435180" y="158346"/>
                </a:cubicBezTo>
                <a:cubicBezTo>
                  <a:pt x="433278" y="159421"/>
                  <a:pt x="431375" y="160117"/>
                  <a:pt x="429134" y="159738"/>
                </a:cubicBezTo>
                <a:cubicBezTo>
                  <a:pt x="424242" y="159042"/>
                  <a:pt x="422340" y="154488"/>
                  <a:pt x="424582" y="150249"/>
                </a:cubicBezTo>
                <a:cubicBezTo>
                  <a:pt x="424582" y="149933"/>
                  <a:pt x="424990" y="149237"/>
                  <a:pt x="425329" y="148858"/>
                </a:cubicBezTo>
                <a:cubicBezTo>
                  <a:pt x="426484" y="146770"/>
                  <a:pt x="428386" y="146074"/>
                  <a:pt x="430221" y="146074"/>
                </a:cubicBezTo>
                <a:close/>
                <a:moveTo>
                  <a:pt x="310344" y="145574"/>
                </a:moveTo>
                <a:cubicBezTo>
                  <a:pt x="311469" y="145574"/>
                  <a:pt x="312602" y="146011"/>
                  <a:pt x="313380" y="146884"/>
                </a:cubicBezTo>
                <a:cubicBezTo>
                  <a:pt x="314124" y="147882"/>
                  <a:pt x="314462" y="149254"/>
                  <a:pt x="314868" y="150314"/>
                </a:cubicBezTo>
                <a:cubicBezTo>
                  <a:pt x="315206" y="151000"/>
                  <a:pt x="314800" y="151998"/>
                  <a:pt x="313718" y="152372"/>
                </a:cubicBezTo>
                <a:cubicBezTo>
                  <a:pt x="312568" y="152684"/>
                  <a:pt x="311486" y="153058"/>
                  <a:pt x="311079" y="153058"/>
                </a:cubicBezTo>
                <a:cubicBezTo>
                  <a:pt x="307697" y="153433"/>
                  <a:pt x="306615" y="152372"/>
                  <a:pt x="305871" y="149940"/>
                </a:cubicBezTo>
                <a:cubicBezTo>
                  <a:pt x="305465" y="148568"/>
                  <a:pt x="306615" y="147882"/>
                  <a:pt x="307359" y="146884"/>
                </a:cubicBezTo>
                <a:cubicBezTo>
                  <a:pt x="308103" y="146011"/>
                  <a:pt x="309219" y="145574"/>
                  <a:pt x="310344" y="145574"/>
                </a:cubicBezTo>
                <a:close/>
                <a:moveTo>
                  <a:pt x="832754" y="145526"/>
                </a:moveTo>
                <a:cubicBezTo>
                  <a:pt x="834073" y="145749"/>
                  <a:pt x="835291" y="146289"/>
                  <a:pt x="836036" y="147020"/>
                </a:cubicBezTo>
                <a:cubicBezTo>
                  <a:pt x="837524" y="148037"/>
                  <a:pt x="838268" y="149817"/>
                  <a:pt x="837862" y="151596"/>
                </a:cubicBezTo>
                <a:cubicBezTo>
                  <a:pt x="837862" y="151914"/>
                  <a:pt x="837862" y="152295"/>
                  <a:pt x="837862" y="152613"/>
                </a:cubicBezTo>
                <a:cubicBezTo>
                  <a:pt x="837862" y="156172"/>
                  <a:pt x="834547" y="157888"/>
                  <a:pt x="831164" y="156490"/>
                </a:cubicBezTo>
                <a:cubicBezTo>
                  <a:pt x="829675" y="155791"/>
                  <a:pt x="828119" y="154774"/>
                  <a:pt x="827037" y="154011"/>
                </a:cubicBezTo>
                <a:cubicBezTo>
                  <a:pt x="826292" y="153312"/>
                  <a:pt x="825886" y="152613"/>
                  <a:pt x="825886" y="151596"/>
                </a:cubicBezTo>
                <a:cubicBezTo>
                  <a:pt x="825548" y="149117"/>
                  <a:pt x="827037" y="146639"/>
                  <a:pt x="828864" y="145940"/>
                </a:cubicBezTo>
                <a:cubicBezTo>
                  <a:pt x="830014" y="145399"/>
                  <a:pt x="831435" y="145304"/>
                  <a:pt x="832754" y="145526"/>
                </a:cubicBezTo>
                <a:close/>
                <a:moveTo>
                  <a:pt x="766552" y="144873"/>
                </a:moveTo>
                <a:cubicBezTo>
                  <a:pt x="767292" y="145095"/>
                  <a:pt x="767941" y="145539"/>
                  <a:pt x="768507" y="146078"/>
                </a:cubicBezTo>
                <a:cubicBezTo>
                  <a:pt x="769573" y="146775"/>
                  <a:pt x="769573" y="147473"/>
                  <a:pt x="769240" y="148551"/>
                </a:cubicBezTo>
                <a:cubicBezTo>
                  <a:pt x="768507" y="150263"/>
                  <a:pt x="767376" y="152039"/>
                  <a:pt x="764446" y="152039"/>
                </a:cubicBezTo>
                <a:cubicBezTo>
                  <a:pt x="763647" y="152039"/>
                  <a:pt x="763314" y="151722"/>
                  <a:pt x="762582" y="151341"/>
                </a:cubicBezTo>
                <a:cubicBezTo>
                  <a:pt x="760718" y="149565"/>
                  <a:pt x="761450" y="146078"/>
                  <a:pt x="764047" y="144999"/>
                </a:cubicBezTo>
                <a:cubicBezTo>
                  <a:pt x="764979" y="144651"/>
                  <a:pt x="765811" y="144651"/>
                  <a:pt x="766552" y="144873"/>
                </a:cubicBezTo>
                <a:close/>
                <a:moveTo>
                  <a:pt x="411077" y="144800"/>
                </a:moveTo>
                <a:cubicBezTo>
                  <a:pt x="412144" y="145029"/>
                  <a:pt x="413169" y="145567"/>
                  <a:pt x="414109" y="146453"/>
                </a:cubicBezTo>
                <a:cubicBezTo>
                  <a:pt x="416326" y="148540"/>
                  <a:pt x="416326" y="151324"/>
                  <a:pt x="415251" y="153791"/>
                </a:cubicBezTo>
                <a:cubicBezTo>
                  <a:pt x="413370" y="156954"/>
                  <a:pt x="410414" y="158346"/>
                  <a:pt x="407055" y="159042"/>
                </a:cubicBezTo>
                <a:cubicBezTo>
                  <a:pt x="403292" y="160117"/>
                  <a:pt x="400336" y="158346"/>
                  <a:pt x="400336" y="153412"/>
                </a:cubicBezTo>
                <a:cubicBezTo>
                  <a:pt x="400336" y="152716"/>
                  <a:pt x="400336" y="151324"/>
                  <a:pt x="401075" y="149932"/>
                </a:cubicBezTo>
                <a:cubicBezTo>
                  <a:pt x="401478" y="147845"/>
                  <a:pt x="402553" y="146073"/>
                  <a:pt x="405174" y="145694"/>
                </a:cubicBezTo>
                <a:cubicBezTo>
                  <a:pt x="406315" y="145694"/>
                  <a:pt x="407055" y="145377"/>
                  <a:pt x="407794" y="144998"/>
                </a:cubicBezTo>
                <a:cubicBezTo>
                  <a:pt x="408902" y="144650"/>
                  <a:pt x="410011" y="144571"/>
                  <a:pt x="411077" y="144800"/>
                </a:cubicBezTo>
                <a:close/>
                <a:moveTo>
                  <a:pt x="172955" y="144675"/>
                </a:moveTo>
                <a:cubicBezTo>
                  <a:pt x="174859" y="144302"/>
                  <a:pt x="177511" y="145670"/>
                  <a:pt x="178258" y="147411"/>
                </a:cubicBezTo>
                <a:cubicBezTo>
                  <a:pt x="179006" y="148779"/>
                  <a:pt x="178599" y="150520"/>
                  <a:pt x="176763" y="150893"/>
                </a:cubicBezTo>
                <a:cubicBezTo>
                  <a:pt x="176015" y="150893"/>
                  <a:pt x="174859" y="151204"/>
                  <a:pt x="174111" y="151204"/>
                </a:cubicBezTo>
                <a:cubicBezTo>
                  <a:pt x="171868" y="151204"/>
                  <a:pt x="170304" y="150147"/>
                  <a:pt x="169556" y="148779"/>
                </a:cubicBezTo>
                <a:cubicBezTo>
                  <a:pt x="169556" y="147411"/>
                  <a:pt x="171459" y="144986"/>
                  <a:pt x="172955" y="144675"/>
                </a:cubicBezTo>
                <a:close/>
                <a:moveTo>
                  <a:pt x="559757" y="144580"/>
                </a:moveTo>
                <a:cubicBezTo>
                  <a:pt x="563850" y="144580"/>
                  <a:pt x="566803" y="145594"/>
                  <a:pt x="566468" y="150537"/>
                </a:cubicBezTo>
                <a:cubicBezTo>
                  <a:pt x="566468" y="150918"/>
                  <a:pt x="566468" y="151615"/>
                  <a:pt x="566468" y="151932"/>
                </a:cubicBezTo>
                <a:cubicBezTo>
                  <a:pt x="566468" y="152629"/>
                  <a:pt x="566468" y="153009"/>
                  <a:pt x="566065" y="153326"/>
                </a:cubicBezTo>
                <a:cubicBezTo>
                  <a:pt x="564186" y="155797"/>
                  <a:pt x="561569" y="157572"/>
                  <a:pt x="557476" y="157572"/>
                </a:cubicBezTo>
                <a:cubicBezTo>
                  <a:pt x="555269" y="157889"/>
                  <a:pt x="553056" y="156875"/>
                  <a:pt x="550847" y="155100"/>
                </a:cubicBezTo>
                <a:cubicBezTo>
                  <a:pt x="547834" y="152629"/>
                  <a:pt x="548570" y="152312"/>
                  <a:pt x="549708" y="150157"/>
                </a:cubicBezTo>
                <a:cubicBezTo>
                  <a:pt x="550110" y="149840"/>
                  <a:pt x="550110" y="149460"/>
                  <a:pt x="550445" y="148763"/>
                </a:cubicBezTo>
                <a:cubicBezTo>
                  <a:pt x="551182" y="146672"/>
                  <a:pt x="552654" y="145594"/>
                  <a:pt x="554533" y="145278"/>
                </a:cubicBezTo>
                <a:cubicBezTo>
                  <a:pt x="556405" y="144897"/>
                  <a:pt x="557878" y="144580"/>
                  <a:pt x="559757" y="144580"/>
                </a:cubicBezTo>
                <a:close/>
                <a:moveTo>
                  <a:pt x="210794" y="144439"/>
                </a:moveTo>
                <a:cubicBezTo>
                  <a:pt x="210794" y="144439"/>
                  <a:pt x="211205" y="144755"/>
                  <a:pt x="211547" y="144755"/>
                </a:cubicBezTo>
                <a:cubicBezTo>
                  <a:pt x="212301" y="145828"/>
                  <a:pt x="213054" y="147216"/>
                  <a:pt x="213465" y="148605"/>
                </a:cubicBezTo>
                <a:cubicBezTo>
                  <a:pt x="213807" y="150372"/>
                  <a:pt x="213054" y="151066"/>
                  <a:pt x="211547" y="151445"/>
                </a:cubicBezTo>
                <a:cubicBezTo>
                  <a:pt x="210383" y="151445"/>
                  <a:pt x="208877" y="151445"/>
                  <a:pt x="207371" y="151760"/>
                </a:cubicBezTo>
                <a:cubicBezTo>
                  <a:pt x="206617" y="151445"/>
                  <a:pt x="206206" y="151066"/>
                  <a:pt x="205453" y="150750"/>
                </a:cubicBezTo>
                <a:cubicBezTo>
                  <a:pt x="204357" y="149678"/>
                  <a:pt x="204357" y="148983"/>
                  <a:pt x="205111" y="147595"/>
                </a:cubicBezTo>
                <a:cubicBezTo>
                  <a:pt x="206206" y="145133"/>
                  <a:pt x="208124" y="143745"/>
                  <a:pt x="210794" y="144439"/>
                </a:cubicBezTo>
                <a:close/>
                <a:moveTo>
                  <a:pt x="194088" y="144275"/>
                </a:moveTo>
                <a:cubicBezTo>
                  <a:pt x="194972" y="144452"/>
                  <a:pt x="195619" y="145159"/>
                  <a:pt x="196742" y="146573"/>
                </a:cubicBezTo>
                <a:cubicBezTo>
                  <a:pt x="196742" y="146959"/>
                  <a:pt x="196742" y="147281"/>
                  <a:pt x="197150" y="147666"/>
                </a:cubicBezTo>
                <a:cubicBezTo>
                  <a:pt x="196402" y="148373"/>
                  <a:pt x="195653" y="149402"/>
                  <a:pt x="194904" y="150495"/>
                </a:cubicBezTo>
                <a:cubicBezTo>
                  <a:pt x="193748" y="150881"/>
                  <a:pt x="192590" y="150881"/>
                  <a:pt x="191093" y="151202"/>
                </a:cubicBezTo>
                <a:cubicBezTo>
                  <a:pt x="190344" y="150495"/>
                  <a:pt x="189596" y="149402"/>
                  <a:pt x="189188" y="148695"/>
                </a:cubicBezTo>
                <a:cubicBezTo>
                  <a:pt x="189596" y="147281"/>
                  <a:pt x="189596" y="146252"/>
                  <a:pt x="190004" y="145159"/>
                </a:cubicBezTo>
                <a:cubicBezTo>
                  <a:pt x="192080" y="144452"/>
                  <a:pt x="193203" y="144098"/>
                  <a:pt x="194088" y="144275"/>
                </a:cubicBezTo>
                <a:close/>
                <a:moveTo>
                  <a:pt x="852027" y="143974"/>
                </a:moveTo>
                <a:cubicBezTo>
                  <a:pt x="853200" y="143680"/>
                  <a:pt x="854510" y="143696"/>
                  <a:pt x="856006" y="144205"/>
                </a:cubicBezTo>
                <a:cubicBezTo>
                  <a:pt x="857910" y="144904"/>
                  <a:pt x="859066" y="145984"/>
                  <a:pt x="860154" y="147382"/>
                </a:cubicBezTo>
                <a:cubicBezTo>
                  <a:pt x="862059" y="150179"/>
                  <a:pt x="861311" y="153738"/>
                  <a:pt x="857910" y="155137"/>
                </a:cubicBezTo>
                <a:cubicBezTo>
                  <a:pt x="856822" y="155836"/>
                  <a:pt x="855258" y="155836"/>
                  <a:pt x="854170" y="156217"/>
                </a:cubicBezTo>
                <a:cubicBezTo>
                  <a:pt x="852673" y="156217"/>
                  <a:pt x="851517" y="155836"/>
                  <a:pt x="850361" y="154819"/>
                </a:cubicBezTo>
                <a:cubicBezTo>
                  <a:pt x="849272" y="153738"/>
                  <a:pt x="848116" y="152658"/>
                  <a:pt x="847776" y="151260"/>
                </a:cubicBezTo>
                <a:cubicBezTo>
                  <a:pt x="846960" y="149162"/>
                  <a:pt x="846960" y="147001"/>
                  <a:pt x="848864" y="145603"/>
                </a:cubicBezTo>
                <a:cubicBezTo>
                  <a:pt x="849817" y="144872"/>
                  <a:pt x="850854" y="144268"/>
                  <a:pt x="852027" y="143974"/>
                </a:cubicBezTo>
                <a:close/>
                <a:moveTo>
                  <a:pt x="781672" y="143745"/>
                </a:moveTo>
                <a:cubicBezTo>
                  <a:pt x="783525" y="143745"/>
                  <a:pt x="785035" y="145140"/>
                  <a:pt x="785035" y="146916"/>
                </a:cubicBezTo>
                <a:cubicBezTo>
                  <a:pt x="785035" y="149325"/>
                  <a:pt x="783525" y="151101"/>
                  <a:pt x="781672" y="151482"/>
                </a:cubicBezTo>
                <a:cubicBezTo>
                  <a:pt x="779339" y="151482"/>
                  <a:pt x="777074" y="149706"/>
                  <a:pt x="777074" y="147233"/>
                </a:cubicBezTo>
                <a:cubicBezTo>
                  <a:pt x="777074" y="145838"/>
                  <a:pt x="779751" y="143745"/>
                  <a:pt x="781672" y="143745"/>
                </a:cubicBezTo>
                <a:close/>
                <a:moveTo>
                  <a:pt x="481479" y="143697"/>
                </a:moveTo>
                <a:cubicBezTo>
                  <a:pt x="483057" y="143959"/>
                  <a:pt x="484535" y="144659"/>
                  <a:pt x="485813" y="145709"/>
                </a:cubicBezTo>
                <a:cubicBezTo>
                  <a:pt x="486954" y="146791"/>
                  <a:pt x="487692" y="148191"/>
                  <a:pt x="487692" y="149592"/>
                </a:cubicBezTo>
                <a:cubicBezTo>
                  <a:pt x="487692" y="153156"/>
                  <a:pt x="485813" y="155956"/>
                  <a:pt x="482856" y="158438"/>
                </a:cubicBezTo>
                <a:cubicBezTo>
                  <a:pt x="482453" y="158438"/>
                  <a:pt x="482118" y="158757"/>
                  <a:pt x="481714" y="158757"/>
                </a:cubicBezTo>
                <a:cubicBezTo>
                  <a:pt x="479163" y="159520"/>
                  <a:pt x="476536" y="159838"/>
                  <a:pt x="473914" y="158438"/>
                </a:cubicBezTo>
                <a:cubicBezTo>
                  <a:pt x="472032" y="157356"/>
                  <a:pt x="470218" y="155956"/>
                  <a:pt x="470218" y="154174"/>
                </a:cubicBezTo>
                <a:cubicBezTo>
                  <a:pt x="470218" y="148892"/>
                  <a:pt x="472436" y="145709"/>
                  <a:pt x="476536" y="144309"/>
                </a:cubicBezTo>
                <a:cubicBezTo>
                  <a:pt x="478218" y="143609"/>
                  <a:pt x="479899" y="143434"/>
                  <a:pt x="481479" y="143697"/>
                </a:cubicBezTo>
                <a:close/>
                <a:moveTo>
                  <a:pt x="160681" y="143622"/>
                </a:moveTo>
                <a:cubicBezTo>
                  <a:pt x="161841" y="143448"/>
                  <a:pt x="163142" y="143796"/>
                  <a:pt x="164277" y="144684"/>
                </a:cubicBezTo>
                <a:cubicBezTo>
                  <a:pt x="165011" y="145698"/>
                  <a:pt x="165745" y="146459"/>
                  <a:pt x="166480" y="147473"/>
                </a:cubicBezTo>
                <a:cubicBezTo>
                  <a:pt x="166480" y="147853"/>
                  <a:pt x="166813" y="148550"/>
                  <a:pt x="166813" y="148868"/>
                </a:cubicBezTo>
                <a:cubicBezTo>
                  <a:pt x="166480" y="149945"/>
                  <a:pt x="166079" y="151340"/>
                  <a:pt x="165745" y="151720"/>
                </a:cubicBezTo>
                <a:cubicBezTo>
                  <a:pt x="164611" y="153115"/>
                  <a:pt x="163142" y="153431"/>
                  <a:pt x="161274" y="153115"/>
                </a:cubicBezTo>
                <a:cubicBezTo>
                  <a:pt x="159072" y="152417"/>
                  <a:pt x="157603" y="151720"/>
                  <a:pt x="156869" y="149565"/>
                </a:cubicBezTo>
                <a:cubicBezTo>
                  <a:pt x="156469" y="148170"/>
                  <a:pt x="157203" y="146776"/>
                  <a:pt x="157937" y="145698"/>
                </a:cubicBezTo>
                <a:cubicBezTo>
                  <a:pt x="158504" y="144494"/>
                  <a:pt x="159522" y="143796"/>
                  <a:pt x="160681" y="143622"/>
                </a:cubicBezTo>
                <a:close/>
                <a:moveTo>
                  <a:pt x="582184" y="143608"/>
                </a:moveTo>
                <a:cubicBezTo>
                  <a:pt x="583163" y="143441"/>
                  <a:pt x="584196" y="143536"/>
                  <a:pt x="585346" y="143885"/>
                </a:cubicBezTo>
                <a:cubicBezTo>
                  <a:pt x="587174" y="144582"/>
                  <a:pt x="589474" y="145279"/>
                  <a:pt x="591707" y="144202"/>
                </a:cubicBezTo>
                <a:cubicBezTo>
                  <a:pt x="592789" y="143505"/>
                  <a:pt x="594345" y="144202"/>
                  <a:pt x="595429" y="145279"/>
                </a:cubicBezTo>
                <a:cubicBezTo>
                  <a:pt x="597322" y="147053"/>
                  <a:pt x="597727" y="149144"/>
                  <a:pt x="596916" y="151615"/>
                </a:cubicBezTo>
                <a:cubicBezTo>
                  <a:pt x="596172" y="154784"/>
                  <a:pt x="592789" y="157889"/>
                  <a:pt x="589474" y="157572"/>
                </a:cubicBezTo>
                <a:cubicBezTo>
                  <a:pt x="587918" y="157572"/>
                  <a:pt x="586430" y="157192"/>
                  <a:pt x="584940" y="157572"/>
                </a:cubicBezTo>
                <a:cubicBezTo>
                  <a:pt x="584604" y="157572"/>
                  <a:pt x="583790" y="157572"/>
                  <a:pt x="583450" y="157192"/>
                </a:cubicBezTo>
                <a:cubicBezTo>
                  <a:pt x="582302" y="156495"/>
                  <a:pt x="581221" y="155798"/>
                  <a:pt x="580476" y="155100"/>
                </a:cubicBezTo>
                <a:cubicBezTo>
                  <a:pt x="579325" y="154023"/>
                  <a:pt x="578581" y="152629"/>
                  <a:pt x="577836" y="151615"/>
                </a:cubicBezTo>
                <a:cubicBezTo>
                  <a:pt x="576685" y="149461"/>
                  <a:pt x="577091" y="146673"/>
                  <a:pt x="579325" y="144899"/>
                </a:cubicBezTo>
                <a:cubicBezTo>
                  <a:pt x="580272" y="144202"/>
                  <a:pt x="581204" y="143774"/>
                  <a:pt x="582184" y="143608"/>
                </a:cubicBezTo>
                <a:close/>
                <a:moveTo>
                  <a:pt x="749018" y="143466"/>
                </a:moveTo>
                <a:cubicBezTo>
                  <a:pt x="750155" y="143466"/>
                  <a:pt x="751291" y="143840"/>
                  <a:pt x="751625" y="144838"/>
                </a:cubicBezTo>
                <a:cubicBezTo>
                  <a:pt x="752026" y="146585"/>
                  <a:pt x="752026" y="148331"/>
                  <a:pt x="750890" y="149703"/>
                </a:cubicBezTo>
                <a:cubicBezTo>
                  <a:pt x="749018" y="151761"/>
                  <a:pt x="746478" y="151761"/>
                  <a:pt x="744940" y="149703"/>
                </a:cubicBezTo>
                <a:cubicBezTo>
                  <a:pt x="744204" y="149017"/>
                  <a:pt x="743870" y="147957"/>
                  <a:pt x="743469" y="146959"/>
                </a:cubicBezTo>
                <a:cubicBezTo>
                  <a:pt x="746076" y="144152"/>
                  <a:pt x="746812" y="143840"/>
                  <a:pt x="749018" y="143466"/>
                </a:cubicBezTo>
                <a:close/>
                <a:moveTo>
                  <a:pt x="528781" y="143045"/>
                </a:moveTo>
                <a:cubicBezTo>
                  <a:pt x="529117" y="143045"/>
                  <a:pt x="529117" y="143045"/>
                  <a:pt x="529518" y="143045"/>
                </a:cubicBezTo>
                <a:cubicBezTo>
                  <a:pt x="531736" y="143737"/>
                  <a:pt x="534354" y="144430"/>
                  <a:pt x="536569" y="145437"/>
                </a:cubicBezTo>
                <a:cubicBezTo>
                  <a:pt x="538452" y="146193"/>
                  <a:pt x="540332" y="147579"/>
                  <a:pt x="539929" y="150350"/>
                </a:cubicBezTo>
                <a:cubicBezTo>
                  <a:pt x="540332" y="152113"/>
                  <a:pt x="539528" y="153498"/>
                  <a:pt x="538452" y="154569"/>
                </a:cubicBezTo>
                <a:cubicBezTo>
                  <a:pt x="536973" y="155954"/>
                  <a:pt x="535430" y="156962"/>
                  <a:pt x="533614" y="157654"/>
                </a:cubicBezTo>
                <a:cubicBezTo>
                  <a:pt x="531736" y="158347"/>
                  <a:pt x="529518" y="158725"/>
                  <a:pt x="527640" y="157339"/>
                </a:cubicBezTo>
                <a:cubicBezTo>
                  <a:pt x="525760" y="156269"/>
                  <a:pt x="524684" y="154884"/>
                  <a:pt x="523946" y="152805"/>
                </a:cubicBezTo>
                <a:cubicBezTo>
                  <a:pt x="523545" y="151735"/>
                  <a:pt x="523209" y="150350"/>
                  <a:pt x="522805" y="149279"/>
                </a:cubicBezTo>
                <a:cubicBezTo>
                  <a:pt x="521663" y="145437"/>
                  <a:pt x="524684" y="142352"/>
                  <a:pt x="528781" y="143045"/>
                </a:cubicBezTo>
                <a:close/>
                <a:moveTo>
                  <a:pt x="929328" y="142870"/>
                </a:moveTo>
                <a:cubicBezTo>
                  <a:pt x="930683" y="142783"/>
                  <a:pt x="932080" y="143304"/>
                  <a:pt x="933191" y="144534"/>
                </a:cubicBezTo>
                <a:cubicBezTo>
                  <a:pt x="934269" y="145544"/>
                  <a:pt x="935413" y="146616"/>
                  <a:pt x="936154" y="148004"/>
                </a:cubicBezTo>
                <a:cubicBezTo>
                  <a:pt x="936895" y="148698"/>
                  <a:pt x="936895" y="149771"/>
                  <a:pt x="937299" y="150844"/>
                </a:cubicBezTo>
                <a:cubicBezTo>
                  <a:pt x="936895" y="151538"/>
                  <a:pt x="936895" y="152547"/>
                  <a:pt x="935817" y="153241"/>
                </a:cubicBezTo>
                <a:cubicBezTo>
                  <a:pt x="933932" y="155386"/>
                  <a:pt x="929421" y="156775"/>
                  <a:pt x="926054" y="154692"/>
                </a:cubicBezTo>
                <a:cubicBezTo>
                  <a:pt x="925314" y="153935"/>
                  <a:pt x="924573" y="153241"/>
                  <a:pt x="924236" y="152232"/>
                </a:cubicBezTo>
                <a:cubicBezTo>
                  <a:pt x="923091" y="149392"/>
                  <a:pt x="924236" y="146995"/>
                  <a:pt x="925717" y="144850"/>
                </a:cubicBezTo>
                <a:cubicBezTo>
                  <a:pt x="926660" y="143651"/>
                  <a:pt x="927973" y="142957"/>
                  <a:pt x="929328" y="142870"/>
                </a:cubicBezTo>
                <a:close/>
                <a:moveTo>
                  <a:pt x="656105" y="142669"/>
                </a:moveTo>
                <a:cubicBezTo>
                  <a:pt x="659904" y="142352"/>
                  <a:pt x="665126" y="146218"/>
                  <a:pt x="665533" y="150020"/>
                </a:cubicBezTo>
                <a:cubicBezTo>
                  <a:pt x="665533" y="151097"/>
                  <a:pt x="665126" y="152175"/>
                  <a:pt x="664380" y="152872"/>
                </a:cubicBezTo>
                <a:cubicBezTo>
                  <a:pt x="662888" y="154646"/>
                  <a:pt x="660650" y="154963"/>
                  <a:pt x="658750" y="155343"/>
                </a:cubicBezTo>
                <a:cubicBezTo>
                  <a:pt x="655766" y="155660"/>
                  <a:pt x="652376" y="153189"/>
                  <a:pt x="651630" y="150780"/>
                </a:cubicBezTo>
                <a:cubicBezTo>
                  <a:pt x="650137" y="147929"/>
                  <a:pt x="651969" y="145457"/>
                  <a:pt x="653460" y="143746"/>
                </a:cubicBezTo>
                <a:cubicBezTo>
                  <a:pt x="654206" y="143049"/>
                  <a:pt x="655020" y="142669"/>
                  <a:pt x="656105" y="142669"/>
                </a:cubicBezTo>
                <a:close/>
                <a:moveTo>
                  <a:pt x="958107" y="142582"/>
                </a:moveTo>
                <a:cubicBezTo>
                  <a:pt x="960538" y="142924"/>
                  <a:pt x="961678" y="145070"/>
                  <a:pt x="961982" y="147429"/>
                </a:cubicBezTo>
                <a:cubicBezTo>
                  <a:pt x="961982" y="152650"/>
                  <a:pt x="957119" y="155103"/>
                  <a:pt x="953337" y="154412"/>
                </a:cubicBezTo>
                <a:cubicBezTo>
                  <a:pt x="951852" y="154412"/>
                  <a:pt x="950366" y="154034"/>
                  <a:pt x="949218" y="153719"/>
                </a:cubicBezTo>
                <a:cubicBezTo>
                  <a:pt x="946246" y="152650"/>
                  <a:pt x="945098" y="150197"/>
                  <a:pt x="946246" y="147429"/>
                </a:cubicBezTo>
                <a:cubicBezTo>
                  <a:pt x="946584" y="146737"/>
                  <a:pt x="946989" y="146045"/>
                  <a:pt x="947327" y="145668"/>
                </a:cubicBezTo>
                <a:cubicBezTo>
                  <a:pt x="948137" y="145353"/>
                  <a:pt x="948475" y="144976"/>
                  <a:pt x="949218" y="144661"/>
                </a:cubicBezTo>
                <a:cubicBezTo>
                  <a:pt x="951109" y="143969"/>
                  <a:pt x="953337" y="143592"/>
                  <a:pt x="955228" y="142900"/>
                </a:cubicBezTo>
                <a:cubicBezTo>
                  <a:pt x="956343" y="142554"/>
                  <a:pt x="957296" y="142468"/>
                  <a:pt x="958107" y="142582"/>
                </a:cubicBezTo>
                <a:close/>
                <a:moveTo>
                  <a:pt x="679820" y="142456"/>
                </a:moveTo>
                <a:cubicBezTo>
                  <a:pt x="681720" y="142775"/>
                  <a:pt x="683211" y="143157"/>
                  <a:pt x="685110" y="143858"/>
                </a:cubicBezTo>
                <a:cubicBezTo>
                  <a:pt x="687348" y="144560"/>
                  <a:pt x="688432" y="145962"/>
                  <a:pt x="688432" y="148066"/>
                </a:cubicBezTo>
                <a:cubicBezTo>
                  <a:pt x="688432" y="150170"/>
                  <a:pt x="687687" y="151636"/>
                  <a:pt x="686195" y="152656"/>
                </a:cubicBezTo>
                <a:cubicBezTo>
                  <a:pt x="684296" y="154059"/>
                  <a:pt x="682059" y="154442"/>
                  <a:pt x="680566" y="154442"/>
                </a:cubicBezTo>
                <a:cubicBezTo>
                  <a:pt x="676838" y="154824"/>
                  <a:pt x="676023" y="154442"/>
                  <a:pt x="673785" y="152338"/>
                </a:cubicBezTo>
                <a:cubicBezTo>
                  <a:pt x="672295" y="150935"/>
                  <a:pt x="671550" y="148768"/>
                  <a:pt x="672703" y="147046"/>
                </a:cubicBezTo>
                <a:cubicBezTo>
                  <a:pt x="673447" y="145962"/>
                  <a:pt x="673785" y="144879"/>
                  <a:pt x="674531" y="144177"/>
                </a:cubicBezTo>
                <a:cubicBezTo>
                  <a:pt x="676023" y="142456"/>
                  <a:pt x="677922" y="142073"/>
                  <a:pt x="679820" y="142456"/>
                </a:cubicBezTo>
                <a:close/>
                <a:moveTo>
                  <a:pt x="716958" y="142450"/>
                </a:moveTo>
                <a:cubicBezTo>
                  <a:pt x="719539" y="142763"/>
                  <a:pt x="721441" y="144520"/>
                  <a:pt x="721441" y="147656"/>
                </a:cubicBezTo>
                <a:cubicBezTo>
                  <a:pt x="721441" y="147969"/>
                  <a:pt x="721441" y="148659"/>
                  <a:pt x="721101" y="148659"/>
                </a:cubicBezTo>
                <a:cubicBezTo>
                  <a:pt x="719947" y="149726"/>
                  <a:pt x="718792" y="150416"/>
                  <a:pt x="717705" y="151106"/>
                </a:cubicBezTo>
                <a:cubicBezTo>
                  <a:pt x="716551" y="151482"/>
                  <a:pt x="715804" y="151482"/>
                  <a:pt x="714649" y="151106"/>
                </a:cubicBezTo>
                <a:cubicBezTo>
                  <a:pt x="711321" y="149726"/>
                  <a:pt x="710506" y="145900"/>
                  <a:pt x="713562" y="143453"/>
                </a:cubicBezTo>
                <a:cubicBezTo>
                  <a:pt x="714649" y="142763"/>
                  <a:pt x="715396" y="142073"/>
                  <a:pt x="716958" y="142450"/>
                </a:cubicBezTo>
                <a:close/>
                <a:moveTo>
                  <a:pt x="1087491" y="142352"/>
                </a:moveTo>
                <a:cubicBezTo>
                  <a:pt x="1088636" y="142352"/>
                  <a:pt x="1089713" y="143046"/>
                  <a:pt x="1090117" y="144055"/>
                </a:cubicBezTo>
                <a:cubicBezTo>
                  <a:pt x="1090117" y="144749"/>
                  <a:pt x="1090454" y="145442"/>
                  <a:pt x="1090117" y="146199"/>
                </a:cubicBezTo>
                <a:cubicBezTo>
                  <a:pt x="1089713" y="147209"/>
                  <a:pt x="1088972" y="148218"/>
                  <a:pt x="1087491" y="148596"/>
                </a:cubicBezTo>
                <a:cubicBezTo>
                  <a:pt x="1086010" y="148911"/>
                  <a:pt x="1084865" y="148975"/>
                  <a:pt x="1083720" y="147587"/>
                </a:cubicBezTo>
                <a:cubicBezTo>
                  <a:pt x="1083384" y="145442"/>
                  <a:pt x="1083720" y="143740"/>
                  <a:pt x="1085606" y="142667"/>
                </a:cubicBezTo>
                <a:cubicBezTo>
                  <a:pt x="1086010" y="142352"/>
                  <a:pt x="1086750" y="142352"/>
                  <a:pt x="1087491" y="142352"/>
                </a:cubicBezTo>
                <a:close/>
                <a:moveTo>
                  <a:pt x="732341" y="142352"/>
                </a:moveTo>
                <a:cubicBezTo>
                  <a:pt x="733140" y="143350"/>
                  <a:pt x="734206" y="144410"/>
                  <a:pt x="734938" y="145408"/>
                </a:cubicBezTo>
                <a:cubicBezTo>
                  <a:pt x="735670" y="146468"/>
                  <a:pt x="735670" y="147528"/>
                  <a:pt x="734206" y="148526"/>
                </a:cubicBezTo>
                <a:cubicBezTo>
                  <a:pt x="733473" y="149212"/>
                  <a:pt x="732341" y="149898"/>
                  <a:pt x="731276" y="150647"/>
                </a:cubicBezTo>
                <a:cubicBezTo>
                  <a:pt x="728680" y="150272"/>
                  <a:pt x="727548" y="148900"/>
                  <a:pt x="726815" y="147154"/>
                </a:cubicBezTo>
                <a:cubicBezTo>
                  <a:pt x="727947" y="143350"/>
                  <a:pt x="727947" y="143038"/>
                  <a:pt x="732341" y="142352"/>
                </a:cubicBezTo>
                <a:close/>
                <a:moveTo>
                  <a:pt x="606367" y="142352"/>
                </a:moveTo>
                <a:cubicBezTo>
                  <a:pt x="607106" y="142352"/>
                  <a:pt x="607848" y="142352"/>
                  <a:pt x="608586" y="142352"/>
                </a:cubicBezTo>
                <a:cubicBezTo>
                  <a:pt x="609328" y="142669"/>
                  <a:pt x="610473" y="142669"/>
                  <a:pt x="610880" y="143049"/>
                </a:cubicBezTo>
                <a:cubicBezTo>
                  <a:pt x="611959" y="142669"/>
                  <a:pt x="613103" y="143049"/>
                  <a:pt x="613844" y="143366"/>
                </a:cubicBezTo>
                <a:cubicBezTo>
                  <a:pt x="615730" y="143746"/>
                  <a:pt x="616472" y="145140"/>
                  <a:pt x="617551" y="146534"/>
                </a:cubicBezTo>
                <a:cubicBezTo>
                  <a:pt x="619438" y="149006"/>
                  <a:pt x="619438" y="151097"/>
                  <a:pt x="617551" y="153569"/>
                </a:cubicBezTo>
                <a:cubicBezTo>
                  <a:pt x="616067" y="155343"/>
                  <a:pt x="614989" y="155660"/>
                  <a:pt x="612699" y="155343"/>
                </a:cubicBezTo>
                <a:cubicBezTo>
                  <a:pt x="608586" y="154646"/>
                  <a:pt x="605627" y="152175"/>
                  <a:pt x="602657" y="150020"/>
                </a:cubicBezTo>
                <a:cubicBezTo>
                  <a:pt x="601510" y="149006"/>
                  <a:pt x="600768" y="147612"/>
                  <a:pt x="601105" y="146218"/>
                </a:cubicBezTo>
                <a:cubicBezTo>
                  <a:pt x="601915" y="143746"/>
                  <a:pt x="603737" y="142352"/>
                  <a:pt x="606367" y="142352"/>
                </a:cubicBezTo>
                <a:close/>
                <a:moveTo>
                  <a:pt x="1063678" y="142332"/>
                </a:moveTo>
                <a:cubicBezTo>
                  <a:pt x="1064575" y="142246"/>
                  <a:pt x="1065514" y="142418"/>
                  <a:pt x="1066471" y="142763"/>
                </a:cubicBezTo>
                <a:cubicBezTo>
                  <a:pt x="1068385" y="143140"/>
                  <a:pt x="1070230" y="146276"/>
                  <a:pt x="1069888" y="147969"/>
                </a:cubicBezTo>
                <a:cubicBezTo>
                  <a:pt x="1069888" y="148346"/>
                  <a:pt x="1069478" y="148659"/>
                  <a:pt x="1069478" y="148659"/>
                </a:cubicBezTo>
                <a:cubicBezTo>
                  <a:pt x="1067975" y="150039"/>
                  <a:pt x="1066471" y="151482"/>
                  <a:pt x="1064216" y="151482"/>
                </a:cubicBezTo>
                <a:cubicBezTo>
                  <a:pt x="1062302" y="151482"/>
                  <a:pt x="1060799" y="150416"/>
                  <a:pt x="1060047" y="149349"/>
                </a:cubicBezTo>
                <a:cubicBezTo>
                  <a:pt x="1059295" y="147656"/>
                  <a:pt x="1059637" y="144833"/>
                  <a:pt x="1061140" y="143453"/>
                </a:cubicBezTo>
                <a:cubicBezTo>
                  <a:pt x="1061926" y="142763"/>
                  <a:pt x="1062781" y="142418"/>
                  <a:pt x="1063678" y="142332"/>
                </a:cubicBezTo>
                <a:close/>
                <a:moveTo>
                  <a:pt x="701736" y="142277"/>
                </a:moveTo>
                <a:cubicBezTo>
                  <a:pt x="702627" y="142499"/>
                  <a:pt x="703475" y="142942"/>
                  <a:pt x="704222" y="143291"/>
                </a:cubicBezTo>
                <a:cubicBezTo>
                  <a:pt x="706462" y="144305"/>
                  <a:pt x="706869" y="146080"/>
                  <a:pt x="706123" y="148172"/>
                </a:cubicBezTo>
                <a:cubicBezTo>
                  <a:pt x="704969" y="150644"/>
                  <a:pt x="703475" y="152039"/>
                  <a:pt x="700828" y="151722"/>
                </a:cubicBezTo>
                <a:cubicBezTo>
                  <a:pt x="699742" y="151722"/>
                  <a:pt x="698996" y="151722"/>
                  <a:pt x="698248" y="151722"/>
                </a:cubicBezTo>
                <a:cubicBezTo>
                  <a:pt x="696348" y="151341"/>
                  <a:pt x="694448" y="149250"/>
                  <a:pt x="694855" y="147855"/>
                </a:cubicBezTo>
                <a:cubicBezTo>
                  <a:pt x="695194" y="145700"/>
                  <a:pt x="696688" y="143608"/>
                  <a:pt x="698996" y="142594"/>
                </a:cubicBezTo>
                <a:cubicBezTo>
                  <a:pt x="699912" y="142055"/>
                  <a:pt x="700845" y="142055"/>
                  <a:pt x="701736" y="142277"/>
                </a:cubicBezTo>
                <a:close/>
                <a:moveTo>
                  <a:pt x="1046285" y="142173"/>
                </a:moveTo>
                <a:cubicBezTo>
                  <a:pt x="1049262" y="141795"/>
                  <a:pt x="1052238" y="143937"/>
                  <a:pt x="1052644" y="146710"/>
                </a:cubicBezTo>
                <a:cubicBezTo>
                  <a:pt x="1052982" y="147088"/>
                  <a:pt x="1052644" y="147781"/>
                  <a:pt x="1052644" y="148096"/>
                </a:cubicBezTo>
                <a:cubicBezTo>
                  <a:pt x="1051494" y="150553"/>
                  <a:pt x="1048517" y="152318"/>
                  <a:pt x="1045135" y="152318"/>
                </a:cubicBezTo>
                <a:cubicBezTo>
                  <a:pt x="1044729" y="152318"/>
                  <a:pt x="1043985" y="152318"/>
                  <a:pt x="1043240" y="152318"/>
                </a:cubicBezTo>
                <a:cubicBezTo>
                  <a:pt x="1040670" y="151940"/>
                  <a:pt x="1038775" y="150553"/>
                  <a:pt x="1038775" y="148474"/>
                </a:cubicBezTo>
                <a:cubicBezTo>
                  <a:pt x="1038775" y="145323"/>
                  <a:pt x="1039520" y="143559"/>
                  <a:pt x="1042496" y="142866"/>
                </a:cubicBezTo>
                <a:cubicBezTo>
                  <a:pt x="1043985" y="142551"/>
                  <a:pt x="1045135" y="142173"/>
                  <a:pt x="1046285" y="142173"/>
                </a:cubicBezTo>
                <a:close/>
                <a:moveTo>
                  <a:pt x="121094" y="142073"/>
                </a:moveTo>
                <a:cubicBezTo>
                  <a:pt x="122570" y="142450"/>
                  <a:pt x="124046" y="143141"/>
                  <a:pt x="125523" y="143832"/>
                </a:cubicBezTo>
                <a:cubicBezTo>
                  <a:pt x="127804" y="145213"/>
                  <a:pt x="128140" y="147223"/>
                  <a:pt x="127402" y="149358"/>
                </a:cubicBezTo>
                <a:cubicBezTo>
                  <a:pt x="126663" y="151430"/>
                  <a:pt x="124449" y="152875"/>
                  <a:pt x="121832" y="152875"/>
                </a:cubicBezTo>
                <a:cubicBezTo>
                  <a:pt x="119215" y="152875"/>
                  <a:pt x="117001" y="151807"/>
                  <a:pt x="115860" y="149735"/>
                </a:cubicBezTo>
                <a:cubicBezTo>
                  <a:pt x="115122" y="147663"/>
                  <a:pt x="117001" y="143455"/>
                  <a:pt x="118813" y="142450"/>
                </a:cubicBezTo>
                <a:cubicBezTo>
                  <a:pt x="119618" y="142073"/>
                  <a:pt x="120356" y="142073"/>
                  <a:pt x="121094" y="142073"/>
                </a:cubicBezTo>
                <a:close/>
                <a:moveTo>
                  <a:pt x="101668" y="141795"/>
                </a:moveTo>
                <a:cubicBezTo>
                  <a:pt x="105749" y="142177"/>
                  <a:pt x="108809" y="143962"/>
                  <a:pt x="108401" y="148553"/>
                </a:cubicBezTo>
                <a:cubicBezTo>
                  <a:pt x="108401" y="149254"/>
                  <a:pt x="108401" y="150274"/>
                  <a:pt x="108061" y="151358"/>
                </a:cubicBezTo>
                <a:cubicBezTo>
                  <a:pt x="107653" y="151740"/>
                  <a:pt x="107313" y="152442"/>
                  <a:pt x="106565" y="152760"/>
                </a:cubicBezTo>
                <a:cubicBezTo>
                  <a:pt x="105000" y="153462"/>
                  <a:pt x="103164" y="153844"/>
                  <a:pt x="101260" y="154163"/>
                </a:cubicBezTo>
                <a:cubicBezTo>
                  <a:pt x="98267" y="154545"/>
                  <a:pt x="96363" y="153462"/>
                  <a:pt x="94867" y="151358"/>
                </a:cubicBezTo>
                <a:cubicBezTo>
                  <a:pt x="93711" y="149573"/>
                  <a:pt x="94119" y="147150"/>
                  <a:pt x="95955" y="145365"/>
                </a:cubicBezTo>
                <a:cubicBezTo>
                  <a:pt x="96363" y="144664"/>
                  <a:pt x="97111" y="143962"/>
                  <a:pt x="97859" y="143261"/>
                </a:cubicBezTo>
                <a:cubicBezTo>
                  <a:pt x="99015" y="142177"/>
                  <a:pt x="100104" y="141795"/>
                  <a:pt x="101668" y="141795"/>
                </a:cubicBezTo>
                <a:close/>
                <a:moveTo>
                  <a:pt x="1022227" y="141650"/>
                </a:moveTo>
                <a:cubicBezTo>
                  <a:pt x="1025220" y="140959"/>
                  <a:pt x="1027872" y="142028"/>
                  <a:pt x="1029776" y="143788"/>
                </a:cubicBezTo>
                <a:cubicBezTo>
                  <a:pt x="1030865" y="144793"/>
                  <a:pt x="1031273" y="145862"/>
                  <a:pt x="1031273" y="147936"/>
                </a:cubicBezTo>
                <a:cubicBezTo>
                  <a:pt x="1031273" y="149005"/>
                  <a:pt x="1030865" y="150011"/>
                  <a:pt x="1029776" y="151079"/>
                </a:cubicBezTo>
                <a:cubicBezTo>
                  <a:pt x="1027532" y="153154"/>
                  <a:pt x="1024471" y="152839"/>
                  <a:pt x="1021479" y="153154"/>
                </a:cubicBezTo>
                <a:cubicBezTo>
                  <a:pt x="1021071" y="153154"/>
                  <a:pt x="1020731" y="153154"/>
                  <a:pt x="1020323" y="152839"/>
                </a:cubicBezTo>
                <a:cubicBezTo>
                  <a:pt x="1018078" y="151079"/>
                  <a:pt x="1016174" y="149005"/>
                  <a:pt x="1016174" y="145862"/>
                </a:cubicBezTo>
                <a:cubicBezTo>
                  <a:pt x="1016174" y="144102"/>
                  <a:pt x="1017330" y="142719"/>
                  <a:pt x="1019234" y="142405"/>
                </a:cubicBezTo>
                <a:cubicBezTo>
                  <a:pt x="1020323" y="142028"/>
                  <a:pt x="1021071" y="142028"/>
                  <a:pt x="1022227" y="141650"/>
                </a:cubicBezTo>
                <a:close/>
                <a:moveTo>
                  <a:pt x="1007886" y="141541"/>
                </a:moveTo>
                <a:cubicBezTo>
                  <a:pt x="1009054" y="141891"/>
                  <a:pt x="1010079" y="142592"/>
                  <a:pt x="1011020" y="143484"/>
                </a:cubicBezTo>
                <a:cubicBezTo>
                  <a:pt x="1012499" y="144885"/>
                  <a:pt x="1012835" y="147051"/>
                  <a:pt x="1011760" y="148453"/>
                </a:cubicBezTo>
                <a:cubicBezTo>
                  <a:pt x="1009878" y="151639"/>
                  <a:pt x="1007256" y="153741"/>
                  <a:pt x="1003558" y="154442"/>
                </a:cubicBezTo>
                <a:cubicBezTo>
                  <a:pt x="1002079" y="154824"/>
                  <a:pt x="1000936" y="154442"/>
                  <a:pt x="999794" y="154060"/>
                </a:cubicBezTo>
                <a:cubicBezTo>
                  <a:pt x="996500" y="153040"/>
                  <a:pt x="995357" y="150556"/>
                  <a:pt x="995357" y="147370"/>
                </a:cubicBezTo>
                <a:cubicBezTo>
                  <a:pt x="995357" y="146669"/>
                  <a:pt x="995693" y="145586"/>
                  <a:pt x="995693" y="144885"/>
                </a:cubicBezTo>
                <a:cubicBezTo>
                  <a:pt x="996836" y="143866"/>
                  <a:pt x="997979" y="143165"/>
                  <a:pt x="999458" y="142783"/>
                </a:cubicBezTo>
                <a:cubicBezTo>
                  <a:pt x="1000936" y="142464"/>
                  <a:pt x="1002415" y="142082"/>
                  <a:pt x="1003894" y="141700"/>
                </a:cubicBezTo>
                <a:cubicBezTo>
                  <a:pt x="1005407" y="141190"/>
                  <a:pt x="1006718" y="141190"/>
                  <a:pt x="1007886" y="141541"/>
                </a:cubicBezTo>
                <a:close/>
                <a:moveTo>
                  <a:pt x="906312" y="141516"/>
                </a:moveTo>
                <a:cubicBezTo>
                  <a:pt x="907791" y="141831"/>
                  <a:pt x="909674" y="141831"/>
                  <a:pt x="911153" y="142208"/>
                </a:cubicBezTo>
                <a:cubicBezTo>
                  <a:pt x="913371" y="142586"/>
                  <a:pt x="914514" y="143969"/>
                  <a:pt x="914850" y="146045"/>
                </a:cubicBezTo>
                <a:cubicBezTo>
                  <a:pt x="915590" y="150197"/>
                  <a:pt x="912632" y="153719"/>
                  <a:pt x="908531" y="154412"/>
                </a:cubicBezTo>
                <a:cubicBezTo>
                  <a:pt x="904027" y="155103"/>
                  <a:pt x="898111" y="153028"/>
                  <a:pt x="898850" y="147115"/>
                </a:cubicBezTo>
                <a:cubicBezTo>
                  <a:pt x="898850" y="145668"/>
                  <a:pt x="899186" y="144661"/>
                  <a:pt x="900329" y="143592"/>
                </a:cubicBezTo>
                <a:cubicBezTo>
                  <a:pt x="901808" y="141831"/>
                  <a:pt x="904027" y="141516"/>
                  <a:pt x="906312" y="141516"/>
                </a:cubicBezTo>
                <a:close/>
                <a:moveTo>
                  <a:pt x="502350" y="141516"/>
                </a:moveTo>
                <a:cubicBezTo>
                  <a:pt x="503096" y="141516"/>
                  <a:pt x="504247" y="141832"/>
                  <a:pt x="504993" y="142211"/>
                </a:cubicBezTo>
                <a:cubicBezTo>
                  <a:pt x="507232" y="143284"/>
                  <a:pt x="509538" y="144294"/>
                  <a:pt x="511775" y="145683"/>
                </a:cubicBezTo>
                <a:cubicBezTo>
                  <a:pt x="514418" y="147450"/>
                  <a:pt x="514758" y="148524"/>
                  <a:pt x="514011" y="151301"/>
                </a:cubicBezTo>
                <a:cubicBezTo>
                  <a:pt x="514011" y="151996"/>
                  <a:pt x="513265" y="152690"/>
                  <a:pt x="512859" y="153385"/>
                </a:cubicBezTo>
                <a:cubicBezTo>
                  <a:pt x="511029" y="155531"/>
                  <a:pt x="508724" y="156541"/>
                  <a:pt x="506146" y="157614"/>
                </a:cubicBezTo>
                <a:cubicBezTo>
                  <a:pt x="502011" y="159003"/>
                  <a:pt x="498215" y="157236"/>
                  <a:pt x="497132" y="153385"/>
                </a:cubicBezTo>
                <a:cubicBezTo>
                  <a:pt x="496725" y="151680"/>
                  <a:pt x="496725" y="149534"/>
                  <a:pt x="496386" y="148145"/>
                </a:cubicBezTo>
                <a:cubicBezTo>
                  <a:pt x="496386" y="143978"/>
                  <a:pt x="498623" y="141832"/>
                  <a:pt x="502350" y="141516"/>
                </a:cubicBezTo>
                <a:close/>
                <a:moveTo>
                  <a:pt x="82700" y="141516"/>
                </a:moveTo>
                <a:cubicBezTo>
                  <a:pt x="86405" y="141830"/>
                  <a:pt x="88290" y="143968"/>
                  <a:pt x="87886" y="147425"/>
                </a:cubicBezTo>
                <a:cubicBezTo>
                  <a:pt x="87550" y="148493"/>
                  <a:pt x="87550" y="149499"/>
                  <a:pt x="87145" y="150191"/>
                </a:cubicBezTo>
                <a:cubicBezTo>
                  <a:pt x="86405" y="151951"/>
                  <a:pt x="84923" y="153019"/>
                  <a:pt x="83037" y="153334"/>
                </a:cubicBezTo>
                <a:cubicBezTo>
                  <a:pt x="80814" y="153711"/>
                  <a:pt x="78591" y="153334"/>
                  <a:pt x="76368" y="152642"/>
                </a:cubicBezTo>
                <a:cubicBezTo>
                  <a:pt x="74078" y="151951"/>
                  <a:pt x="73001" y="150191"/>
                  <a:pt x="73001" y="148493"/>
                </a:cubicBezTo>
                <a:cubicBezTo>
                  <a:pt x="72597" y="146419"/>
                  <a:pt x="73742" y="144659"/>
                  <a:pt x="75223" y="143276"/>
                </a:cubicBezTo>
                <a:cubicBezTo>
                  <a:pt x="76368" y="142208"/>
                  <a:pt x="77850" y="141516"/>
                  <a:pt x="79736" y="141830"/>
                </a:cubicBezTo>
                <a:cubicBezTo>
                  <a:pt x="80073" y="141830"/>
                  <a:pt x="80073" y="141830"/>
                  <a:pt x="80477" y="141830"/>
                </a:cubicBezTo>
                <a:cubicBezTo>
                  <a:pt x="80814" y="141830"/>
                  <a:pt x="81555" y="141830"/>
                  <a:pt x="82700" y="141516"/>
                </a:cubicBezTo>
                <a:close/>
                <a:moveTo>
                  <a:pt x="144429" y="141499"/>
                </a:moveTo>
                <a:cubicBezTo>
                  <a:pt x="146057" y="141459"/>
                  <a:pt x="147634" y="142079"/>
                  <a:pt x="148574" y="143478"/>
                </a:cubicBezTo>
                <a:cubicBezTo>
                  <a:pt x="149714" y="145259"/>
                  <a:pt x="150453" y="147039"/>
                  <a:pt x="149312" y="149138"/>
                </a:cubicBezTo>
                <a:cubicBezTo>
                  <a:pt x="148171" y="151236"/>
                  <a:pt x="146359" y="152317"/>
                  <a:pt x="143339" y="152317"/>
                </a:cubicBezTo>
                <a:cubicBezTo>
                  <a:pt x="142600" y="152317"/>
                  <a:pt x="141124" y="151935"/>
                  <a:pt x="139983" y="151236"/>
                </a:cubicBezTo>
                <a:cubicBezTo>
                  <a:pt x="138171" y="150155"/>
                  <a:pt x="137432" y="148438"/>
                  <a:pt x="138171" y="146658"/>
                </a:cubicBezTo>
                <a:cubicBezTo>
                  <a:pt x="138506" y="145577"/>
                  <a:pt x="139245" y="144559"/>
                  <a:pt x="139983" y="143478"/>
                </a:cubicBezTo>
                <a:cubicBezTo>
                  <a:pt x="141124" y="142238"/>
                  <a:pt x="142802" y="141539"/>
                  <a:pt x="144429" y="141499"/>
                </a:cubicBezTo>
                <a:close/>
                <a:moveTo>
                  <a:pt x="976727" y="141482"/>
                </a:moveTo>
                <a:cubicBezTo>
                  <a:pt x="980127" y="140402"/>
                  <a:pt x="984616" y="142563"/>
                  <a:pt x="985772" y="145677"/>
                </a:cubicBezTo>
                <a:cubicBezTo>
                  <a:pt x="985772" y="146058"/>
                  <a:pt x="985772" y="146058"/>
                  <a:pt x="985772" y="146440"/>
                </a:cubicBezTo>
                <a:cubicBezTo>
                  <a:pt x="985772" y="148156"/>
                  <a:pt x="985024" y="151334"/>
                  <a:pt x="982372" y="152033"/>
                </a:cubicBezTo>
                <a:cubicBezTo>
                  <a:pt x="981216" y="152414"/>
                  <a:pt x="979719" y="152732"/>
                  <a:pt x="978563" y="153113"/>
                </a:cubicBezTo>
                <a:cubicBezTo>
                  <a:pt x="977067" y="153431"/>
                  <a:pt x="975978" y="152414"/>
                  <a:pt x="974414" y="152033"/>
                </a:cubicBezTo>
                <a:cubicBezTo>
                  <a:pt x="971830" y="151016"/>
                  <a:pt x="970673" y="149554"/>
                  <a:pt x="971082" y="147139"/>
                </a:cubicBezTo>
                <a:cubicBezTo>
                  <a:pt x="971082" y="144660"/>
                  <a:pt x="972170" y="142881"/>
                  <a:pt x="974822" y="142182"/>
                </a:cubicBezTo>
                <a:cubicBezTo>
                  <a:pt x="975570" y="141800"/>
                  <a:pt x="975978" y="141800"/>
                  <a:pt x="976727" y="141482"/>
                </a:cubicBezTo>
                <a:close/>
                <a:moveTo>
                  <a:pt x="636450" y="140932"/>
                </a:moveTo>
                <a:cubicBezTo>
                  <a:pt x="637853" y="140932"/>
                  <a:pt x="639248" y="141184"/>
                  <a:pt x="640726" y="141687"/>
                </a:cubicBezTo>
                <a:cubicBezTo>
                  <a:pt x="641466" y="141687"/>
                  <a:pt x="642204" y="142443"/>
                  <a:pt x="642607" y="143135"/>
                </a:cubicBezTo>
                <a:cubicBezTo>
                  <a:pt x="644421" y="148674"/>
                  <a:pt x="639584" y="154276"/>
                  <a:pt x="635148" y="154968"/>
                </a:cubicBezTo>
                <a:cubicBezTo>
                  <a:pt x="631788" y="155660"/>
                  <a:pt x="628831" y="153583"/>
                  <a:pt x="628428" y="150436"/>
                </a:cubicBezTo>
                <a:cubicBezTo>
                  <a:pt x="628428" y="149744"/>
                  <a:pt x="628428" y="148674"/>
                  <a:pt x="628428" y="147982"/>
                </a:cubicBezTo>
                <a:cubicBezTo>
                  <a:pt x="628428" y="147289"/>
                  <a:pt x="628428" y="146597"/>
                  <a:pt x="628428" y="146597"/>
                </a:cubicBezTo>
                <a:cubicBezTo>
                  <a:pt x="628428" y="143827"/>
                  <a:pt x="629570" y="142758"/>
                  <a:pt x="632124" y="141687"/>
                </a:cubicBezTo>
                <a:cubicBezTo>
                  <a:pt x="633636" y="141184"/>
                  <a:pt x="635047" y="140932"/>
                  <a:pt x="636450" y="140932"/>
                </a:cubicBezTo>
                <a:close/>
                <a:moveTo>
                  <a:pt x="877660" y="140599"/>
                </a:moveTo>
                <a:cubicBezTo>
                  <a:pt x="878892" y="140552"/>
                  <a:pt x="880167" y="140980"/>
                  <a:pt x="881274" y="141838"/>
                </a:cubicBezTo>
                <a:cubicBezTo>
                  <a:pt x="882414" y="142917"/>
                  <a:pt x="883890" y="143997"/>
                  <a:pt x="885030" y="145013"/>
                </a:cubicBezTo>
                <a:cubicBezTo>
                  <a:pt x="885366" y="145394"/>
                  <a:pt x="885768" y="146092"/>
                  <a:pt x="886103" y="146473"/>
                </a:cubicBezTo>
                <a:cubicBezTo>
                  <a:pt x="886506" y="147870"/>
                  <a:pt x="887244" y="149267"/>
                  <a:pt x="887982" y="150283"/>
                </a:cubicBezTo>
                <a:cubicBezTo>
                  <a:pt x="889122" y="152061"/>
                  <a:pt x="888720" y="153839"/>
                  <a:pt x="887646" y="155236"/>
                </a:cubicBezTo>
                <a:cubicBezTo>
                  <a:pt x="886506" y="157014"/>
                  <a:pt x="884628" y="157331"/>
                  <a:pt x="882816" y="156633"/>
                </a:cubicBezTo>
                <a:cubicBezTo>
                  <a:pt x="882012" y="156633"/>
                  <a:pt x="881676" y="156315"/>
                  <a:pt x="881274" y="156315"/>
                </a:cubicBezTo>
                <a:cubicBezTo>
                  <a:pt x="878725" y="156633"/>
                  <a:pt x="876914" y="155236"/>
                  <a:pt x="875035" y="153839"/>
                </a:cubicBezTo>
                <a:cubicBezTo>
                  <a:pt x="872822" y="152442"/>
                  <a:pt x="871346" y="150283"/>
                  <a:pt x="871346" y="147870"/>
                </a:cubicBezTo>
                <a:cubicBezTo>
                  <a:pt x="871346" y="146092"/>
                  <a:pt x="872084" y="144695"/>
                  <a:pt x="874297" y="142219"/>
                </a:cubicBezTo>
                <a:cubicBezTo>
                  <a:pt x="875237" y="141171"/>
                  <a:pt x="876427" y="140647"/>
                  <a:pt x="877660" y="140599"/>
                </a:cubicBezTo>
                <a:close/>
                <a:moveTo>
                  <a:pt x="53070" y="139946"/>
                </a:moveTo>
                <a:cubicBezTo>
                  <a:pt x="56055" y="139566"/>
                  <a:pt x="57615" y="140262"/>
                  <a:pt x="59107" y="143425"/>
                </a:cubicBezTo>
                <a:cubicBezTo>
                  <a:pt x="60599" y="145892"/>
                  <a:pt x="59853" y="148360"/>
                  <a:pt x="58700" y="150827"/>
                </a:cubicBezTo>
                <a:cubicBezTo>
                  <a:pt x="57954" y="151839"/>
                  <a:pt x="57208" y="152915"/>
                  <a:pt x="55716" y="153610"/>
                </a:cubicBezTo>
                <a:cubicBezTo>
                  <a:pt x="51578" y="155382"/>
                  <a:pt x="48187" y="154306"/>
                  <a:pt x="45203" y="151143"/>
                </a:cubicBezTo>
                <a:cubicBezTo>
                  <a:pt x="47780" y="147284"/>
                  <a:pt x="50425" y="143805"/>
                  <a:pt x="53070" y="139946"/>
                </a:cubicBezTo>
                <a:close/>
                <a:moveTo>
                  <a:pt x="78741" y="108923"/>
                </a:moveTo>
                <a:cubicBezTo>
                  <a:pt x="78741" y="109243"/>
                  <a:pt x="78741" y="109628"/>
                  <a:pt x="78741" y="110334"/>
                </a:cubicBezTo>
                <a:cubicBezTo>
                  <a:pt x="78741" y="110655"/>
                  <a:pt x="78741" y="111360"/>
                  <a:pt x="78741" y="111745"/>
                </a:cubicBezTo>
                <a:cubicBezTo>
                  <a:pt x="78406" y="115657"/>
                  <a:pt x="75459" y="117773"/>
                  <a:pt x="71373" y="117068"/>
                </a:cubicBezTo>
                <a:cubicBezTo>
                  <a:pt x="73918" y="114246"/>
                  <a:pt x="76196" y="111745"/>
                  <a:pt x="78741" y="108923"/>
                </a:cubicBezTo>
                <a:close/>
                <a:moveTo>
                  <a:pt x="485685" y="108087"/>
                </a:moveTo>
                <a:cubicBezTo>
                  <a:pt x="487542" y="109147"/>
                  <a:pt x="488273" y="110894"/>
                  <a:pt x="488273" y="112952"/>
                </a:cubicBezTo>
                <a:cubicBezTo>
                  <a:pt x="488273" y="115010"/>
                  <a:pt x="486813" y="116382"/>
                  <a:pt x="484623" y="116382"/>
                </a:cubicBezTo>
                <a:cubicBezTo>
                  <a:pt x="483893" y="116382"/>
                  <a:pt x="482766" y="116070"/>
                  <a:pt x="482368" y="115696"/>
                </a:cubicBezTo>
                <a:cubicBezTo>
                  <a:pt x="481637" y="114698"/>
                  <a:pt x="480908" y="113638"/>
                  <a:pt x="480908" y="112266"/>
                </a:cubicBezTo>
                <a:cubicBezTo>
                  <a:pt x="480908" y="109834"/>
                  <a:pt x="481637" y="108836"/>
                  <a:pt x="483893" y="108462"/>
                </a:cubicBezTo>
                <a:cubicBezTo>
                  <a:pt x="484623" y="108462"/>
                  <a:pt x="485353" y="108087"/>
                  <a:pt x="485685" y="108087"/>
                </a:cubicBezTo>
                <a:close/>
                <a:moveTo>
                  <a:pt x="283302" y="108087"/>
                </a:moveTo>
                <a:cubicBezTo>
                  <a:pt x="285538" y="108087"/>
                  <a:pt x="287839" y="110530"/>
                  <a:pt x="287839" y="112596"/>
                </a:cubicBezTo>
                <a:cubicBezTo>
                  <a:pt x="287839" y="114350"/>
                  <a:pt x="285538" y="116103"/>
                  <a:pt x="283302" y="116103"/>
                </a:cubicBezTo>
                <a:cubicBezTo>
                  <a:pt x="281812" y="116103"/>
                  <a:pt x="279582" y="114037"/>
                  <a:pt x="279582" y="112283"/>
                </a:cubicBezTo>
                <a:cubicBezTo>
                  <a:pt x="279582" y="109841"/>
                  <a:pt x="281474" y="108087"/>
                  <a:pt x="283302" y="108087"/>
                </a:cubicBezTo>
                <a:close/>
                <a:moveTo>
                  <a:pt x="243258" y="107906"/>
                </a:moveTo>
                <a:cubicBezTo>
                  <a:pt x="245854" y="107530"/>
                  <a:pt x="248052" y="107906"/>
                  <a:pt x="249184" y="109659"/>
                </a:cubicBezTo>
                <a:cubicBezTo>
                  <a:pt x="249184" y="109972"/>
                  <a:pt x="249184" y="109972"/>
                  <a:pt x="249184" y="110348"/>
                </a:cubicBezTo>
                <a:cubicBezTo>
                  <a:pt x="248451" y="111726"/>
                  <a:pt x="247719" y="113104"/>
                  <a:pt x="246986" y="114857"/>
                </a:cubicBezTo>
                <a:cubicBezTo>
                  <a:pt x="246254" y="115170"/>
                  <a:pt x="245455" y="115546"/>
                  <a:pt x="244722" y="115546"/>
                </a:cubicBezTo>
                <a:cubicBezTo>
                  <a:pt x="243990" y="115546"/>
                  <a:pt x="242924" y="115546"/>
                  <a:pt x="242525" y="115170"/>
                </a:cubicBezTo>
                <a:cubicBezTo>
                  <a:pt x="240328" y="113793"/>
                  <a:pt x="240328" y="109972"/>
                  <a:pt x="242192" y="108219"/>
                </a:cubicBezTo>
                <a:cubicBezTo>
                  <a:pt x="242525" y="107906"/>
                  <a:pt x="242924" y="107906"/>
                  <a:pt x="243258" y="107906"/>
                </a:cubicBezTo>
                <a:close/>
                <a:moveTo>
                  <a:pt x="307557" y="107530"/>
                </a:moveTo>
                <a:cubicBezTo>
                  <a:pt x="308357" y="107530"/>
                  <a:pt x="309091" y="107904"/>
                  <a:pt x="309424" y="108216"/>
                </a:cubicBezTo>
                <a:cubicBezTo>
                  <a:pt x="310158" y="108965"/>
                  <a:pt x="310892" y="109962"/>
                  <a:pt x="311625" y="111023"/>
                </a:cubicBezTo>
                <a:cubicBezTo>
                  <a:pt x="311292" y="112021"/>
                  <a:pt x="310892" y="112707"/>
                  <a:pt x="310558" y="113455"/>
                </a:cubicBezTo>
                <a:cubicBezTo>
                  <a:pt x="309424" y="114827"/>
                  <a:pt x="307957" y="115825"/>
                  <a:pt x="306089" y="115825"/>
                </a:cubicBezTo>
                <a:cubicBezTo>
                  <a:pt x="304289" y="115513"/>
                  <a:pt x="302755" y="114453"/>
                  <a:pt x="302021" y="112707"/>
                </a:cubicBezTo>
                <a:cubicBezTo>
                  <a:pt x="301287" y="111334"/>
                  <a:pt x="301688" y="110337"/>
                  <a:pt x="302421" y="109651"/>
                </a:cubicBezTo>
                <a:cubicBezTo>
                  <a:pt x="303888" y="108216"/>
                  <a:pt x="305356" y="107530"/>
                  <a:pt x="307557" y="107530"/>
                </a:cubicBezTo>
                <a:close/>
                <a:moveTo>
                  <a:pt x="328182" y="107356"/>
                </a:moveTo>
                <a:cubicBezTo>
                  <a:pt x="330429" y="107675"/>
                  <a:pt x="331592" y="108823"/>
                  <a:pt x="332340" y="110546"/>
                </a:cubicBezTo>
                <a:cubicBezTo>
                  <a:pt x="332748" y="112333"/>
                  <a:pt x="332340" y="113736"/>
                  <a:pt x="330844" y="114821"/>
                </a:cubicBezTo>
                <a:cubicBezTo>
                  <a:pt x="328929" y="116544"/>
                  <a:pt x="327094" y="118331"/>
                  <a:pt x="324440" y="118012"/>
                </a:cubicBezTo>
                <a:cubicBezTo>
                  <a:pt x="322942" y="118331"/>
                  <a:pt x="322193" y="117629"/>
                  <a:pt x="321445" y="116927"/>
                </a:cubicBezTo>
                <a:cubicBezTo>
                  <a:pt x="317638" y="114119"/>
                  <a:pt x="318793" y="110546"/>
                  <a:pt x="322193" y="108823"/>
                </a:cubicBezTo>
                <a:cubicBezTo>
                  <a:pt x="324032" y="107739"/>
                  <a:pt x="325869" y="106973"/>
                  <a:pt x="328182" y="107356"/>
                </a:cubicBezTo>
                <a:close/>
                <a:moveTo>
                  <a:pt x="265302" y="106973"/>
                </a:moveTo>
                <a:cubicBezTo>
                  <a:pt x="267930" y="106973"/>
                  <a:pt x="269412" y="106973"/>
                  <a:pt x="270154" y="108714"/>
                </a:cubicBezTo>
                <a:cubicBezTo>
                  <a:pt x="270894" y="110393"/>
                  <a:pt x="269817" y="111450"/>
                  <a:pt x="268671" y="112445"/>
                </a:cubicBezTo>
                <a:cubicBezTo>
                  <a:pt x="267526" y="113502"/>
                  <a:pt x="266043" y="113875"/>
                  <a:pt x="264561" y="112818"/>
                </a:cubicBezTo>
                <a:cubicBezTo>
                  <a:pt x="264224" y="112445"/>
                  <a:pt x="263819" y="112134"/>
                  <a:pt x="263415" y="111450"/>
                </a:cubicBezTo>
                <a:cubicBezTo>
                  <a:pt x="262674" y="110393"/>
                  <a:pt x="262337" y="109025"/>
                  <a:pt x="263078" y="107968"/>
                </a:cubicBezTo>
                <a:cubicBezTo>
                  <a:pt x="263819" y="107284"/>
                  <a:pt x="264965" y="106973"/>
                  <a:pt x="265302" y="106973"/>
                </a:cubicBezTo>
                <a:close/>
                <a:moveTo>
                  <a:pt x="227273" y="106973"/>
                </a:moveTo>
                <a:cubicBezTo>
                  <a:pt x="227615" y="107285"/>
                  <a:pt x="228369" y="107285"/>
                  <a:pt x="228779" y="107659"/>
                </a:cubicBezTo>
                <a:cubicBezTo>
                  <a:pt x="231039" y="109405"/>
                  <a:pt x="230697" y="110777"/>
                  <a:pt x="229533" y="112461"/>
                </a:cubicBezTo>
                <a:cubicBezTo>
                  <a:pt x="228779" y="113896"/>
                  <a:pt x="226520" y="115268"/>
                  <a:pt x="224192" y="113896"/>
                </a:cubicBezTo>
                <a:cubicBezTo>
                  <a:pt x="223849" y="113521"/>
                  <a:pt x="223096" y="113210"/>
                  <a:pt x="222685" y="112836"/>
                </a:cubicBezTo>
                <a:cubicBezTo>
                  <a:pt x="221932" y="112149"/>
                  <a:pt x="221590" y="111463"/>
                  <a:pt x="221932" y="110403"/>
                </a:cubicBezTo>
                <a:cubicBezTo>
                  <a:pt x="222685" y="108719"/>
                  <a:pt x="222685" y="107659"/>
                  <a:pt x="227273" y="106973"/>
                </a:cubicBezTo>
                <a:close/>
                <a:moveTo>
                  <a:pt x="467829" y="106416"/>
                </a:moveTo>
                <a:cubicBezTo>
                  <a:pt x="468235" y="106416"/>
                  <a:pt x="468235" y="106416"/>
                  <a:pt x="468573" y="106416"/>
                </a:cubicBezTo>
                <a:cubicBezTo>
                  <a:pt x="470468" y="106731"/>
                  <a:pt x="473107" y="109889"/>
                  <a:pt x="473107" y="111657"/>
                </a:cubicBezTo>
                <a:cubicBezTo>
                  <a:pt x="473107" y="112351"/>
                  <a:pt x="472701" y="112667"/>
                  <a:pt x="472701" y="113046"/>
                </a:cubicBezTo>
                <a:cubicBezTo>
                  <a:pt x="471618" y="114435"/>
                  <a:pt x="470873" y="115130"/>
                  <a:pt x="470129" y="115824"/>
                </a:cubicBezTo>
                <a:cubicBezTo>
                  <a:pt x="468573" y="115824"/>
                  <a:pt x="467084" y="115508"/>
                  <a:pt x="465595" y="115508"/>
                </a:cubicBezTo>
                <a:cubicBezTo>
                  <a:pt x="464106" y="115508"/>
                  <a:pt x="463362" y="114435"/>
                  <a:pt x="462957" y="113425"/>
                </a:cubicBezTo>
                <a:cubicBezTo>
                  <a:pt x="461876" y="110583"/>
                  <a:pt x="463362" y="106731"/>
                  <a:pt x="467829" y="106416"/>
                </a:cubicBezTo>
                <a:close/>
                <a:moveTo>
                  <a:pt x="941870" y="106002"/>
                </a:moveTo>
                <a:cubicBezTo>
                  <a:pt x="943359" y="105301"/>
                  <a:pt x="944916" y="105301"/>
                  <a:pt x="945999" y="106002"/>
                </a:cubicBezTo>
                <a:cubicBezTo>
                  <a:pt x="947149" y="107084"/>
                  <a:pt x="947894" y="108103"/>
                  <a:pt x="948638" y="109186"/>
                </a:cubicBezTo>
                <a:cubicBezTo>
                  <a:pt x="949789" y="111287"/>
                  <a:pt x="948638" y="113452"/>
                  <a:pt x="945999" y="113770"/>
                </a:cubicBezTo>
                <a:cubicBezTo>
                  <a:pt x="945660" y="114152"/>
                  <a:pt x="945254" y="114152"/>
                  <a:pt x="944916" y="114152"/>
                </a:cubicBezTo>
                <a:cubicBezTo>
                  <a:pt x="943765" y="114152"/>
                  <a:pt x="942614" y="113706"/>
                  <a:pt x="941870" y="112688"/>
                </a:cubicBezTo>
                <a:cubicBezTo>
                  <a:pt x="941126" y="111605"/>
                  <a:pt x="940381" y="110968"/>
                  <a:pt x="940381" y="109568"/>
                </a:cubicBezTo>
                <a:cubicBezTo>
                  <a:pt x="940043" y="107785"/>
                  <a:pt x="940381" y="106702"/>
                  <a:pt x="941870" y="106002"/>
                </a:cubicBezTo>
                <a:close/>
                <a:moveTo>
                  <a:pt x="673853" y="105792"/>
                </a:moveTo>
                <a:cubicBezTo>
                  <a:pt x="674502" y="105926"/>
                  <a:pt x="675057" y="106271"/>
                  <a:pt x="675429" y="106963"/>
                </a:cubicBezTo>
                <a:cubicBezTo>
                  <a:pt x="675832" y="107654"/>
                  <a:pt x="676574" y="107654"/>
                  <a:pt x="676979" y="108346"/>
                </a:cubicBezTo>
                <a:cubicBezTo>
                  <a:pt x="680684" y="111489"/>
                  <a:pt x="679202" y="114946"/>
                  <a:pt x="675091" y="116706"/>
                </a:cubicBezTo>
                <a:cubicBezTo>
                  <a:pt x="672869" y="117774"/>
                  <a:pt x="670241" y="117774"/>
                  <a:pt x="668017" y="116706"/>
                </a:cubicBezTo>
                <a:cubicBezTo>
                  <a:pt x="664648" y="115323"/>
                  <a:pt x="663503" y="113940"/>
                  <a:pt x="663503" y="110420"/>
                </a:cubicBezTo>
                <a:cubicBezTo>
                  <a:pt x="663503" y="109729"/>
                  <a:pt x="663907" y="109414"/>
                  <a:pt x="663907" y="109037"/>
                </a:cubicBezTo>
                <a:cubicBezTo>
                  <a:pt x="666468" y="107654"/>
                  <a:pt x="668759" y="106271"/>
                  <a:pt x="671724" y="105894"/>
                </a:cubicBezTo>
                <a:cubicBezTo>
                  <a:pt x="672465" y="105737"/>
                  <a:pt x="673206" y="105659"/>
                  <a:pt x="673853" y="105792"/>
                </a:cubicBezTo>
                <a:close/>
                <a:moveTo>
                  <a:pt x="605968" y="105682"/>
                </a:moveTo>
                <a:cubicBezTo>
                  <a:pt x="607862" y="105301"/>
                  <a:pt x="609011" y="106697"/>
                  <a:pt x="609011" y="108853"/>
                </a:cubicBezTo>
                <a:cubicBezTo>
                  <a:pt x="609011" y="109170"/>
                  <a:pt x="608604" y="109867"/>
                  <a:pt x="608604" y="110565"/>
                </a:cubicBezTo>
                <a:cubicBezTo>
                  <a:pt x="608266" y="111960"/>
                  <a:pt x="607117" y="112341"/>
                  <a:pt x="605968" y="112658"/>
                </a:cubicBezTo>
                <a:cubicBezTo>
                  <a:pt x="604884" y="113038"/>
                  <a:pt x="603732" y="112658"/>
                  <a:pt x="602987" y="111263"/>
                </a:cubicBezTo>
                <a:cubicBezTo>
                  <a:pt x="602242" y="110565"/>
                  <a:pt x="601903" y="109550"/>
                  <a:pt x="601090" y="108853"/>
                </a:cubicBezTo>
                <a:cubicBezTo>
                  <a:pt x="600751" y="108092"/>
                  <a:pt x="601090" y="107394"/>
                  <a:pt x="601497" y="107077"/>
                </a:cubicBezTo>
                <a:cubicBezTo>
                  <a:pt x="602987" y="106380"/>
                  <a:pt x="604139" y="105682"/>
                  <a:pt x="605968" y="105682"/>
                </a:cubicBezTo>
                <a:close/>
                <a:moveTo>
                  <a:pt x="997885" y="105580"/>
                </a:moveTo>
                <a:cubicBezTo>
                  <a:pt x="999677" y="105580"/>
                  <a:pt x="1001535" y="107310"/>
                  <a:pt x="1001535" y="109488"/>
                </a:cubicBezTo>
                <a:cubicBezTo>
                  <a:pt x="1001535" y="110898"/>
                  <a:pt x="1000407" y="111923"/>
                  <a:pt x="998947" y="111923"/>
                </a:cubicBezTo>
                <a:cubicBezTo>
                  <a:pt x="997154" y="111923"/>
                  <a:pt x="994565" y="110193"/>
                  <a:pt x="994565" y="108784"/>
                </a:cubicBezTo>
                <a:cubicBezTo>
                  <a:pt x="994167" y="106990"/>
                  <a:pt x="995628" y="105580"/>
                  <a:pt x="997885" y="105580"/>
                </a:cubicBezTo>
                <a:close/>
                <a:moveTo>
                  <a:pt x="971276" y="105580"/>
                </a:moveTo>
                <a:cubicBezTo>
                  <a:pt x="971682" y="105580"/>
                  <a:pt x="972426" y="105894"/>
                  <a:pt x="972765" y="106270"/>
                </a:cubicBezTo>
                <a:cubicBezTo>
                  <a:pt x="973510" y="106960"/>
                  <a:pt x="973916" y="107650"/>
                  <a:pt x="974254" y="108341"/>
                </a:cubicBezTo>
                <a:cubicBezTo>
                  <a:pt x="975067" y="110098"/>
                  <a:pt x="973916" y="111792"/>
                  <a:pt x="972020" y="112168"/>
                </a:cubicBezTo>
                <a:cubicBezTo>
                  <a:pt x="969786" y="112482"/>
                  <a:pt x="967552" y="110788"/>
                  <a:pt x="967146" y="109031"/>
                </a:cubicBezTo>
                <a:cubicBezTo>
                  <a:pt x="966808" y="107274"/>
                  <a:pt x="968635" y="105580"/>
                  <a:pt x="971276" y="105580"/>
                </a:cubicBezTo>
                <a:close/>
                <a:moveTo>
                  <a:pt x="648616" y="105580"/>
                </a:moveTo>
                <a:cubicBezTo>
                  <a:pt x="650176" y="105580"/>
                  <a:pt x="651668" y="105580"/>
                  <a:pt x="653161" y="105896"/>
                </a:cubicBezTo>
                <a:cubicBezTo>
                  <a:pt x="653907" y="105896"/>
                  <a:pt x="654654" y="106591"/>
                  <a:pt x="655061" y="107285"/>
                </a:cubicBezTo>
                <a:cubicBezTo>
                  <a:pt x="655400" y="107664"/>
                  <a:pt x="655807" y="107980"/>
                  <a:pt x="655807" y="108359"/>
                </a:cubicBezTo>
                <a:cubicBezTo>
                  <a:pt x="656146" y="109054"/>
                  <a:pt x="656553" y="110128"/>
                  <a:pt x="656892" y="111139"/>
                </a:cubicBezTo>
                <a:cubicBezTo>
                  <a:pt x="655807" y="114297"/>
                  <a:pt x="653500" y="115371"/>
                  <a:pt x="650515" y="115687"/>
                </a:cubicBezTo>
                <a:cubicBezTo>
                  <a:pt x="646784" y="116381"/>
                  <a:pt x="642985" y="113602"/>
                  <a:pt x="643731" y="109749"/>
                </a:cubicBezTo>
                <a:cubicBezTo>
                  <a:pt x="644138" y="107285"/>
                  <a:pt x="646037" y="105896"/>
                  <a:pt x="648616" y="105580"/>
                </a:cubicBezTo>
                <a:close/>
                <a:moveTo>
                  <a:pt x="629444" y="105580"/>
                </a:moveTo>
                <a:cubicBezTo>
                  <a:pt x="630179" y="105893"/>
                  <a:pt x="630513" y="105893"/>
                  <a:pt x="631248" y="106268"/>
                </a:cubicBezTo>
                <a:cubicBezTo>
                  <a:pt x="634590" y="108330"/>
                  <a:pt x="634590" y="112143"/>
                  <a:pt x="631248" y="114205"/>
                </a:cubicBezTo>
                <a:cubicBezTo>
                  <a:pt x="630179" y="114893"/>
                  <a:pt x="628709" y="115268"/>
                  <a:pt x="627572" y="115268"/>
                </a:cubicBezTo>
                <a:cubicBezTo>
                  <a:pt x="625701" y="115268"/>
                  <a:pt x="622760" y="112830"/>
                  <a:pt x="622760" y="110768"/>
                </a:cubicBezTo>
                <a:cubicBezTo>
                  <a:pt x="622760" y="109393"/>
                  <a:pt x="623896" y="107643"/>
                  <a:pt x="625367" y="106955"/>
                </a:cubicBezTo>
                <a:cubicBezTo>
                  <a:pt x="626436" y="106580"/>
                  <a:pt x="627973" y="106268"/>
                  <a:pt x="629444" y="105580"/>
                </a:cubicBezTo>
                <a:close/>
                <a:moveTo>
                  <a:pt x="445369" y="105580"/>
                </a:moveTo>
                <a:cubicBezTo>
                  <a:pt x="447577" y="105580"/>
                  <a:pt x="450186" y="106970"/>
                  <a:pt x="450923" y="108738"/>
                </a:cubicBezTo>
                <a:cubicBezTo>
                  <a:pt x="451993" y="110823"/>
                  <a:pt x="451257" y="113286"/>
                  <a:pt x="449049" y="114676"/>
                </a:cubicBezTo>
                <a:cubicBezTo>
                  <a:pt x="447577" y="115371"/>
                  <a:pt x="445704" y="116381"/>
                  <a:pt x="444231" y="116065"/>
                </a:cubicBezTo>
                <a:cubicBezTo>
                  <a:pt x="440552" y="116065"/>
                  <a:pt x="438678" y="114297"/>
                  <a:pt x="438678" y="111139"/>
                </a:cubicBezTo>
                <a:cubicBezTo>
                  <a:pt x="438678" y="110128"/>
                  <a:pt x="438678" y="109433"/>
                  <a:pt x="439013" y="108359"/>
                </a:cubicBezTo>
                <a:cubicBezTo>
                  <a:pt x="439414" y="106970"/>
                  <a:pt x="440552" y="105896"/>
                  <a:pt x="442024" y="105896"/>
                </a:cubicBezTo>
                <a:cubicBezTo>
                  <a:pt x="443094" y="105896"/>
                  <a:pt x="444231" y="105580"/>
                  <a:pt x="445369" y="105580"/>
                </a:cubicBezTo>
                <a:close/>
                <a:moveTo>
                  <a:pt x="182037" y="105340"/>
                </a:moveTo>
                <a:cubicBezTo>
                  <a:pt x="183526" y="105023"/>
                  <a:pt x="185828" y="105974"/>
                  <a:pt x="186573" y="107432"/>
                </a:cubicBezTo>
                <a:cubicBezTo>
                  <a:pt x="187318" y="108827"/>
                  <a:pt x="187318" y="110285"/>
                  <a:pt x="186167" y="111680"/>
                </a:cubicBezTo>
                <a:cubicBezTo>
                  <a:pt x="185828" y="111997"/>
                  <a:pt x="185422" y="112377"/>
                  <a:pt x="185084" y="112694"/>
                </a:cubicBezTo>
                <a:cubicBezTo>
                  <a:pt x="183933" y="113455"/>
                  <a:pt x="183188" y="114153"/>
                  <a:pt x="181698" y="113455"/>
                </a:cubicBezTo>
                <a:cubicBezTo>
                  <a:pt x="180141" y="112377"/>
                  <a:pt x="179058" y="111680"/>
                  <a:pt x="179058" y="109905"/>
                </a:cubicBezTo>
                <a:cubicBezTo>
                  <a:pt x="179058" y="109588"/>
                  <a:pt x="179058" y="108890"/>
                  <a:pt x="179396" y="108510"/>
                </a:cubicBezTo>
                <a:cubicBezTo>
                  <a:pt x="179802" y="107115"/>
                  <a:pt x="180141" y="105720"/>
                  <a:pt x="182037" y="105340"/>
                </a:cubicBezTo>
                <a:close/>
                <a:moveTo>
                  <a:pt x="583545" y="105301"/>
                </a:moveTo>
                <a:cubicBezTo>
                  <a:pt x="585050" y="105301"/>
                  <a:pt x="585461" y="105301"/>
                  <a:pt x="586215" y="105301"/>
                </a:cubicBezTo>
                <a:cubicBezTo>
                  <a:pt x="588474" y="105301"/>
                  <a:pt x="589979" y="108516"/>
                  <a:pt x="588884" y="110316"/>
                </a:cubicBezTo>
                <a:cubicBezTo>
                  <a:pt x="588063" y="111344"/>
                  <a:pt x="587310" y="112052"/>
                  <a:pt x="586215" y="112437"/>
                </a:cubicBezTo>
                <a:cubicBezTo>
                  <a:pt x="584298" y="112759"/>
                  <a:pt x="583133" y="112437"/>
                  <a:pt x="582382" y="110637"/>
                </a:cubicBezTo>
                <a:cubicBezTo>
                  <a:pt x="582040" y="109930"/>
                  <a:pt x="581630" y="109223"/>
                  <a:pt x="581630" y="108516"/>
                </a:cubicBezTo>
                <a:cubicBezTo>
                  <a:pt x="580534" y="106716"/>
                  <a:pt x="582040" y="105301"/>
                  <a:pt x="583545" y="105301"/>
                </a:cubicBezTo>
                <a:close/>
                <a:moveTo>
                  <a:pt x="204889" y="105301"/>
                </a:moveTo>
                <a:cubicBezTo>
                  <a:pt x="206385" y="105301"/>
                  <a:pt x="207202" y="105996"/>
                  <a:pt x="207543" y="107763"/>
                </a:cubicBezTo>
                <a:cubicBezTo>
                  <a:pt x="207543" y="108457"/>
                  <a:pt x="207543" y="109152"/>
                  <a:pt x="207543" y="109846"/>
                </a:cubicBezTo>
                <a:cubicBezTo>
                  <a:pt x="207543" y="110224"/>
                  <a:pt x="207543" y="110540"/>
                  <a:pt x="207202" y="111234"/>
                </a:cubicBezTo>
                <a:cubicBezTo>
                  <a:pt x="206385" y="111613"/>
                  <a:pt x="206045" y="112244"/>
                  <a:pt x="205297" y="112623"/>
                </a:cubicBezTo>
                <a:cubicBezTo>
                  <a:pt x="203800" y="113317"/>
                  <a:pt x="201894" y="113001"/>
                  <a:pt x="200737" y="111613"/>
                </a:cubicBezTo>
                <a:cubicBezTo>
                  <a:pt x="199648" y="110540"/>
                  <a:pt x="199580" y="108078"/>
                  <a:pt x="200737" y="107069"/>
                </a:cubicBezTo>
                <a:cubicBezTo>
                  <a:pt x="201826" y="105996"/>
                  <a:pt x="203391" y="105301"/>
                  <a:pt x="204889" y="105301"/>
                </a:cubicBezTo>
                <a:close/>
                <a:moveTo>
                  <a:pt x="565957" y="104606"/>
                </a:moveTo>
                <a:cubicBezTo>
                  <a:pt x="566774" y="104606"/>
                  <a:pt x="567524" y="105304"/>
                  <a:pt x="567524" y="106001"/>
                </a:cubicBezTo>
                <a:cubicBezTo>
                  <a:pt x="568273" y="107396"/>
                  <a:pt x="567864" y="109172"/>
                  <a:pt x="567116" y="110567"/>
                </a:cubicBezTo>
                <a:cubicBezTo>
                  <a:pt x="566366" y="111645"/>
                  <a:pt x="564458" y="111645"/>
                  <a:pt x="562960" y="110948"/>
                </a:cubicBezTo>
                <a:cubicBezTo>
                  <a:pt x="562211" y="109870"/>
                  <a:pt x="561052" y="108855"/>
                  <a:pt x="560303" y="108094"/>
                </a:cubicBezTo>
                <a:cubicBezTo>
                  <a:pt x="561802" y="104606"/>
                  <a:pt x="562960" y="103909"/>
                  <a:pt x="565957" y="104606"/>
                </a:cubicBezTo>
                <a:close/>
                <a:moveTo>
                  <a:pt x="728132" y="104603"/>
                </a:moveTo>
                <a:cubicBezTo>
                  <a:pt x="730023" y="103909"/>
                  <a:pt x="731847" y="105297"/>
                  <a:pt x="732995" y="106370"/>
                </a:cubicBezTo>
                <a:cubicBezTo>
                  <a:pt x="734886" y="107759"/>
                  <a:pt x="735967" y="110220"/>
                  <a:pt x="735224" y="112618"/>
                </a:cubicBezTo>
                <a:cubicBezTo>
                  <a:pt x="734886" y="113376"/>
                  <a:pt x="734481" y="114386"/>
                  <a:pt x="734143" y="115080"/>
                </a:cubicBezTo>
                <a:cubicBezTo>
                  <a:pt x="732995" y="117920"/>
                  <a:pt x="731104" y="119308"/>
                  <a:pt x="727727" y="119624"/>
                </a:cubicBezTo>
                <a:cubicBezTo>
                  <a:pt x="726984" y="120003"/>
                  <a:pt x="726646" y="119624"/>
                  <a:pt x="726241" y="119624"/>
                </a:cubicBezTo>
                <a:cubicBezTo>
                  <a:pt x="722895" y="119624"/>
                  <a:pt x="719856" y="118614"/>
                  <a:pt x="718032" y="116153"/>
                </a:cubicBezTo>
                <a:cubicBezTo>
                  <a:pt x="716141" y="113691"/>
                  <a:pt x="716951" y="109526"/>
                  <a:pt x="719923" y="108074"/>
                </a:cubicBezTo>
                <a:cubicBezTo>
                  <a:pt x="720666" y="107759"/>
                  <a:pt x="721814" y="107380"/>
                  <a:pt x="722557" y="106686"/>
                </a:cubicBezTo>
                <a:cubicBezTo>
                  <a:pt x="724012" y="105297"/>
                  <a:pt x="726241" y="104981"/>
                  <a:pt x="728132" y="104603"/>
                </a:cubicBezTo>
                <a:close/>
                <a:moveTo>
                  <a:pt x="503816" y="104599"/>
                </a:moveTo>
                <a:cubicBezTo>
                  <a:pt x="504509" y="104731"/>
                  <a:pt x="505162" y="105089"/>
                  <a:pt x="505730" y="105617"/>
                </a:cubicBezTo>
                <a:cubicBezTo>
                  <a:pt x="507202" y="106985"/>
                  <a:pt x="507603" y="108353"/>
                  <a:pt x="506466" y="109721"/>
                </a:cubicBezTo>
                <a:cubicBezTo>
                  <a:pt x="506131" y="110778"/>
                  <a:pt x="504994" y="111089"/>
                  <a:pt x="503524" y="111089"/>
                </a:cubicBezTo>
                <a:cubicBezTo>
                  <a:pt x="503123" y="111089"/>
                  <a:pt x="502788" y="111089"/>
                  <a:pt x="502053" y="110778"/>
                </a:cubicBezTo>
                <a:cubicBezTo>
                  <a:pt x="500916" y="110405"/>
                  <a:pt x="499446" y="109721"/>
                  <a:pt x="499045" y="108353"/>
                </a:cubicBezTo>
                <a:cubicBezTo>
                  <a:pt x="499045" y="107296"/>
                  <a:pt x="500181" y="105244"/>
                  <a:pt x="501652" y="104933"/>
                </a:cubicBezTo>
                <a:cubicBezTo>
                  <a:pt x="502387" y="104560"/>
                  <a:pt x="503123" y="104467"/>
                  <a:pt x="503816" y="104599"/>
                </a:cubicBezTo>
                <a:close/>
                <a:moveTo>
                  <a:pt x="546536" y="104187"/>
                </a:moveTo>
                <a:cubicBezTo>
                  <a:pt x="547702" y="104948"/>
                  <a:pt x="548457" y="105265"/>
                  <a:pt x="549211" y="105646"/>
                </a:cubicBezTo>
                <a:cubicBezTo>
                  <a:pt x="550377" y="106343"/>
                  <a:pt x="550720" y="107041"/>
                  <a:pt x="550720" y="108055"/>
                </a:cubicBezTo>
                <a:cubicBezTo>
                  <a:pt x="550720" y="109514"/>
                  <a:pt x="550720" y="110529"/>
                  <a:pt x="549211" y="111226"/>
                </a:cubicBezTo>
                <a:cubicBezTo>
                  <a:pt x="548045" y="111924"/>
                  <a:pt x="546125" y="111924"/>
                  <a:pt x="545028" y="110909"/>
                </a:cubicBezTo>
                <a:cubicBezTo>
                  <a:pt x="544205" y="110212"/>
                  <a:pt x="543518" y="109134"/>
                  <a:pt x="543107" y="108055"/>
                </a:cubicBezTo>
                <a:cubicBezTo>
                  <a:pt x="542763" y="107358"/>
                  <a:pt x="543107" y="106343"/>
                  <a:pt x="543861" y="105963"/>
                </a:cubicBezTo>
                <a:cubicBezTo>
                  <a:pt x="544685" y="105646"/>
                  <a:pt x="545439" y="104948"/>
                  <a:pt x="546536" y="104187"/>
                </a:cubicBezTo>
                <a:close/>
                <a:moveTo>
                  <a:pt x="524695" y="104187"/>
                </a:moveTo>
                <a:cubicBezTo>
                  <a:pt x="526524" y="104568"/>
                  <a:pt x="528419" y="106343"/>
                  <a:pt x="528419" y="108436"/>
                </a:cubicBezTo>
                <a:cubicBezTo>
                  <a:pt x="528419" y="110212"/>
                  <a:pt x="526930" y="111924"/>
                  <a:pt x="524695" y="111924"/>
                </a:cubicBezTo>
                <a:cubicBezTo>
                  <a:pt x="522800" y="111924"/>
                  <a:pt x="520164" y="109831"/>
                  <a:pt x="520570" y="107739"/>
                </a:cubicBezTo>
                <a:cubicBezTo>
                  <a:pt x="520570" y="106343"/>
                  <a:pt x="522800" y="104187"/>
                  <a:pt x="524695" y="104187"/>
                </a:cubicBezTo>
                <a:close/>
                <a:moveTo>
                  <a:pt x="423818" y="104187"/>
                </a:moveTo>
                <a:cubicBezTo>
                  <a:pt x="425720" y="104187"/>
                  <a:pt x="427214" y="104566"/>
                  <a:pt x="428708" y="105637"/>
                </a:cubicBezTo>
                <a:cubicBezTo>
                  <a:pt x="429862" y="106331"/>
                  <a:pt x="430609" y="107024"/>
                  <a:pt x="431357" y="108033"/>
                </a:cubicBezTo>
                <a:cubicBezTo>
                  <a:pt x="433258" y="111563"/>
                  <a:pt x="431764" y="114337"/>
                  <a:pt x="427621" y="115409"/>
                </a:cubicBezTo>
                <a:cubicBezTo>
                  <a:pt x="424226" y="116103"/>
                  <a:pt x="421170" y="116103"/>
                  <a:pt x="417842" y="114716"/>
                </a:cubicBezTo>
                <a:cubicBezTo>
                  <a:pt x="414786" y="113329"/>
                  <a:pt x="413700" y="111185"/>
                  <a:pt x="414447" y="108411"/>
                </a:cubicBezTo>
                <a:cubicBezTo>
                  <a:pt x="414786" y="107024"/>
                  <a:pt x="415533" y="105953"/>
                  <a:pt x="417027" y="105637"/>
                </a:cubicBezTo>
                <a:cubicBezTo>
                  <a:pt x="419336" y="104944"/>
                  <a:pt x="421577" y="104566"/>
                  <a:pt x="423818" y="104187"/>
                </a:cubicBezTo>
                <a:close/>
                <a:moveTo>
                  <a:pt x="400044" y="103993"/>
                </a:moveTo>
                <a:cubicBezTo>
                  <a:pt x="401264" y="103993"/>
                  <a:pt x="402484" y="104166"/>
                  <a:pt x="403806" y="104324"/>
                </a:cubicBezTo>
                <a:cubicBezTo>
                  <a:pt x="406043" y="104702"/>
                  <a:pt x="407534" y="106468"/>
                  <a:pt x="407941" y="108550"/>
                </a:cubicBezTo>
                <a:cubicBezTo>
                  <a:pt x="408280" y="110631"/>
                  <a:pt x="407941" y="113470"/>
                  <a:pt x="404958" y="114857"/>
                </a:cubicBezTo>
                <a:cubicBezTo>
                  <a:pt x="402315" y="116245"/>
                  <a:pt x="400078" y="116939"/>
                  <a:pt x="397028" y="116245"/>
                </a:cubicBezTo>
                <a:cubicBezTo>
                  <a:pt x="394384" y="115866"/>
                  <a:pt x="392893" y="114857"/>
                  <a:pt x="391402" y="113091"/>
                </a:cubicBezTo>
                <a:cubicBezTo>
                  <a:pt x="389911" y="107478"/>
                  <a:pt x="392148" y="106468"/>
                  <a:pt x="396282" y="104702"/>
                </a:cubicBezTo>
                <a:cubicBezTo>
                  <a:pt x="397604" y="104166"/>
                  <a:pt x="398824" y="103993"/>
                  <a:pt x="400044" y="103993"/>
                </a:cubicBezTo>
                <a:close/>
                <a:moveTo>
                  <a:pt x="754472" y="103598"/>
                </a:moveTo>
                <a:cubicBezTo>
                  <a:pt x="755075" y="103590"/>
                  <a:pt x="755811" y="103669"/>
                  <a:pt x="756547" y="103669"/>
                </a:cubicBezTo>
                <a:cubicBezTo>
                  <a:pt x="759892" y="103351"/>
                  <a:pt x="762101" y="104750"/>
                  <a:pt x="763974" y="107228"/>
                </a:cubicBezTo>
                <a:cubicBezTo>
                  <a:pt x="764710" y="108245"/>
                  <a:pt x="765112" y="109326"/>
                  <a:pt x="764376" y="110406"/>
                </a:cubicBezTo>
                <a:cubicBezTo>
                  <a:pt x="763238" y="111805"/>
                  <a:pt x="762502" y="113584"/>
                  <a:pt x="761365" y="114983"/>
                </a:cubicBezTo>
                <a:cubicBezTo>
                  <a:pt x="760628" y="116000"/>
                  <a:pt x="759491" y="116381"/>
                  <a:pt x="758420" y="116381"/>
                </a:cubicBezTo>
                <a:cubicBezTo>
                  <a:pt x="756547" y="116000"/>
                  <a:pt x="754339" y="116000"/>
                  <a:pt x="752465" y="115682"/>
                </a:cubicBezTo>
                <a:cubicBezTo>
                  <a:pt x="750592" y="115301"/>
                  <a:pt x="749521" y="114283"/>
                  <a:pt x="749521" y="112123"/>
                </a:cubicBezTo>
                <a:cubicBezTo>
                  <a:pt x="749120" y="109008"/>
                  <a:pt x="750257" y="106148"/>
                  <a:pt x="753201" y="104050"/>
                </a:cubicBezTo>
                <a:cubicBezTo>
                  <a:pt x="753402" y="103701"/>
                  <a:pt x="753870" y="103606"/>
                  <a:pt x="754472" y="103598"/>
                </a:cubicBezTo>
                <a:close/>
                <a:moveTo>
                  <a:pt x="96133" y="103329"/>
                </a:moveTo>
                <a:cubicBezTo>
                  <a:pt x="97354" y="103235"/>
                  <a:pt x="98575" y="103486"/>
                  <a:pt x="99897" y="104178"/>
                </a:cubicBezTo>
                <a:cubicBezTo>
                  <a:pt x="101796" y="104556"/>
                  <a:pt x="102881" y="105247"/>
                  <a:pt x="104374" y="105940"/>
                </a:cubicBezTo>
                <a:cubicBezTo>
                  <a:pt x="104781" y="106631"/>
                  <a:pt x="105120" y="107323"/>
                  <a:pt x="105120" y="108393"/>
                </a:cubicBezTo>
                <a:cubicBezTo>
                  <a:pt x="105527" y="112230"/>
                  <a:pt x="105120" y="112544"/>
                  <a:pt x="102135" y="114306"/>
                </a:cubicBezTo>
                <a:cubicBezTo>
                  <a:pt x="100643" y="114998"/>
                  <a:pt x="99151" y="115690"/>
                  <a:pt x="96845" y="116067"/>
                </a:cubicBezTo>
                <a:cubicBezTo>
                  <a:pt x="93522" y="116382"/>
                  <a:pt x="91216" y="114998"/>
                  <a:pt x="90470" y="112230"/>
                </a:cubicBezTo>
                <a:cubicBezTo>
                  <a:pt x="90130" y="110846"/>
                  <a:pt x="90130" y="109462"/>
                  <a:pt x="90130" y="108015"/>
                </a:cubicBezTo>
                <a:cubicBezTo>
                  <a:pt x="90130" y="106317"/>
                  <a:pt x="90877" y="105247"/>
                  <a:pt x="92369" y="104556"/>
                </a:cubicBezTo>
                <a:cubicBezTo>
                  <a:pt x="93691" y="103864"/>
                  <a:pt x="94912" y="103423"/>
                  <a:pt x="96133" y="103329"/>
                </a:cubicBezTo>
                <a:close/>
                <a:moveTo>
                  <a:pt x="896456" y="103322"/>
                </a:moveTo>
                <a:cubicBezTo>
                  <a:pt x="899409" y="102237"/>
                  <a:pt x="902026" y="103641"/>
                  <a:pt x="902764" y="107214"/>
                </a:cubicBezTo>
                <a:cubicBezTo>
                  <a:pt x="903099" y="108235"/>
                  <a:pt x="902764" y="109703"/>
                  <a:pt x="902764" y="111106"/>
                </a:cubicBezTo>
                <a:cubicBezTo>
                  <a:pt x="902764" y="112127"/>
                  <a:pt x="901690" y="112829"/>
                  <a:pt x="900549" y="113212"/>
                </a:cubicBezTo>
                <a:cubicBezTo>
                  <a:pt x="899476" y="113595"/>
                  <a:pt x="898268" y="113595"/>
                  <a:pt x="897194" y="113595"/>
                </a:cubicBezTo>
                <a:cubicBezTo>
                  <a:pt x="896054" y="113595"/>
                  <a:pt x="894913" y="113595"/>
                  <a:pt x="893839" y="113212"/>
                </a:cubicBezTo>
                <a:cubicBezTo>
                  <a:pt x="890484" y="112510"/>
                  <a:pt x="890081" y="110022"/>
                  <a:pt x="891222" y="107533"/>
                </a:cubicBezTo>
                <a:cubicBezTo>
                  <a:pt x="892363" y="105427"/>
                  <a:pt x="894175" y="104024"/>
                  <a:pt x="896456" y="103322"/>
                </a:cubicBezTo>
                <a:close/>
                <a:moveTo>
                  <a:pt x="921240" y="102931"/>
                </a:moveTo>
                <a:cubicBezTo>
                  <a:pt x="924270" y="102237"/>
                  <a:pt x="926088" y="103309"/>
                  <a:pt x="927232" y="106083"/>
                </a:cubicBezTo>
                <a:cubicBezTo>
                  <a:pt x="928377" y="108542"/>
                  <a:pt x="927232" y="111001"/>
                  <a:pt x="925010" y="112388"/>
                </a:cubicBezTo>
                <a:cubicBezTo>
                  <a:pt x="923125" y="113459"/>
                  <a:pt x="920903" y="114153"/>
                  <a:pt x="919422" y="113775"/>
                </a:cubicBezTo>
                <a:cubicBezTo>
                  <a:pt x="917132" y="113775"/>
                  <a:pt x="916392" y="113459"/>
                  <a:pt x="915651" y="112009"/>
                </a:cubicBezTo>
                <a:cubicBezTo>
                  <a:pt x="914170" y="108920"/>
                  <a:pt x="915651" y="105074"/>
                  <a:pt x="919018" y="103624"/>
                </a:cubicBezTo>
                <a:cubicBezTo>
                  <a:pt x="919758" y="103309"/>
                  <a:pt x="920499" y="102931"/>
                  <a:pt x="921240" y="102931"/>
                </a:cubicBezTo>
                <a:close/>
                <a:moveTo>
                  <a:pt x="144811" y="102794"/>
                </a:moveTo>
                <a:cubicBezTo>
                  <a:pt x="145964" y="103492"/>
                  <a:pt x="146711" y="103872"/>
                  <a:pt x="147457" y="104569"/>
                </a:cubicBezTo>
                <a:cubicBezTo>
                  <a:pt x="148950" y="105964"/>
                  <a:pt x="148950" y="108437"/>
                  <a:pt x="147457" y="109832"/>
                </a:cubicBezTo>
                <a:cubicBezTo>
                  <a:pt x="145964" y="111227"/>
                  <a:pt x="144064" y="111924"/>
                  <a:pt x="141825" y="111607"/>
                </a:cubicBezTo>
                <a:cubicBezTo>
                  <a:pt x="140264" y="111227"/>
                  <a:pt x="138771" y="111227"/>
                  <a:pt x="137278" y="111227"/>
                </a:cubicBezTo>
                <a:cubicBezTo>
                  <a:pt x="135786" y="111227"/>
                  <a:pt x="135039" y="110529"/>
                  <a:pt x="135039" y="109515"/>
                </a:cubicBezTo>
                <a:cubicBezTo>
                  <a:pt x="135039" y="108057"/>
                  <a:pt x="135378" y="107042"/>
                  <a:pt x="136939" y="107042"/>
                </a:cubicBezTo>
                <a:cubicBezTo>
                  <a:pt x="138432" y="107042"/>
                  <a:pt x="139178" y="106662"/>
                  <a:pt x="139178" y="105647"/>
                </a:cubicBezTo>
                <a:cubicBezTo>
                  <a:pt x="139518" y="104569"/>
                  <a:pt x="140264" y="104189"/>
                  <a:pt x="141079" y="104189"/>
                </a:cubicBezTo>
                <a:cubicBezTo>
                  <a:pt x="141825" y="103872"/>
                  <a:pt x="142164" y="103872"/>
                  <a:pt x="142911" y="103872"/>
                </a:cubicBezTo>
                <a:cubicBezTo>
                  <a:pt x="143657" y="103175"/>
                  <a:pt x="144064" y="103175"/>
                  <a:pt x="144811" y="102794"/>
                </a:cubicBezTo>
                <a:close/>
                <a:moveTo>
                  <a:pt x="787097" y="102516"/>
                </a:moveTo>
                <a:cubicBezTo>
                  <a:pt x="787436" y="102516"/>
                  <a:pt x="787436" y="102516"/>
                  <a:pt x="787842" y="102516"/>
                </a:cubicBezTo>
                <a:cubicBezTo>
                  <a:pt x="791234" y="102834"/>
                  <a:pt x="793065" y="104995"/>
                  <a:pt x="792319" y="107791"/>
                </a:cubicBezTo>
                <a:cubicBezTo>
                  <a:pt x="791573" y="109889"/>
                  <a:pt x="790488" y="111986"/>
                  <a:pt x="789335" y="113765"/>
                </a:cubicBezTo>
                <a:cubicBezTo>
                  <a:pt x="788182" y="115545"/>
                  <a:pt x="786350" y="115545"/>
                  <a:pt x="784451" y="115164"/>
                </a:cubicBezTo>
                <a:cubicBezTo>
                  <a:pt x="782959" y="114846"/>
                  <a:pt x="781806" y="114147"/>
                  <a:pt x="780314" y="113448"/>
                </a:cubicBezTo>
                <a:cubicBezTo>
                  <a:pt x="778415" y="111986"/>
                  <a:pt x="777669" y="108872"/>
                  <a:pt x="778822" y="106711"/>
                </a:cubicBezTo>
                <a:cubicBezTo>
                  <a:pt x="779907" y="104613"/>
                  <a:pt x="784044" y="102516"/>
                  <a:pt x="787097" y="102516"/>
                </a:cubicBezTo>
                <a:close/>
                <a:moveTo>
                  <a:pt x="870066" y="102237"/>
                </a:moveTo>
                <a:cubicBezTo>
                  <a:pt x="871208" y="102615"/>
                  <a:pt x="873022" y="102615"/>
                  <a:pt x="874568" y="103309"/>
                </a:cubicBezTo>
                <a:cubicBezTo>
                  <a:pt x="876382" y="104002"/>
                  <a:pt x="877524" y="105389"/>
                  <a:pt x="877524" y="107155"/>
                </a:cubicBezTo>
                <a:cubicBezTo>
                  <a:pt x="877524" y="109235"/>
                  <a:pt x="877121" y="111001"/>
                  <a:pt x="875307" y="111694"/>
                </a:cubicBezTo>
                <a:cubicBezTo>
                  <a:pt x="873425" y="112388"/>
                  <a:pt x="871208" y="113459"/>
                  <a:pt x="869326" y="113775"/>
                </a:cubicBezTo>
                <a:cubicBezTo>
                  <a:pt x="867109" y="114153"/>
                  <a:pt x="864489" y="113459"/>
                  <a:pt x="863346" y="111316"/>
                </a:cubicBezTo>
                <a:cubicBezTo>
                  <a:pt x="861868" y="109235"/>
                  <a:pt x="861532" y="106461"/>
                  <a:pt x="863346" y="104318"/>
                </a:cubicBezTo>
                <a:cubicBezTo>
                  <a:pt x="863750" y="103624"/>
                  <a:pt x="864489" y="103309"/>
                  <a:pt x="865631" y="102931"/>
                </a:cubicBezTo>
                <a:cubicBezTo>
                  <a:pt x="866370" y="102615"/>
                  <a:pt x="868184" y="102615"/>
                  <a:pt x="870066" y="102237"/>
                </a:cubicBezTo>
                <a:close/>
                <a:moveTo>
                  <a:pt x="702234" y="101959"/>
                </a:moveTo>
                <a:cubicBezTo>
                  <a:pt x="704052" y="101959"/>
                  <a:pt x="705265" y="102966"/>
                  <a:pt x="705602" y="104350"/>
                </a:cubicBezTo>
                <a:cubicBezTo>
                  <a:pt x="706006" y="106490"/>
                  <a:pt x="706343" y="108568"/>
                  <a:pt x="706748" y="110330"/>
                </a:cubicBezTo>
                <a:cubicBezTo>
                  <a:pt x="707152" y="111715"/>
                  <a:pt x="706343" y="113099"/>
                  <a:pt x="704861" y="113792"/>
                </a:cubicBezTo>
                <a:cubicBezTo>
                  <a:pt x="702637" y="114862"/>
                  <a:pt x="700010" y="115554"/>
                  <a:pt x="697786" y="116246"/>
                </a:cubicBezTo>
                <a:cubicBezTo>
                  <a:pt x="695563" y="116939"/>
                  <a:pt x="692935" y="115554"/>
                  <a:pt x="691790" y="113477"/>
                </a:cubicBezTo>
                <a:cubicBezTo>
                  <a:pt x="690712" y="112407"/>
                  <a:pt x="690307" y="111022"/>
                  <a:pt x="689970" y="109637"/>
                </a:cubicBezTo>
                <a:cubicBezTo>
                  <a:pt x="690307" y="108568"/>
                  <a:pt x="690307" y="107875"/>
                  <a:pt x="690307" y="107183"/>
                </a:cubicBezTo>
                <a:cubicBezTo>
                  <a:pt x="690712" y="106113"/>
                  <a:pt x="691451" y="105420"/>
                  <a:pt x="692531" y="105798"/>
                </a:cubicBezTo>
                <a:cubicBezTo>
                  <a:pt x="694822" y="106113"/>
                  <a:pt x="696304" y="105106"/>
                  <a:pt x="697786" y="103658"/>
                </a:cubicBezTo>
                <a:cubicBezTo>
                  <a:pt x="698932" y="102651"/>
                  <a:pt x="700347" y="101959"/>
                  <a:pt x="702234" y="101959"/>
                </a:cubicBezTo>
                <a:close/>
                <a:moveTo>
                  <a:pt x="167534" y="101959"/>
                </a:moveTo>
                <a:cubicBezTo>
                  <a:pt x="168279" y="102653"/>
                  <a:pt x="169024" y="103348"/>
                  <a:pt x="169430" y="103664"/>
                </a:cubicBezTo>
                <a:cubicBezTo>
                  <a:pt x="171257" y="105810"/>
                  <a:pt x="170919" y="108968"/>
                  <a:pt x="168685" y="110672"/>
                </a:cubicBezTo>
                <a:cubicBezTo>
                  <a:pt x="167940" y="111367"/>
                  <a:pt x="166722" y="111367"/>
                  <a:pt x="165639" y="111051"/>
                </a:cubicBezTo>
                <a:cubicBezTo>
                  <a:pt x="164488" y="110672"/>
                  <a:pt x="163405" y="110357"/>
                  <a:pt x="161916" y="109662"/>
                </a:cubicBezTo>
                <a:cubicBezTo>
                  <a:pt x="161916" y="108589"/>
                  <a:pt x="161916" y="108210"/>
                  <a:pt x="161916" y="107515"/>
                </a:cubicBezTo>
                <a:cubicBezTo>
                  <a:pt x="161510" y="104358"/>
                  <a:pt x="162661" y="103348"/>
                  <a:pt x="165639" y="102274"/>
                </a:cubicBezTo>
                <a:cubicBezTo>
                  <a:pt x="166383" y="101959"/>
                  <a:pt x="166790" y="101959"/>
                  <a:pt x="167534" y="101959"/>
                </a:cubicBezTo>
                <a:close/>
                <a:moveTo>
                  <a:pt x="815211" y="101733"/>
                </a:moveTo>
                <a:cubicBezTo>
                  <a:pt x="815956" y="101994"/>
                  <a:pt x="816610" y="102517"/>
                  <a:pt x="817180" y="103214"/>
                </a:cubicBezTo>
                <a:cubicBezTo>
                  <a:pt x="819391" y="105685"/>
                  <a:pt x="820128" y="108093"/>
                  <a:pt x="818654" y="111261"/>
                </a:cubicBezTo>
                <a:cubicBezTo>
                  <a:pt x="817180" y="114430"/>
                  <a:pt x="813828" y="115507"/>
                  <a:pt x="810813" y="115824"/>
                </a:cubicBezTo>
                <a:cubicBezTo>
                  <a:pt x="808601" y="115824"/>
                  <a:pt x="807127" y="115507"/>
                  <a:pt x="805250" y="114430"/>
                </a:cubicBezTo>
                <a:cubicBezTo>
                  <a:pt x="801162" y="112339"/>
                  <a:pt x="801162" y="106382"/>
                  <a:pt x="805652" y="104608"/>
                </a:cubicBezTo>
                <a:cubicBezTo>
                  <a:pt x="807864" y="103531"/>
                  <a:pt x="810478" y="102517"/>
                  <a:pt x="812689" y="101820"/>
                </a:cubicBezTo>
                <a:cubicBezTo>
                  <a:pt x="813628" y="101471"/>
                  <a:pt x="814465" y="101471"/>
                  <a:pt x="815211" y="101733"/>
                </a:cubicBezTo>
                <a:close/>
                <a:moveTo>
                  <a:pt x="119057" y="101401"/>
                </a:moveTo>
                <a:cubicBezTo>
                  <a:pt x="121269" y="101401"/>
                  <a:pt x="123549" y="102101"/>
                  <a:pt x="125761" y="103183"/>
                </a:cubicBezTo>
                <a:cubicBezTo>
                  <a:pt x="126499" y="103501"/>
                  <a:pt x="126834" y="104583"/>
                  <a:pt x="126834" y="105664"/>
                </a:cubicBezTo>
                <a:cubicBezTo>
                  <a:pt x="127236" y="108845"/>
                  <a:pt x="125024" y="111645"/>
                  <a:pt x="121269" y="111645"/>
                </a:cubicBezTo>
                <a:cubicBezTo>
                  <a:pt x="120934" y="111645"/>
                  <a:pt x="120197" y="111645"/>
                  <a:pt x="119459" y="111263"/>
                </a:cubicBezTo>
                <a:cubicBezTo>
                  <a:pt x="116443" y="110563"/>
                  <a:pt x="115705" y="108845"/>
                  <a:pt x="116108" y="105982"/>
                </a:cubicBezTo>
                <a:cubicBezTo>
                  <a:pt x="116108" y="105283"/>
                  <a:pt x="116443" y="104583"/>
                  <a:pt x="116443" y="103883"/>
                </a:cubicBezTo>
                <a:cubicBezTo>
                  <a:pt x="116845" y="102483"/>
                  <a:pt x="117918" y="101783"/>
                  <a:pt x="119057" y="101401"/>
                </a:cubicBezTo>
                <a:close/>
                <a:moveTo>
                  <a:pt x="346685" y="101248"/>
                </a:moveTo>
                <a:cubicBezTo>
                  <a:pt x="347773" y="101114"/>
                  <a:pt x="348912" y="101193"/>
                  <a:pt x="350034" y="101541"/>
                </a:cubicBezTo>
                <a:cubicBezTo>
                  <a:pt x="351122" y="101922"/>
                  <a:pt x="351938" y="102239"/>
                  <a:pt x="353027" y="102619"/>
                </a:cubicBezTo>
                <a:cubicBezTo>
                  <a:pt x="356019" y="103633"/>
                  <a:pt x="356835" y="106485"/>
                  <a:pt x="354523" y="108576"/>
                </a:cubicBezTo>
                <a:cubicBezTo>
                  <a:pt x="353027" y="109971"/>
                  <a:pt x="351938" y="111048"/>
                  <a:pt x="350034" y="111745"/>
                </a:cubicBezTo>
                <a:cubicBezTo>
                  <a:pt x="347382" y="112760"/>
                  <a:pt x="343642" y="111745"/>
                  <a:pt x="342077" y="109274"/>
                </a:cubicBezTo>
                <a:cubicBezTo>
                  <a:pt x="342077" y="108957"/>
                  <a:pt x="342077" y="107879"/>
                  <a:pt x="341737" y="107499"/>
                </a:cubicBezTo>
                <a:cubicBezTo>
                  <a:pt x="341737" y="106802"/>
                  <a:pt x="341737" y="106802"/>
                  <a:pt x="341737" y="106485"/>
                </a:cubicBezTo>
                <a:cubicBezTo>
                  <a:pt x="341737" y="104710"/>
                  <a:pt x="341737" y="103316"/>
                  <a:pt x="343642" y="102239"/>
                </a:cubicBezTo>
                <a:cubicBezTo>
                  <a:pt x="344560" y="101732"/>
                  <a:pt x="345597" y="101383"/>
                  <a:pt x="346685" y="101248"/>
                </a:cubicBezTo>
                <a:close/>
                <a:moveTo>
                  <a:pt x="377656" y="101062"/>
                </a:moveTo>
                <a:cubicBezTo>
                  <a:pt x="380758" y="101779"/>
                  <a:pt x="383201" y="104506"/>
                  <a:pt x="382901" y="107655"/>
                </a:cubicBezTo>
                <a:cubicBezTo>
                  <a:pt x="382901" y="108345"/>
                  <a:pt x="382566" y="108721"/>
                  <a:pt x="382165" y="109411"/>
                </a:cubicBezTo>
                <a:cubicBezTo>
                  <a:pt x="381430" y="110789"/>
                  <a:pt x="379960" y="111479"/>
                  <a:pt x="378489" y="111792"/>
                </a:cubicBezTo>
                <a:cubicBezTo>
                  <a:pt x="375147" y="112482"/>
                  <a:pt x="372139" y="111479"/>
                  <a:pt x="369934" y="109411"/>
                </a:cubicBezTo>
                <a:cubicBezTo>
                  <a:pt x="368797" y="108345"/>
                  <a:pt x="368797" y="107279"/>
                  <a:pt x="369198" y="106590"/>
                </a:cubicBezTo>
                <a:cubicBezTo>
                  <a:pt x="368797" y="104145"/>
                  <a:pt x="369934" y="102766"/>
                  <a:pt x="371805" y="102077"/>
                </a:cubicBezTo>
                <a:cubicBezTo>
                  <a:pt x="372540" y="101763"/>
                  <a:pt x="373677" y="101387"/>
                  <a:pt x="374412" y="101074"/>
                </a:cubicBezTo>
                <a:cubicBezTo>
                  <a:pt x="375515" y="100808"/>
                  <a:pt x="376622" y="100823"/>
                  <a:pt x="377656" y="101062"/>
                </a:cubicBezTo>
                <a:close/>
                <a:moveTo>
                  <a:pt x="840519" y="98929"/>
                </a:moveTo>
                <a:cubicBezTo>
                  <a:pt x="842395" y="99306"/>
                  <a:pt x="844270" y="99306"/>
                  <a:pt x="846079" y="99996"/>
                </a:cubicBezTo>
                <a:cubicBezTo>
                  <a:pt x="849093" y="101063"/>
                  <a:pt x="850165" y="102757"/>
                  <a:pt x="850165" y="105204"/>
                </a:cubicBezTo>
                <a:cubicBezTo>
                  <a:pt x="850165" y="109031"/>
                  <a:pt x="847954" y="111478"/>
                  <a:pt x="844270" y="112168"/>
                </a:cubicBezTo>
                <a:cubicBezTo>
                  <a:pt x="842395" y="112482"/>
                  <a:pt x="840921" y="112168"/>
                  <a:pt x="839448" y="111101"/>
                </a:cubicBezTo>
                <a:cubicBezTo>
                  <a:pt x="836836" y="109407"/>
                  <a:pt x="835362" y="106960"/>
                  <a:pt x="835362" y="104137"/>
                </a:cubicBezTo>
                <a:cubicBezTo>
                  <a:pt x="835362" y="103447"/>
                  <a:pt x="835697" y="102443"/>
                  <a:pt x="836099" y="101376"/>
                </a:cubicBezTo>
                <a:cubicBezTo>
                  <a:pt x="836836" y="99306"/>
                  <a:pt x="838309" y="98616"/>
                  <a:pt x="840519" y="98929"/>
                </a:cubicBezTo>
                <a:close/>
                <a:moveTo>
                  <a:pt x="161434" y="74764"/>
                </a:moveTo>
                <a:cubicBezTo>
                  <a:pt x="162306" y="74241"/>
                  <a:pt x="163501" y="74241"/>
                  <a:pt x="164795" y="74939"/>
                </a:cubicBezTo>
                <a:cubicBezTo>
                  <a:pt x="165924" y="75256"/>
                  <a:pt x="167384" y="77728"/>
                  <a:pt x="166986" y="79123"/>
                </a:cubicBezTo>
                <a:cubicBezTo>
                  <a:pt x="166654" y="81279"/>
                  <a:pt x="165525" y="82673"/>
                  <a:pt x="163335" y="82293"/>
                </a:cubicBezTo>
                <a:cubicBezTo>
                  <a:pt x="162604" y="82293"/>
                  <a:pt x="161874" y="81976"/>
                  <a:pt x="161144" y="81279"/>
                </a:cubicBezTo>
                <a:cubicBezTo>
                  <a:pt x="160015" y="80201"/>
                  <a:pt x="160015" y="79123"/>
                  <a:pt x="160015" y="78109"/>
                </a:cubicBezTo>
                <a:cubicBezTo>
                  <a:pt x="160015" y="77728"/>
                  <a:pt x="160015" y="77728"/>
                  <a:pt x="160015" y="77728"/>
                </a:cubicBezTo>
                <a:cubicBezTo>
                  <a:pt x="160015" y="76334"/>
                  <a:pt x="160563" y="75288"/>
                  <a:pt x="161434" y="74764"/>
                </a:cubicBezTo>
                <a:close/>
                <a:moveTo>
                  <a:pt x="264713" y="74413"/>
                </a:moveTo>
                <a:cubicBezTo>
                  <a:pt x="266203" y="74101"/>
                  <a:pt x="268504" y="76533"/>
                  <a:pt x="268504" y="78592"/>
                </a:cubicBezTo>
                <a:cubicBezTo>
                  <a:pt x="268504" y="80338"/>
                  <a:pt x="266947" y="82022"/>
                  <a:pt x="264713" y="82396"/>
                </a:cubicBezTo>
                <a:cubicBezTo>
                  <a:pt x="262479" y="82396"/>
                  <a:pt x="260244" y="80650"/>
                  <a:pt x="260244" y="78592"/>
                </a:cubicBezTo>
                <a:cubicBezTo>
                  <a:pt x="260244" y="76845"/>
                  <a:pt x="262818" y="74787"/>
                  <a:pt x="264713" y="74413"/>
                </a:cubicBezTo>
                <a:close/>
                <a:moveTo>
                  <a:pt x="317280" y="74380"/>
                </a:moveTo>
                <a:cubicBezTo>
                  <a:pt x="319839" y="74380"/>
                  <a:pt x="321725" y="76500"/>
                  <a:pt x="321725" y="78870"/>
                </a:cubicBezTo>
                <a:cubicBezTo>
                  <a:pt x="321725" y="80616"/>
                  <a:pt x="319839" y="82363"/>
                  <a:pt x="318021" y="82675"/>
                </a:cubicBezTo>
                <a:cubicBezTo>
                  <a:pt x="315394" y="82675"/>
                  <a:pt x="313171" y="80991"/>
                  <a:pt x="313171" y="78870"/>
                </a:cubicBezTo>
                <a:cubicBezTo>
                  <a:pt x="313171" y="76126"/>
                  <a:pt x="314990" y="74380"/>
                  <a:pt x="317280" y="74380"/>
                </a:cubicBezTo>
                <a:close/>
                <a:moveTo>
                  <a:pt x="285906" y="74203"/>
                </a:moveTo>
                <a:cubicBezTo>
                  <a:pt x="286310" y="74203"/>
                  <a:pt x="286647" y="74520"/>
                  <a:pt x="287050" y="74901"/>
                </a:cubicBezTo>
                <a:cubicBezTo>
                  <a:pt x="287387" y="75218"/>
                  <a:pt x="288127" y="79466"/>
                  <a:pt x="288127" y="80164"/>
                </a:cubicBezTo>
                <a:cubicBezTo>
                  <a:pt x="287387" y="81242"/>
                  <a:pt x="286310" y="81559"/>
                  <a:pt x="283685" y="81242"/>
                </a:cubicBezTo>
                <a:cubicBezTo>
                  <a:pt x="283685" y="81242"/>
                  <a:pt x="283685" y="81242"/>
                  <a:pt x="282943" y="81242"/>
                </a:cubicBezTo>
                <a:cubicBezTo>
                  <a:pt x="282539" y="80164"/>
                  <a:pt x="281797" y="79466"/>
                  <a:pt x="281797" y="78769"/>
                </a:cubicBezTo>
                <a:cubicBezTo>
                  <a:pt x="281057" y="76296"/>
                  <a:pt x="283279" y="73822"/>
                  <a:pt x="285906" y="74203"/>
                </a:cubicBezTo>
                <a:close/>
                <a:moveTo>
                  <a:pt x="186022" y="74101"/>
                </a:moveTo>
                <a:cubicBezTo>
                  <a:pt x="187178" y="74101"/>
                  <a:pt x="188267" y="74101"/>
                  <a:pt x="189016" y="75116"/>
                </a:cubicBezTo>
                <a:cubicBezTo>
                  <a:pt x="190581" y="76891"/>
                  <a:pt x="190581" y="78667"/>
                  <a:pt x="189016" y="80443"/>
                </a:cubicBezTo>
                <a:cubicBezTo>
                  <a:pt x="188675" y="80760"/>
                  <a:pt x="188675" y="80760"/>
                  <a:pt x="188267" y="81140"/>
                </a:cubicBezTo>
                <a:cubicBezTo>
                  <a:pt x="187927" y="81457"/>
                  <a:pt x="187518" y="81457"/>
                  <a:pt x="187178" y="81838"/>
                </a:cubicBezTo>
                <a:cubicBezTo>
                  <a:pt x="186430" y="81457"/>
                  <a:pt x="186022" y="81457"/>
                  <a:pt x="186022" y="81457"/>
                </a:cubicBezTo>
                <a:cubicBezTo>
                  <a:pt x="182618" y="79745"/>
                  <a:pt x="183367" y="78984"/>
                  <a:pt x="183776" y="76194"/>
                </a:cubicBezTo>
                <a:cubicBezTo>
                  <a:pt x="183776" y="75116"/>
                  <a:pt x="184933" y="74418"/>
                  <a:pt x="186022" y="74101"/>
                </a:cubicBezTo>
                <a:close/>
                <a:moveTo>
                  <a:pt x="736668" y="73544"/>
                </a:moveTo>
                <a:cubicBezTo>
                  <a:pt x="737076" y="73544"/>
                  <a:pt x="737823" y="73544"/>
                  <a:pt x="738231" y="73858"/>
                </a:cubicBezTo>
                <a:cubicBezTo>
                  <a:pt x="739726" y="74235"/>
                  <a:pt x="741560" y="74926"/>
                  <a:pt x="743123" y="75240"/>
                </a:cubicBezTo>
                <a:cubicBezTo>
                  <a:pt x="745705" y="76307"/>
                  <a:pt x="747267" y="78756"/>
                  <a:pt x="746860" y="81206"/>
                </a:cubicBezTo>
                <a:cubicBezTo>
                  <a:pt x="746860" y="81896"/>
                  <a:pt x="746520" y="82587"/>
                  <a:pt x="745705" y="82901"/>
                </a:cubicBezTo>
                <a:cubicBezTo>
                  <a:pt x="744618" y="83969"/>
                  <a:pt x="743123" y="84345"/>
                  <a:pt x="741220" y="84345"/>
                </a:cubicBezTo>
                <a:cubicBezTo>
                  <a:pt x="738978" y="83969"/>
                  <a:pt x="736329" y="83278"/>
                  <a:pt x="734086" y="83278"/>
                </a:cubicBezTo>
                <a:cubicBezTo>
                  <a:pt x="731029" y="83278"/>
                  <a:pt x="729194" y="78066"/>
                  <a:pt x="731029" y="76307"/>
                </a:cubicBezTo>
                <a:cubicBezTo>
                  <a:pt x="732931" y="74926"/>
                  <a:pt x="734426" y="73544"/>
                  <a:pt x="736668" y="73544"/>
                </a:cubicBezTo>
                <a:close/>
                <a:moveTo>
                  <a:pt x="137228" y="73544"/>
                </a:moveTo>
                <a:cubicBezTo>
                  <a:pt x="139124" y="73544"/>
                  <a:pt x="140613" y="73544"/>
                  <a:pt x="141764" y="74939"/>
                </a:cubicBezTo>
                <a:cubicBezTo>
                  <a:pt x="142103" y="75256"/>
                  <a:pt x="142103" y="76016"/>
                  <a:pt x="142103" y="76334"/>
                </a:cubicBezTo>
                <a:cubicBezTo>
                  <a:pt x="141764" y="77411"/>
                  <a:pt x="141764" y="78426"/>
                  <a:pt x="141358" y="79884"/>
                </a:cubicBezTo>
                <a:cubicBezTo>
                  <a:pt x="140952" y="80201"/>
                  <a:pt x="140613" y="80898"/>
                  <a:pt x="140207" y="81279"/>
                </a:cubicBezTo>
                <a:cubicBezTo>
                  <a:pt x="137634" y="82673"/>
                  <a:pt x="133840" y="81279"/>
                  <a:pt x="133840" y="77728"/>
                </a:cubicBezTo>
                <a:cubicBezTo>
                  <a:pt x="133840" y="77411"/>
                  <a:pt x="133840" y="76714"/>
                  <a:pt x="134249" y="76016"/>
                </a:cubicBezTo>
                <a:cubicBezTo>
                  <a:pt x="134588" y="74939"/>
                  <a:pt x="135738" y="73544"/>
                  <a:pt x="137228" y="73544"/>
                </a:cubicBezTo>
                <a:close/>
                <a:moveTo>
                  <a:pt x="119588" y="73544"/>
                </a:moveTo>
                <a:cubicBezTo>
                  <a:pt x="120333" y="73861"/>
                  <a:pt x="120672" y="74559"/>
                  <a:pt x="120672" y="75256"/>
                </a:cubicBezTo>
                <a:cubicBezTo>
                  <a:pt x="120672" y="76334"/>
                  <a:pt x="120672" y="77412"/>
                  <a:pt x="120672" y="78807"/>
                </a:cubicBezTo>
                <a:cubicBezTo>
                  <a:pt x="117693" y="81281"/>
                  <a:pt x="116203" y="81281"/>
                  <a:pt x="113563" y="79125"/>
                </a:cubicBezTo>
                <a:cubicBezTo>
                  <a:pt x="113157" y="78807"/>
                  <a:pt x="113157" y="78807"/>
                  <a:pt x="112412" y="78807"/>
                </a:cubicBezTo>
                <a:cubicBezTo>
                  <a:pt x="114714" y="77032"/>
                  <a:pt x="117287" y="75256"/>
                  <a:pt x="119588" y="73544"/>
                </a:cubicBezTo>
                <a:close/>
                <a:moveTo>
                  <a:pt x="860815" y="73165"/>
                </a:moveTo>
                <a:cubicBezTo>
                  <a:pt x="863338" y="72151"/>
                  <a:pt x="865927" y="74243"/>
                  <a:pt x="865595" y="76336"/>
                </a:cubicBezTo>
                <a:cubicBezTo>
                  <a:pt x="865595" y="79125"/>
                  <a:pt x="864864" y="80203"/>
                  <a:pt x="862607" y="80900"/>
                </a:cubicBezTo>
                <a:cubicBezTo>
                  <a:pt x="861147" y="81281"/>
                  <a:pt x="860019" y="80900"/>
                  <a:pt x="859288" y="79506"/>
                </a:cubicBezTo>
                <a:cubicBezTo>
                  <a:pt x="858957" y="78428"/>
                  <a:pt x="858558" y="77413"/>
                  <a:pt x="858558" y="76336"/>
                </a:cubicBezTo>
                <a:cubicBezTo>
                  <a:pt x="858558" y="74560"/>
                  <a:pt x="859288" y="73863"/>
                  <a:pt x="860815" y="73165"/>
                </a:cubicBezTo>
                <a:close/>
                <a:moveTo>
                  <a:pt x="838974" y="73143"/>
                </a:moveTo>
                <a:cubicBezTo>
                  <a:pt x="840057" y="73238"/>
                  <a:pt x="841090" y="73856"/>
                  <a:pt x="841834" y="74902"/>
                </a:cubicBezTo>
                <a:cubicBezTo>
                  <a:pt x="842173" y="75219"/>
                  <a:pt x="842579" y="75980"/>
                  <a:pt x="842579" y="76297"/>
                </a:cubicBezTo>
                <a:cubicBezTo>
                  <a:pt x="843324" y="78389"/>
                  <a:pt x="842918" y="79467"/>
                  <a:pt x="841090" y="80545"/>
                </a:cubicBezTo>
                <a:cubicBezTo>
                  <a:pt x="840684" y="80862"/>
                  <a:pt x="840345" y="81242"/>
                  <a:pt x="839600" y="81559"/>
                </a:cubicBezTo>
                <a:cubicBezTo>
                  <a:pt x="838856" y="81242"/>
                  <a:pt x="838449" y="81242"/>
                  <a:pt x="838043" y="81242"/>
                </a:cubicBezTo>
                <a:cubicBezTo>
                  <a:pt x="835471" y="80164"/>
                  <a:pt x="835065" y="79087"/>
                  <a:pt x="835065" y="76678"/>
                </a:cubicBezTo>
                <a:cubicBezTo>
                  <a:pt x="835065" y="75980"/>
                  <a:pt x="835471" y="74902"/>
                  <a:pt x="835809" y="74522"/>
                </a:cubicBezTo>
                <a:cubicBezTo>
                  <a:pt x="836757" y="73476"/>
                  <a:pt x="837891" y="73048"/>
                  <a:pt x="838974" y="73143"/>
                </a:cubicBezTo>
                <a:close/>
                <a:moveTo>
                  <a:pt x="337179" y="73020"/>
                </a:moveTo>
                <a:cubicBezTo>
                  <a:pt x="338326" y="72708"/>
                  <a:pt x="339069" y="72708"/>
                  <a:pt x="340216" y="73394"/>
                </a:cubicBezTo>
                <a:cubicBezTo>
                  <a:pt x="342444" y="74392"/>
                  <a:pt x="342849" y="75078"/>
                  <a:pt x="342444" y="76824"/>
                </a:cubicBezTo>
                <a:cubicBezTo>
                  <a:pt x="342039" y="78883"/>
                  <a:pt x="340959" y="80629"/>
                  <a:pt x="339069" y="80629"/>
                </a:cubicBezTo>
                <a:cubicBezTo>
                  <a:pt x="338732" y="81003"/>
                  <a:pt x="338732" y="81003"/>
                  <a:pt x="338326" y="81003"/>
                </a:cubicBezTo>
                <a:cubicBezTo>
                  <a:pt x="337921" y="81003"/>
                  <a:pt x="337584" y="81003"/>
                  <a:pt x="337179" y="80629"/>
                </a:cubicBezTo>
                <a:cubicBezTo>
                  <a:pt x="335694" y="79943"/>
                  <a:pt x="334142" y="78883"/>
                  <a:pt x="333061" y="77885"/>
                </a:cubicBezTo>
                <a:cubicBezTo>
                  <a:pt x="331914" y="76824"/>
                  <a:pt x="332319" y="75078"/>
                  <a:pt x="333804" y="74392"/>
                </a:cubicBezTo>
                <a:cubicBezTo>
                  <a:pt x="334951" y="74080"/>
                  <a:pt x="336099" y="73394"/>
                  <a:pt x="337179" y="73020"/>
                </a:cubicBezTo>
                <a:close/>
                <a:moveTo>
                  <a:pt x="881615" y="72987"/>
                </a:moveTo>
                <a:cubicBezTo>
                  <a:pt x="883104" y="72987"/>
                  <a:pt x="883916" y="73688"/>
                  <a:pt x="884255" y="74772"/>
                </a:cubicBezTo>
                <a:cubicBezTo>
                  <a:pt x="884661" y="75855"/>
                  <a:pt x="884593" y="76875"/>
                  <a:pt x="884593" y="77959"/>
                </a:cubicBezTo>
                <a:cubicBezTo>
                  <a:pt x="884255" y="79361"/>
                  <a:pt x="882766" y="80445"/>
                  <a:pt x="880465" y="80445"/>
                </a:cubicBezTo>
                <a:cubicBezTo>
                  <a:pt x="880126" y="80445"/>
                  <a:pt x="879720" y="80445"/>
                  <a:pt x="879382" y="80062"/>
                </a:cubicBezTo>
                <a:cubicBezTo>
                  <a:pt x="878231" y="79361"/>
                  <a:pt x="876810" y="78660"/>
                  <a:pt x="875659" y="77959"/>
                </a:cubicBezTo>
                <a:cubicBezTo>
                  <a:pt x="874914" y="77257"/>
                  <a:pt x="874914" y="76174"/>
                  <a:pt x="875659" y="75473"/>
                </a:cubicBezTo>
                <a:cubicBezTo>
                  <a:pt x="877148" y="74070"/>
                  <a:pt x="878976" y="72987"/>
                  <a:pt x="881615" y="72987"/>
                </a:cubicBezTo>
                <a:close/>
                <a:moveTo>
                  <a:pt x="526720" y="72811"/>
                </a:moveTo>
                <a:cubicBezTo>
                  <a:pt x="528279" y="72430"/>
                  <a:pt x="529363" y="72811"/>
                  <a:pt x="530516" y="73511"/>
                </a:cubicBezTo>
                <a:cubicBezTo>
                  <a:pt x="531669" y="73829"/>
                  <a:pt x="532753" y="74528"/>
                  <a:pt x="533906" y="74910"/>
                </a:cubicBezTo>
                <a:cubicBezTo>
                  <a:pt x="535399" y="75991"/>
                  <a:pt x="536144" y="77008"/>
                  <a:pt x="535738" y="78407"/>
                </a:cubicBezTo>
                <a:cubicBezTo>
                  <a:pt x="535738" y="81268"/>
                  <a:pt x="534653" y="82286"/>
                  <a:pt x="532008" y="82985"/>
                </a:cubicBezTo>
                <a:cubicBezTo>
                  <a:pt x="529363" y="84066"/>
                  <a:pt x="526381" y="84066"/>
                  <a:pt x="523736" y="82985"/>
                </a:cubicBezTo>
                <a:cubicBezTo>
                  <a:pt x="520351" y="81968"/>
                  <a:pt x="519263" y="78407"/>
                  <a:pt x="521499" y="75991"/>
                </a:cubicBezTo>
                <a:cubicBezTo>
                  <a:pt x="522991" y="74528"/>
                  <a:pt x="524888" y="73511"/>
                  <a:pt x="526720" y="72811"/>
                </a:cubicBezTo>
                <a:close/>
                <a:moveTo>
                  <a:pt x="712648" y="72714"/>
                </a:moveTo>
                <a:cubicBezTo>
                  <a:pt x="713634" y="72500"/>
                  <a:pt x="714662" y="72500"/>
                  <a:pt x="715775" y="72848"/>
                </a:cubicBezTo>
                <a:cubicBezTo>
                  <a:pt x="717258" y="73165"/>
                  <a:pt x="718405" y="74243"/>
                  <a:pt x="718405" y="75637"/>
                </a:cubicBezTo>
                <a:cubicBezTo>
                  <a:pt x="718405" y="76335"/>
                  <a:pt x="718405" y="77032"/>
                  <a:pt x="718405" y="77729"/>
                </a:cubicBezTo>
                <a:cubicBezTo>
                  <a:pt x="718742" y="80899"/>
                  <a:pt x="717663" y="82673"/>
                  <a:pt x="714291" y="82673"/>
                </a:cubicBezTo>
                <a:cubicBezTo>
                  <a:pt x="713887" y="82673"/>
                  <a:pt x="713550" y="82673"/>
                  <a:pt x="712403" y="82673"/>
                </a:cubicBezTo>
                <a:cubicBezTo>
                  <a:pt x="709773" y="82673"/>
                  <a:pt x="707953" y="81279"/>
                  <a:pt x="707548" y="78427"/>
                </a:cubicBezTo>
                <a:cubicBezTo>
                  <a:pt x="707211" y="76715"/>
                  <a:pt x="708290" y="74940"/>
                  <a:pt x="709773" y="73862"/>
                </a:cubicBezTo>
                <a:cubicBezTo>
                  <a:pt x="710717" y="73356"/>
                  <a:pt x="711661" y="72928"/>
                  <a:pt x="712648" y="72714"/>
                </a:cubicBezTo>
                <a:close/>
                <a:moveTo>
                  <a:pt x="554566" y="72708"/>
                </a:moveTo>
                <a:cubicBezTo>
                  <a:pt x="557185" y="73024"/>
                  <a:pt x="560146" y="73719"/>
                  <a:pt x="562434" y="75487"/>
                </a:cubicBezTo>
                <a:cubicBezTo>
                  <a:pt x="564992" y="77951"/>
                  <a:pt x="563915" y="82120"/>
                  <a:pt x="560550" y="82815"/>
                </a:cubicBezTo>
                <a:cubicBezTo>
                  <a:pt x="559406" y="83194"/>
                  <a:pt x="558665" y="83194"/>
                  <a:pt x="557521" y="83194"/>
                </a:cubicBezTo>
                <a:cubicBezTo>
                  <a:pt x="555304" y="83194"/>
                  <a:pt x="553489" y="83509"/>
                  <a:pt x="550866" y="83509"/>
                </a:cubicBezTo>
                <a:cubicBezTo>
                  <a:pt x="550866" y="83509"/>
                  <a:pt x="550463" y="83509"/>
                  <a:pt x="549724" y="83509"/>
                </a:cubicBezTo>
                <a:cubicBezTo>
                  <a:pt x="547841" y="83194"/>
                  <a:pt x="546363" y="82120"/>
                  <a:pt x="546363" y="80414"/>
                </a:cubicBezTo>
                <a:cubicBezTo>
                  <a:pt x="546026" y="78646"/>
                  <a:pt x="546363" y="76561"/>
                  <a:pt x="548245" y="75487"/>
                </a:cubicBezTo>
                <a:cubicBezTo>
                  <a:pt x="549724" y="74414"/>
                  <a:pt x="551202" y="73719"/>
                  <a:pt x="552681" y="73024"/>
                </a:cubicBezTo>
                <a:cubicBezTo>
                  <a:pt x="553085" y="72708"/>
                  <a:pt x="553826" y="72708"/>
                  <a:pt x="554566" y="72708"/>
                </a:cubicBezTo>
                <a:close/>
                <a:moveTo>
                  <a:pt x="212609" y="72463"/>
                </a:moveTo>
                <a:cubicBezTo>
                  <a:pt x="214833" y="72151"/>
                  <a:pt x="216719" y="72463"/>
                  <a:pt x="218539" y="73835"/>
                </a:cubicBezTo>
                <a:cubicBezTo>
                  <a:pt x="218539" y="74895"/>
                  <a:pt x="218539" y="75955"/>
                  <a:pt x="218202" y="76642"/>
                </a:cubicBezTo>
                <a:cubicBezTo>
                  <a:pt x="217798" y="78325"/>
                  <a:pt x="216719" y="79386"/>
                  <a:pt x="215170" y="79760"/>
                </a:cubicBezTo>
                <a:cubicBezTo>
                  <a:pt x="212946" y="80446"/>
                  <a:pt x="210722" y="79386"/>
                  <a:pt x="210318" y="77327"/>
                </a:cubicBezTo>
                <a:cubicBezTo>
                  <a:pt x="209981" y="76642"/>
                  <a:pt x="210318" y="75581"/>
                  <a:pt x="210318" y="74895"/>
                </a:cubicBezTo>
                <a:cubicBezTo>
                  <a:pt x="210318" y="73523"/>
                  <a:pt x="211127" y="72837"/>
                  <a:pt x="212609" y="72463"/>
                </a:cubicBezTo>
                <a:close/>
                <a:moveTo>
                  <a:pt x="796032" y="72430"/>
                </a:moveTo>
                <a:cubicBezTo>
                  <a:pt x="796370" y="72430"/>
                  <a:pt x="796776" y="72430"/>
                  <a:pt x="797115" y="72430"/>
                </a:cubicBezTo>
                <a:cubicBezTo>
                  <a:pt x="798265" y="72430"/>
                  <a:pt x="799754" y="72430"/>
                  <a:pt x="800498" y="73496"/>
                </a:cubicBezTo>
                <a:cubicBezTo>
                  <a:pt x="801649" y="74876"/>
                  <a:pt x="801987" y="75880"/>
                  <a:pt x="801987" y="77636"/>
                </a:cubicBezTo>
                <a:cubicBezTo>
                  <a:pt x="801987" y="79330"/>
                  <a:pt x="799754" y="81149"/>
                  <a:pt x="798265" y="81462"/>
                </a:cubicBezTo>
                <a:cubicBezTo>
                  <a:pt x="796370" y="81839"/>
                  <a:pt x="794543" y="81462"/>
                  <a:pt x="792987" y="80772"/>
                </a:cubicBezTo>
                <a:cubicBezTo>
                  <a:pt x="791498" y="80459"/>
                  <a:pt x="790754" y="79016"/>
                  <a:pt x="790754" y="77636"/>
                </a:cubicBezTo>
                <a:cubicBezTo>
                  <a:pt x="790754" y="76946"/>
                  <a:pt x="791160" y="76256"/>
                  <a:pt x="791160" y="75566"/>
                </a:cubicBezTo>
                <a:cubicBezTo>
                  <a:pt x="791904" y="73120"/>
                  <a:pt x="792987" y="72430"/>
                  <a:pt x="796032" y="72430"/>
                </a:cubicBezTo>
                <a:close/>
                <a:moveTo>
                  <a:pt x="440263" y="72114"/>
                </a:moveTo>
                <a:cubicBezTo>
                  <a:pt x="443615" y="71037"/>
                  <a:pt x="448844" y="72811"/>
                  <a:pt x="450654" y="75600"/>
                </a:cubicBezTo>
                <a:cubicBezTo>
                  <a:pt x="451390" y="76678"/>
                  <a:pt x="451390" y="77375"/>
                  <a:pt x="451390" y="78389"/>
                </a:cubicBezTo>
                <a:cubicBezTo>
                  <a:pt x="451390" y="80544"/>
                  <a:pt x="450654" y="81558"/>
                  <a:pt x="448441" y="82255"/>
                </a:cubicBezTo>
                <a:cubicBezTo>
                  <a:pt x="445827" y="82952"/>
                  <a:pt x="442877" y="82952"/>
                  <a:pt x="440263" y="82635"/>
                </a:cubicBezTo>
                <a:cubicBezTo>
                  <a:pt x="438051" y="82255"/>
                  <a:pt x="436912" y="81241"/>
                  <a:pt x="436174" y="79086"/>
                </a:cubicBezTo>
                <a:cubicBezTo>
                  <a:pt x="435437" y="78072"/>
                  <a:pt x="435437" y="76994"/>
                  <a:pt x="435102" y="76297"/>
                </a:cubicBezTo>
                <a:cubicBezTo>
                  <a:pt x="435839" y="75600"/>
                  <a:pt x="436577" y="74903"/>
                  <a:pt x="436912" y="74206"/>
                </a:cubicBezTo>
                <a:cubicBezTo>
                  <a:pt x="437649" y="73128"/>
                  <a:pt x="438789" y="72431"/>
                  <a:pt x="440263" y="72114"/>
                </a:cubicBezTo>
                <a:close/>
                <a:moveTo>
                  <a:pt x="501938" y="71694"/>
                </a:moveTo>
                <a:cubicBezTo>
                  <a:pt x="503426" y="71694"/>
                  <a:pt x="504509" y="72387"/>
                  <a:pt x="505659" y="72765"/>
                </a:cubicBezTo>
                <a:cubicBezTo>
                  <a:pt x="506810" y="73081"/>
                  <a:pt x="507148" y="73774"/>
                  <a:pt x="507554" y="74846"/>
                </a:cubicBezTo>
                <a:cubicBezTo>
                  <a:pt x="507893" y="77305"/>
                  <a:pt x="506065" y="81151"/>
                  <a:pt x="503764" y="82159"/>
                </a:cubicBezTo>
                <a:cubicBezTo>
                  <a:pt x="501938" y="83231"/>
                  <a:pt x="499638" y="83231"/>
                  <a:pt x="497811" y="82159"/>
                </a:cubicBezTo>
                <a:cubicBezTo>
                  <a:pt x="496323" y="81466"/>
                  <a:pt x="495174" y="79764"/>
                  <a:pt x="495174" y="78314"/>
                </a:cubicBezTo>
                <a:cubicBezTo>
                  <a:pt x="495174" y="77305"/>
                  <a:pt x="495512" y="76926"/>
                  <a:pt x="495512" y="76611"/>
                </a:cubicBezTo>
                <a:cubicBezTo>
                  <a:pt x="495917" y="73459"/>
                  <a:pt x="498555" y="71315"/>
                  <a:pt x="501938" y="71694"/>
                </a:cubicBezTo>
                <a:close/>
                <a:moveTo>
                  <a:pt x="366318" y="71693"/>
                </a:moveTo>
                <a:cubicBezTo>
                  <a:pt x="366653" y="71693"/>
                  <a:pt x="367791" y="71693"/>
                  <a:pt x="368863" y="71693"/>
                </a:cubicBezTo>
                <a:cubicBezTo>
                  <a:pt x="371475" y="71315"/>
                  <a:pt x="373350" y="72071"/>
                  <a:pt x="374489" y="74464"/>
                </a:cubicBezTo>
                <a:cubicBezTo>
                  <a:pt x="375561" y="76605"/>
                  <a:pt x="374489" y="78997"/>
                  <a:pt x="372212" y="79375"/>
                </a:cubicBezTo>
                <a:cubicBezTo>
                  <a:pt x="370738" y="79753"/>
                  <a:pt x="369265" y="80067"/>
                  <a:pt x="367791" y="80067"/>
                </a:cubicBezTo>
                <a:cubicBezTo>
                  <a:pt x="366318" y="80445"/>
                  <a:pt x="364844" y="80067"/>
                  <a:pt x="363304" y="79375"/>
                </a:cubicBezTo>
                <a:cubicBezTo>
                  <a:pt x="361094" y="78682"/>
                  <a:pt x="360759" y="76227"/>
                  <a:pt x="362232" y="74841"/>
                </a:cubicBezTo>
                <a:cubicBezTo>
                  <a:pt x="363304" y="73771"/>
                  <a:pt x="364844" y="72764"/>
                  <a:pt x="366318" y="71693"/>
                </a:cubicBezTo>
                <a:close/>
                <a:moveTo>
                  <a:pt x="817018" y="71688"/>
                </a:moveTo>
                <a:cubicBezTo>
                  <a:pt x="817906" y="71382"/>
                  <a:pt x="818938" y="71382"/>
                  <a:pt x="820055" y="71727"/>
                </a:cubicBezTo>
                <a:cubicBezTo>
                  <a:pt x="820461" y="71727"/>
                  <a:pt x="820799" y="72103"/>
                  <a:pt x="821205" y="72103"/>
                </a:cubicBezTo>
                <a:cubicBezTo>
                  <a:pt x="823844" y="72793"/>
                  <a:pt x="824588" y="73483"/>
                  <a:pt x="824588" y="75929"/>
                </a:cubicBezTo>
                <a:cubicBezTo>
                  <a:pt x="824588" y="78313"/>
                  <a:pt x="823844" y="79756"/>
                  <a:pt x="820799" y="80069"/>
                </a:cubicBezTo>
                <a:cubicBezTo>
                  <a:pt x="820055" y="80069"/>
                  <a:pt x="818972" y="80069"/>
                  <a:pt x="818228" y="80446"/>
                </a:cubicBezTo>
                <a:cubicBezTo>
                  <a:pt x="816739" y="80446"/>
                  <a:pt x="815182" y="80069"/>
                  <a:pt x="814438" y="78689"/>
                </a:cubicBezTo>
                <a:cubicBezTo>
                  <a:pt x="813355" y="76933"/>
                  <a:pt x="813694" y="75177"/>
                  <a:pt x="814844" y="73483"/>
                </a:cubicBezTo>
                <a:cubicBezTo>
                  <a:pt x="815385" y="72605"/>
                  <a:pt x="816130" y="71993"/>
                  <a:pt x="817018" y="71688"/>
                </a:cubicBezTo>
                <a:close/>
                <a:moveTo>
                  <a:pt x="240284" y="71594"/>
                </a:moveTo>
                <a:cubicBezTo>
                  <a:pt x="242518" y="71594"/>
                  <a:pt x="244008" y="73340"/>
                  <a:pt x="244414" y="76084"/>
                </a:cubicBezTo>
                <a:cubicBezTo>
                  <a:pt x="244414" y="78142"/>
                  <a:pt x="242924" y="79577"/>
                  <a:pt x="240622" y="79577"/>
                </a:cubicBezTo>
                <a:cubicBezTo>
                  <a:pt x="238050" y="79889"/>
                  <a:pt x="236492" y="78517"/>
                  <a:pt x="236154" y="76084"/>
                </a:cubicBezTo>
                <a:cubicBezTo>
                  <a:pt x="236154" y="74026"/>
                  <a:pt x="238050" y="71594"/>
                  <a:pt x="240284" y="71594"/>
                </a:cubicBezTo>
                <a:close/>
                <a:moveTo>
                  <a:pt x="578658" y="71135"/>
                </a:moveTo>
                <a:cubicBezTo>
                  <a:pt x="582371" y="70758"/>
                  <a:pt x="585746" y="71135"/>
                  <a:pt x="588786" y="73207"/>
                </a:cubicBezTo>
                <a:cubicBezTo>
                  <a:pt x="589529" y="73584"/>
                  <a:pt x="589867" y="73898"/>
                  <a:pt x="590272" y="74589"/>
                </a:cubicBezTo>
                <a:cubicBezTo>
                  <a:pt x="591757" y="76724"/>
                  <a:pt x="590609" y="80178"/>
                  <a:pt x="587976" y="81246"/>
                </a:cubicBezTo>
                <a:cubicBezTo>
                  <a:pt x="586153" y="81246"/>
                  <a:pt x="584262" y="81560"/>
                  <a:pt x="583113" y="81560"/>
                </a:cubicBezTo>
                <a:cubicBezTo>
                  <a:pt x="579401" y="81560"/>
                  <a:pt x="576023" y="78797"/>
                  <a:pt x="575280" y="76347"/>
                </a:cubicBezTo>
                <a:cubicBezTo>
                  <a:pt x="574874" y="74966"/>
                  <a:pt x="575280" y="73898"/>
                  <a:pt x="576023" y="72893"/>
                </a:cubicBezTo>
                <a:cubicBezTo>
                  <a:pt x="576428" y="71826"/>
                  <a:pt x="577509" y="71135"/>
                  <a:pt x="578658" y="71135"/>
                </a:cubicBezTo>
                <a:close/>
                <a:moveTo>
                  <a:pt x="474701" y="71017"/>
                </a:moveTo>
                <a:cubicBezTo>
                  <a:pt x="476868" y="71231"/>
                  <a:pt x="478946" y="72102"/>
                  <a:pt x="480270" y="73687"/>
                </a:cubicBezTo>
                <a:cubicBezTo>
                  <a:pt x="480679" y="74067"/>
                  <a:pt x="481019" y="74764"/>
                  <a:pt x="481019" y="75081"/>
                </a:cubicBezTo>
                <a:cubicBezTo>
                  <a:pt x="481427" y="76158"/>
                  <a:pt x="481427" y="76855"/>
                  <a:pt x="481427" y="77933"/>
                </a:cubicBezTo>
                <a:cubicBezTo>
                  <a:pt x="481427" y="82115"/>
                  <a:pt x="479523" y="83509"/>
                  <a:pt x="475033" y="83192"/>
                </a:cubicBezTo>
                <a:cubicBezTo>
                  <a:pt x="472380" y="83192"/>
                  <a:pt x="470476" y="82115"/>
                  <a:pt x="468572" y="80721"/>
                </a:cubicBezTo>
                <a:cubicBezTo>
                  <a:pt x="467824" y="80404"/>
                  <a:pt x="467483" y="79707"/>
                  <a:pt x="467075" y="79327"/>
                </a:cubicBezTo>
                <a:cubicBezTo>
                  <a:pt x="466327" y="77552"/>
                  <a:pt x="466327" y="75461"/>
                  <a:pt x="467483" y="73687"/>
                </a:cubicBezTo>
                <a:cubicBezTo>
                  <a:pt x="467824" y="73370"/>
                  <a:pt x="468232" y="72673"/>
                  <a:pt x="468572" y="72292"/>
                </a:cubicBezTo>
                <a:cubicBezTo>
                  <a:pt x="470272" y="71247"/>
                  <a:pt x="472533" y="70803"/>
                  <a:pt x="474701" y="71017"/>
                </a:cubicBezTo>
                <a:close/>
                <a:moveTo>
                  <a:pt x="768482" y="70724"/>
                </a:moveTo>
                <a:cubicBezTo>
                  <a:pt x="770365" y="70239"/>
                  <a:pt x="772434" y="70414"/>
                  <a:pt x="774130" y="71463"/>
                </a:cubicBezTo>
                <a:cubicBezTo>
                  <a:pt x="774470" y="71463"/>
                  <a:pt x="774877" y="71844"/>
                  <a:pt x="774877" y="72225"/>
                </a:cubicBezTo>
                <a:cubicBezTo>
                  <a:pt x="775623" y="74323"/>
                  <a:pt x="776709" y="76102"/>
                  <a:pt x="775623" y="78200"/>
                </a:cubicBezTo>
                <a:cubicBezTo>
                  <a:pt x="774470" y="80297"/>
                  <a:pt x="773384" y="82077"/>
                  <a:pt x="770331" y="82395"/>
                </a:cubicBezTo>
                <a:cubicBezTo>
                  <a:pt x="769992" y="82077"/>
                  <a:pt x="769584" y="82077"/>
                  <a:pt x="768838" y="82077"/>
                </a:cubicBezTo>
                <a:cubicBezTo>
                  <a:pt x="768092" y="82077"/>
                  <a:pt x="766938" y="81696"/>
                  <a:pt x="766192" y="81378"/>
                </a:cubicBezTo>
                <a:cubicBezTo>
                  <a:pt x="765106" y="80679"/>
                  <a:pt x="763546" y="79980"/>
                  <a:pt x="763206" y="78518"/>
                </a:cubicBezTo>
                <a:cubicBezTo>
                  <a:pt x="762799" y="77119"/>
                  <a:pt x="762799" y="75340"/>
                  <a:pt x="763953" y="73941"/>
                </a:cubicBezTo>
                <a:cubicBezTo>
                  <a:pt x="764903" y="72353"/>
                  <a:pt x="766599" y="71209"/>
                  <a:pt x="768482" y="70724"/>
                </a:cubicBezTo>
                <a:close/>
                <a:moveTo>
                  <a:pt x="392136" y="70613"/>
                </a:moveTo>
                <a:cubicBezTo>
                  <a:pt x="394379" y="69922"/>
                  <a:pt x="398185" y="71304"/>
                  <a:pt x="399273" y="73062"/>
                </a:cubicBezTo>
                <a:cubicBezTo>
                  <a:pt x="400836" y="75512"/>
                  <a:pt x="400088" y="78275"/>
                  <a:pt x="397030" y="79719"/>
                </a:cubicBezTo>
                <a:cubicBezTo>
                  <a:pt x="395942" y="80410"/>
                  <a:pt x="394787" y="80410"/>
                  <a:pt x="394039" y="80724"/>
                </a:cubicBezTo>
                <a:cubicBezTo>
                  <a:pt x="392136" y="80410"/>
                  <a:pt x="390233" y="80410"/>
                  <a:pt x="388737" y="80033"/>
                </a:cubicBezTo>
                <a:cubicBezTo>
                  <a:pt x="386087" y="79719"/>
                  <a:pt x="384591" y="77961"/>
                  <a:pt x="384591" y="75889"/>
                </a:cubicBezTo>
                <a:cubicBezTo>
                  <a:pt x="384251" y="73439"/>
                  <a:pt x="385747" y="72058"/>
                  <a:pt x="388398" y="71681"/>
                </a:cubicBezTo>
                <a:cubicBezTo>
                  <a:pt x="389893" y="71304"/>
                  <a:pt x="390981" y="70990"/>
                  <a:pt x="392136" y="70613"/>
                </a:cubicBezTo>
                <a:close/>
                <a:moveTo>
                  <a:pt x="688264" y="69922"/>
                </a:moveTo>
                <a:cubicBezTo>
                  <a:pt x="689351" y="70305"/>
                  <a:pt x="690914" y="70305"/>
                  <a:pt x="692410" y="71007"/>
                </a:cubicBezTo>
                <a:cubicBezTo>
                  <a:pt x="693905" y="71709"/>
                  <a:pt x="694653" y="72794"/>
                  <a:pt x="694653" y="74517"/>
                </a:cubicBezTo>
                <a:cubicBezTo>
                  <a:pt x="693905" y="78409"/>
                  <a:pt x="692002" y="80578"/>
                  <a:pt x="687516" y="80897"/>
                </a:cubicBezTo>
                <a:cubicBezTo>
                  <a:pt x="685272" y="81280"/>
                  <a:pt x="682962" y="80897"/>
                  <a:pt x="680718" y="79494"/>
                </a:cubicBezTo>
                <a:cubicBezTo>
                  <a:pt x="678067" y="77707"/>
                  <a:pt x="678067" y="74198"/>
                  <a:pt x="680310" y="72411"/>
                </a:cubicBezTo>
                <a:cubicBezTo>
                  <a:pt x="681126" y="72092"/>
                  <a:pt x="681874" y="71326"/>
                  <a:pt x="682621" y="71326"/>
                </a:cubicBezTo>
                <a:cubicBezTo>
                  <a:pt x="684457" y="70305"/>
                  <a:pt x="686360" y="70305"/>
                  <a:pt x="688264" y="69922"/>
                </a:cubicBezTo>
                <a:close/>
                <a:moveTo>
                  <a:pt x="419216" y="69138"/>
                </a:moveTo>
                <a:cubicBezTo>
                  <a:pt x="420293" y="69217"/>
                  <a:pt x="421327" y="69468"/>
                  <a:pt x="422277" y="69814"/>
                </a:cubicBezTo>
                <a:cubicBezTo>
                  <a:pt x="424177" y="70505"/>
                  <a:pt x="424923" y="71951"/>
                  <a:pt x="424923" y="73648"/>
                </a:cubicBezTo>
                <a:cubicBezTo>
                  <a:pt x="424923" y="74340"/>
                  <a:pt x="424923" y="74717"/>
                  <a:pt x="424923" y="75031"/>
                </a:cubicBezTo>
                <a:cubicBezTo>
                  <a:pt x="424923" y="75785"/>
                  <a:pt x="424923" y="76477"/>
                  <a:pt x="424923" y="77168"/>
                </a:cubicBezTo>
                <a:cubicBezTo>
                  <a:pt x="424516" y="79620"/>
                  <a:pt x="422277" y="81003"/>
                  <a:pt x="420038" y="80625"/>
                </a:cubicBezTo>
                <a:cubicBezTo>
                  <a:pt x="418139" y="80311"/>
                  <a:pt x="415900" y="79620"/>
                  <a:pt x="414000" y="78551"/>
                </a:cubicBezTo>
                <a:cubicBezTo>
                  <a:pt x="412100" y="77482"/>
                  <a:pt x="411014" y="74717"/>
                  <a:pt x="412507" y="72957"/>
                </a:cubicBezTo>
                <a:cubicBezTo>
                  <a:pt x="413253" y="71951"/>
                  <a:pt x="414000" y="71197"/>
                  <a:pt x="414746" y="70191"/>
                </a:cubicBezTo>
                <a:cubicBezTo>
                  <a:pt x="415153" y="69814"/>
                  <a:pt x="415493" y="69500"/>
                  <a:pt x="415900" y="69500"/>
                </a:cubicBezTo>
                <a:cubicBezTo>
                  <a:pt x="417019" y="69154"/>
                  <a:pt x="418138" y="69060"/>
                  <a:pt x="419216" y="69138"/>
                </a:cubicBezTo>
                <a:close/>
                <a:moveTo>
                  <a:pt x="662369" y="68569"/>
                </a:moveTo>
                <a:cubicBezTo>
                  <a:pt x="664249" y="68569"/>
                  <a:pt x="666131" y="68950"/>
                  <a:pt x="667609" y="70348"/>
                </a:cubicBezTo>
                <a:cubicBezTo>
                  <a:pt x="669827" y="72444"/>
                  <a:pt x="670566" y="75240"/>
                  <a:pt x="668751" y="77718"/>
                </a:cubicBezTo>
                <a:cubicBezTo>
                  <a:pt x="668348" y="78417"/>
                  <a:pt x="667609" y="79115"/>
                  <a:pt x="667206" y="79878"/>
                </a:cubicBezTo>
                <a:cubicBezTo>
                  <a:pt x="664988" y="82292"/>
                  <a:pt x="662032" y="82673"/>
                  <a:pt x="659076" y="81276"/>
                </a:cubicBezTo>
                <a:cubicBezTo>
                  <a:pt x="656455" y="80196"/>
                  <a:pt x="654574" y="77400"/>
                  <a:pt x="655716" y="74223"/>
                </a:cubicBezTo>
                <a:cubicBezTo>
                  <a:pt x="656052" y="72444"/>
                  <a:pt x="656791" y="71047"/>
                  <a:pt x="658672" y="69966"/>
                </a:cubicBezTo>
                <a:cubicBezTo>
                  <a:pt x="659816" y="68950"/>
                  <a:pt x="660890" y="68251"/>
                  <a:pt x="662369" y="68569"/>
                </a:cubicBezTo>
                <a:close/>
                <a:moveTo>
                  <a:pt x="636147" y="66821"/>
                </a:moveTo>
                <a:cubicBezTo>
                  <a:pt x="637734" y="66560"/>
                  <a:pt x="639406" y="66750"/>
                  <a:pt x="641061" y="67477"/>
                </a:cubicBezTo>
                <a:cubicBezTo>
                  <a:pt x="644100" y="68490"/>
                  <a:pt x="645585" y="72032"/>
                  <a:pt x="644843" y="74816"/>
                </a:cubicBezTo>
                <a:cubicBezTo>
                  <a:pt x="644438" y="76208"/>
                  <a:pt x="643695" y="77283"/>
                  <a:pt x="643357" y="78675"/>
                </a:cubicBezTo>
                <a:cubicBezTo>
                  <a:pt x="642615" y="80763"/>
                  <a:pt x="640723" y="81838"/>
                  <a:pt x="639575" y="81838"/>
                </a:cubicBezTo>
                <a:cubicBezTo>
                  <a:pt x="636603" y="81458"/>
                  <a:pt x="634374" y="81458"/>
                  <a:pt x="632078" y="81142"/>
                </a:cubicBezTo>
                <a:cubicBezTo>
                  <a:pt x="630254" y="80763"/>
                  <a:pt x="627214" y="77979"/>
                  <a:pt x="627214" y="76208"/>
                </a:cubicBezTo>
                <a:cubicBezTo>
                  <a:pt x="627214" y="74816"/>
                  <a:pt x="627619" y="73424"/>
                  <a:pt x="628768" y="72349"/>
                </a:cubicBezTo>
                <a:cubicBezTo>
                  <a:pt x="629511" y="71273"/>
                  <a:pt x="630592" y="69881"/>
                  <a:pt x="631740" y="68869"/>
                </a:cubicBezTo>
                <a:cubicBezTo>
                  <a:pt x="633057" y="67794"/>
                  <a:pt x="634560" y="67082"/>
                  <a:pt x="636147" y="66821"/>
                </a:cubicBezTo>
                <a:close/>
                <a:moveTo>
                  <a:pt x="610300" y="66580"/>
                </a:moveTo>
                <a:cubicBezTo>
                  <a:pt x="612511" y="66580"/>
                  <a:pt x="614787" y="67659"/>
                  <a:pt x="615859" y="69374"/>
                </a:cubicBezTo>
                <a:cubicBezTo>
                  <a:pt x="616998" y="71151"/>
                  <a:pt x="617333" y="73247"/>
                  <a:pt x="617333" y="75723"/>
                </a:cubicBezTo>
                <a:cubicBezTo>
                  <a:pt x="616998" y="79216"/>
                  <a:pt x="613247" y="83788"/>
                  <a:pt x="606952" y="81692"/>
                </a:cubicBezTo>
                <a:cubicBezTo>
                  <a:pt x="606216" y="81375"/>
                  <a:pt x="605479" y="80994"/>
                  <a:pt x="605077" y="80676"/>
                </a:cubicBezTo>
                <a:cubicBezTo>
                  <a:pt x="602530" y="79216"/>
                  <a:pt x="602530" y="78898"/>
                  <a:pt x="603268" y="76104"/>
                </a:cubicBezTo>
                <a:cubicBezTo>
                  <a:pt x="603603" y="75342"/>
                  <a:pt x="603603" y="74326"/>
                  <a:pt x="603268" y="73247"/>
                </a:cubicBezTo>
                <a:cubicBezTo>
                  <a:pt x="603268" y="70771"/>
                  <a:pt x="604005" y="69056"/>
                  <a:pt x="606617" y="67977"/>
                </a:cubicBezTo>
                <a:cubicBezTo>
                  <a:pt x="607688" y="67278"/>
                  <a:pt x="609161" y="66897"/>
                  <a:pt x="610300" y="66580"/>
                </a:cubicBezTo>
                <a:close/>
                <a:moveTo>
                  <a:pt x="740495" y="40672"/>
                </a:moveTo>
                <a:cubicBezTo>
                  <a:pt x="744231" y="41382"/>
                  <a:pt x="748035" y="42092"/>
                  <a:pt x="751431" y="43188"/>
                </a:cubicBezTo>
                <a:cubicBezTo>
                  <a:pt x="750616" y="44220"/>
                  <a:pt x="749529" y="44930"/>
                  <a:pt x="748374" y="46027"/>
                </a:cubicBezTo>
                <a:cubicBezTo>
                  <a:pt x="747287" y="46736"/>
                  <a:pt x="746133" y="46736"/>
                  <a:pt x="744978" y="46349"/>
                </a:cubicBezTo>
                <a:cubicBezTo>
                  <a:pt x="742737" y="45640"/>
                  <a:pt x="740835" y="43511"/>
                  <a:pt x="740495" y="40672"/>
                </a:cubicBezTo>
                <a:close/>
                <a:moveTo>
                  <a:pt x="485005" y="38176"/>
                </a:moveTo>
                <a:cubicBezTo>
                  <a:pt x="487194" y="38176"/>
                  <a:pt x="489453" y="39922"/>
                  <a:pt x="489453" y="42292"/>
                </a:cubicBezTo>
                <a:cubicBezTo>
                  <a:pt x="489453" y="45099"/>
                  <a:pt x="487194" y="46471"/>
                  <a:pt x="484673" y="45411"/>
                </a:cubicBezTo>
                <a:cubicBezTo>
                  <a:pt x="483943" y="45099"/>
                  <a:pt x="483214" y="44725"/>
                  <a:pt x="482816" y="44413"/>
                </a:cubicBezTo>
                <a:cubicBezTo>
                  <a:pt x="482418" y="44038"/>
                  <a:pt x="482086" y="43352"/>
                  <a:pt x="482086" y="43040"/>
                </a:cubicBezTo>
                <a:cubicBezTo>
                  <a:pt x="482086" y="41294"/>
                  <a:pt x="482816" y="39922"/>
                  <a:pt x="484275" y="38550"/>
                </a:cubicBezTo>
                <a:cubicBezTo>
                  <a:pt x="484275" y="38550"/>
                  <a:pt x="484673" y="38176"/>
                  <a:pt x="485005" y="38176"/>
                </a:cubicBezTo>
                <a:close/>
                <a:moveTo>
                  <a:pt x="450175" y="37698"/>
                </a:moveTo>
                <a:cubicBezTo>
                  <a:pt x="451376" y="37873"/>
                  <a:pt x="452493" y="38494"/>
                  <a:pt x="453627" y="39543"/>
                </a:cubicBezTo>
                <a:cubicBezTo>
                  <a:pt x="453961" y="39925"/>
                  <a:pt x="453961" y="40243"/>
                  <a:pt x="454362" y="40625"/>
                </a:cubicBezTo>
                <a:cubicBezTo>
                  <a:pt x="454362" y="40943"/>
                  <a:pt x="454362" y="41643"/>
                  <a:pt x="454362" y="42025"/>
                </a:cubicBezTo>
                <a:cubicBezTo>
                  <a:pt x="454362" y="44824"/>
                  <a:pt x="453227" y="45906"/>
                  <a:pt x="450625" y="46605"/>
                </a:cubicBezTo>
                <a:cubicBezTo>
                  <a:pt x="447289" y="47305"/>
                  <a:pt x="444020" y="44824"/>
                  <a:pt x="444020" y="41643"/>
                </a:cubicBezTo>
                <a:cubicBezTo>
                  <a:pt x="444020" y="40243"/>
                  <a:pt x="445087" y="39225"/>
                  <a:pt x="446221" y="38525"/>
                </a:cubicBezTo>
                <a:cubicBezTo>
                  <a:pt x="447689" y="37794"/>
                  <a:pt x="448974" y="37523"/>
                  <a:pt x="450175" y="37698"/>
                </a:cubicBezTo>
                <a:close/>
                <a:moveTo>
                  <a:pt x="182195" y="37608"/>
                </a:moveTo>
                <a:lnTo>
                  <a:pt x="182195" y="37990"/>
                </a:lnTo>
                <a:cubicBezTo>
                  <a:pt x="182529" y="39393"/>
                  <a:pt x="182195" y="40795"/>
                  <a:pt x="180725" y="41879"/>
                </a:cubicBezTo>
                <a:cubicBezTo>
                  <a:pt x="177384" y="44364"/>
                  <a:pt x="174376" y="45066"/>
                  <a:pt x="170700" y="42962"/>
                </a:cubicBezTo>
                <a:cubicBezTo>
                  <a:pt x="174376" y="41177"/>
                  <a:pt x="178453" y="39393"/>
                  <a:pt x="182195" y="37608"/>
                </a:cubicBezTo>
                <a:close/>
                <a:moveTo>
                  <a:pt x="470132" y="37340"/>
                </a:moveTo>
                <a:cubicBezTo>
                  <a:pt x="471596" y="38027"/>
                  <a:pt x="473394" y="40085"/>
                  <a:pt x="473394" y="42143"/>
                </a:cubicBezTo>
                <a:cubicBezTo>
                  <a:pt x="473061" y="44263"/>
                  <a:pt x="472662" y="44575"/>
                  <a:pt x="470864" y="44949"/>
                </a:cubicBezTo>
                <a:cubicBezTo>
                  <a:pt x="469000" y="45635"/>
                  <a:pt x="467535" y="45635"/>
                  <a:pt x="466403" y="44263"/>
                </a:cubicBezTo>
                <a:cubicBezTo>
                  <a:pt x="464538" y="42143"/>
                  <a:pt x="465271" y="39087"/>
                  <a:pt x="467868" y="37652"/>
                </a:cubicBezTo>
                <a:cubicBezTo>
                  <a:pt x="468601" y="37340"/>
                  <a:pt x="469333" y="37340"/>
                  <a:pt x="470132" y="37340"/>
                </a:cubicBezTo>
                <a:close/>
                <a:moveTo>
                  <a:pt x="507062" y="37100"/>
                </a:moveTo>
                <a:cubicBezTo>
                  <a:pt x="508219" y="37100"/>
                  <a:pt x="508968" y="37798"/>
                  <a:pt x="508968" y="38876"/>
                </a:cubicBezTo>
                <a:cubicBezTo>
                  <a:pt x="508968" y="39574"/>
                  <a:pt x="509377" y="40271"/>
                  <a:pt x="509377" y="40969"/>
                </a:cubicBezTo>
                <a:cubicBezTo>
                  <a:pt x="509377" y="43125"/>
                  <a:pt x="507471" y="44520"/>
                  <a:pt x="505225" y="44520"/>
                </a:cubicBezTo>
                <a:cubicBezTo>
                  <a:pt x="504408" y="44520"/>
                  <a:pt x="504068" y="44139"/>
                  <a:pt x="503319" y="44139"/>
                </a:cubicBezTo>
                <a:cubicBezTo>
                  <a:pt x="502163" y="43442"/>
                  <a:pt x="501415" y="42744"/>
                  <a:pt x="501822" y="41349"/>
                </a:cubicBezTo>
                <a:cubicBezTo>
                  <a:pt x="501822" y="38559"/>
                  <a:pt x="504068" y="36784"/>
                  <a:pt x="507062" y="37100"/>
                </a:cubicBezTo>
                <a:close/>
                <a:moveTo>
                  <a:pt x="722355" y="37051"/>
                </a:moveTo>
                <a:cubicBezTo>
                  <a:pt x="726042" y="37753"/>
                  <a:pt x="730131" y="38519"/>
                  <a:pt x="733886" y="39540"/>
                </a:cubicBezTo>
                <a:cubicBezTo>
                  <a:pt x="733483" y="40626"/>
                  <a:pt x="732344" y="41647"/>
                  <a:pt x="730869" y="42349"/>
                </a:cubicBezTo>
                <a:cubicBezTo>
                  <a:pt x="729394" y="43115"/>
                  <a:pt x="727182" y="43115"/>
                  <a:pt x="725304" y="42732"/>
                </a:cubicBezTo>
                <a:cubicBezTo>
                  <a:pt x="724969" y="42732"/>
                  <a:pt x="724567" y="42349"/>
                  <a:pt x="724165" y="42030"/>
                </a:cubicBezTo>
                <a:cubicBezTo>
                  <a:pt x="723427" y="41328"/>
                  <a:pt x="723092" y="40243"/>
                  <a:pt x="722690" y="39540"/>
                </a:cubicBezTo>
                <a:cubicBezTo>
                  <a:pt x="722355" y="38519"/>
                  <a:pt x="722355" y="37753"/>
                  <a:pt x="722355" y="37051"/>
                </a:cubicBezTo>
                <a:close/>
                <a:moveTo>
                  <a:pt x="577873" y="36783"/>
                </a:moveTo>
                <a:cubicBezTo>
                  <a:pt x="580075" y="36783"/>
                  <a:pt x="581209" y="37477"/>
                  <a:pt x="581542" y="38865"/>
                </a:cubicBezTo>
                <a:cubicBezTo>
                  <a:pt x="581942" y="40252"/>
                  <a:pt x="581542" y="41640"/>
                  <a:pt x="580475" y="42712"/>
                </a:cubicBezTo>
                <a:cubicBezTo>
                  <a:pt x="579741" y="43406"/>
                  <a:pt x="578940" y="43406"/>
                  <a:pt x="578207" y="43406"/>
                </a:cubicBezTo>
                <a:cubicBezTo>
                  <a:pt x="576405" y="43406"/>
                  <a:pt x="574871" y="41324"/>
                  <a:pt x="574871" y="39243"/>
                </a:cubicBezTo>
                <a:cubicBezTo>
                  <a:pt x="574871" y="37099"/>
                  <a:pt x="575671" y="36783"/>
                  <a:pt x="577873" y="36783"/>
                </a:cubicBezTo>
                <a:close/>
                <a:moveTo>
                  <a:pt x="610612" y="36577"/>
                </a:moveTo>
                <a:cubicBezTo>
                  <a:pt x="611567" y="36616"/>
                  <a:pt x="612531" y="37129"/>
                  <a:pt x="613116" y="37999"/>
                </a:cubicBezTo>
                <a:cubicBezTo>
                  <a:pt x="613461" y="38684"/>
                  <a:pt x="613461" y="39367"/>
                  <a:pt x="613461" y="39740"/>
                </a:cubicBezTo>
                <a:cubicBezTo>
                  <a:pt x="613116" y="40735"/>
                  <a:pt x="612360" y="41419"/>
                  <a:pt x="611602" y="42103"/>
                </a:cubicBezTo>
                <a:cubicBezTo>
                  <a:pt x="611602" y="42850"/>
                  <a:pt x="610845" y="42850"/>
                  <a:pt x="610845" y="42850"/>
                </a:cubicBezTo>
                <a:cubicBezTo>
                  <a:pt x="609261" y="42850"/>
                  <a:pt x="607746" y="41730"/>
                  <a:pt x="607401" y="40735"/>
                </a:cubicBezTo>
                <a:cubicBezTo>
                  <a:pt x="606988" y="39678"/>
                  <a:pt x="607401" y="38684"/>
                  <a:pt x="608158" y="37999"/>
                </a:cubicBezTo>
                <a:cubicBezTo>
                  <a:pt x="608708" y="36973"/>
                  <a:pt x="609656" y="36538"/>
                  <a:pt x="610612" y="36577"/>
                </a:cubicBezTo>
                <a:close/>
                <a:moveTo>
                  <a:pt x="594348" y="36226"/>
                </a:moveTo>
                <a:cubicBezTo>
                  <a:pt x="595079" y="36226"/>
                  <a:pt x="595411" y="36599"/>
                  <a:pt x="596141" y="36599"/>
                </a:cubicBezTo>
                <a:cubicBezTo>
                  <a:pt x="597269" y="36910"/>
                  <a:pt x="597999" y="37594"/>
                  <a:pt x="597999" y="38651"/>
                </a:cubicBezTo>
                <a:cubicBezTo>
                  <a:pt x="597999" y="39335"/>
                  <a:pt x="597667" y="40392"/>
                  <a:pt x="597269" y="41076"/>
                </a:cubicBezTo>
                <a:cubicBezTo>
                  <a:pt x="596870" y="42817"/>
                  <a:pt x="595411" y="43128"/>
                  <a:pt x="594348" y="43128"/>
                </a:cubicBezTo>
                <a:cubicBezTo>
                  <a:pt x="593618" y="42444"/>
                  <a:pt x="592490" y="41760"/>
                  <a:pt x="591760" y="40703"/>
                </a:cubicBezTo>
                <a:cubicBezTo>
                  <a:pt x="591030" y="40019"/>
                  <a:pt x="590632" y="39024"/>
                  <a:pt x="591362" y="37967"/>
                </a:cubicBezTo>
                <a:cubicBezTo>
                  <a:pt x="592092" y="36910"/>
                  <a:pt x="592822" y="36226"/>
                  <a:pt x="594348" y="36226"/>
                </a:cubicBezTo>
                <a:close/>
                <a:moveTo>
                  <a:pt x="568301" y="36161"/>
                </a:moveTo>
                <a:cubicBezTo>
                  <a:pt x="568964" y="36201"/>
                  <a:pt x="569627" y="36455"/>
                  <a:pt x="570375" y="36962"/>
                </a:cubicBezTo>
                <a:cubicBezTo>
                  <a:pt x="570375" y="37343"/>
                  <a:pt x="570714" y="37660"/>
                  <a:pt x="571531" y="38040"/>
                </a:cubicBezTo>
                <a:cubicBezTo>
                  <a:pt x="571531" y="38738"/>
                  <a:pt x="571531" y="39435"/>
                  <a:pt x="571531" y="40133"/>
                </a:cubicBezTo>
                <a:cubicBezTo>
                  <a:pt x="571531" y="41909"/>
                  <a:pt x="570375" y="42606"/>
                  <a:pt x="568879" y="42987"/>
                </a:cubicBezTo>
                <a:cubicBezTo>
                  <a:pt x="566632" y="43684"/>
                  <a:pt x="565066" y="42987"/>
                  <a:pt x="564317" y="40830"/>
                </a:cubicBezTo>
                <a:cubicBezTo>
                  <a:pt x="563568" y="39118"/>
                  <a:pt x="564726" y="37343"/>
                  <a:pt x="566224" y="36645"/>
                </a:cubicBezTo>
                <a:cubicBezTo>
                  <a:pt x="566973" y="36297"/>
                  <a:pt x="567636" y="36122"/>
                  <a:pt x="568301" y="36161"/>
                </a:cubicBezTo>
                <a:close/>
                <a:moveTo>
                  <a:pt x="551232" y="36047"/>
                </a:moveTo>
                <a:cubicBezTo>
                  <a:pt x="552383" y="35669"/>
                  <a:pt x="554280" y="37435"/>
                  <a:pt x="554280" y="38823"/>
                </a:cubicBezTo>
                <a:cubicBezTo>
                  <a:pt x="554280" y="40589"/>
                  <a:pt x="552722" y="42291"/>
                  <a:pt x="551232" y="42291"/>
                </a:cubicBezTo>
                <a:cubicBezTo>
                  <a:pt x="549405" y="42291"/>
                  <a:pt x="547509" y="40589"/>
                  <a:pt x="547848" y="39201"/>
                </a:cubicBezTo>
                <a:cubicBezTo>
                  <a:pt x="547848" y="37435"/>
                  <a:pt x="549405" y="36047"/>
                  <a:pt x="551232" y="36047"/>
                </a:cubicBezTo>
                <a:close/>
                <a:moveTo>
                  <a:pt x="430648" y="36046"/>
                </a:moveTo>
                <a:cubicBezTo>
                  <a:pt x="431789" y="35669"/>
                  <a:pt x="432528" y="36046"/>
                  <a:pt x="433266" y="36737"/>
                </a:cubicBezTo>
                <a:cubicBezTo>
                  <a:pt x="433602" y="37051"/>
                  <a:pt x="434005" y="37428"/>
                  <a:pt x="434341" y="37742"/>
                </a:cubicBezTo>
                <a:cubicBezTo>
                  <a:pt x="436221" y="39186"/>
                  <a:pt x="436221" y="41258"/>
                  <a:pt x="435482" y="43017"/>
                </a:cubicBezTo>
                <a:cubicBezTo>
                  <a:pt x="434744" y="45089"/>
                  <a:pt x="433266" y="46094"/>
                  <a:pt x="431050" y="46471"/>
                </a:cubicBezTo>
                <a:cubicBezTo>
                  <a:pt x="430245" y="46471"/>
                  <a:pt x="429506" y="46471"/>
                  <a:pt x="428767" y="46471"/>
                </a:cubicBezTo>
                <a:cubicBezTo>
                  <a:pt x="427290" y="46094"/>
                  <a:pt x="425410" y="45780"/>
                  <a:pt x="423932" y="45089"/>
                </a:cubicBezTo>
                <a:cubicBezTo>
                  <a:pt x="422455" y="44398"/>
                  <a:pt x="422455" y="43017"/>
                  <a:pt x="422119" y="41572"/>
                </a:cubicBezTo>
                <a:cubicBezTo>
                  <a:pt x="421717" y="40568"/>
                  <a:pt x="422858" y="39877"/>
                  <a:pt x="423932" y="39186"/>
                </a:cubicBezTo>
                <a:cubicBezTo>
                  <a:pt x="424671" y="38809"/>
                  <a:pt x="425410" y="38118"/>
                  <a:pt x="426216" y="37742"/>
                </a:cubicBezTo>
                <a:cubicBezTo>
                  <a:pt x="427693" y="37051"/>
                  <a:pt x="429170" y="36360"/>
                  <a:pt x="430648" y="36046"/>
                </a:cubicBezTo>
                <a:close/>
                <a:moveTo>
                  <a:pt x="536007" y="35948"/>
                </a:moveTo>
                <a:cubicBezTo>
                  <a:pt x="537892" y="35948"/>
                  <a:pt x="539711" y="37335"/>
                  <a:pt x="539711" y="39101"/>
                </a:cubicBezTo>
                <a:cubicBezTo>
                  <a:pt x="539711" y="40804"/>
                  <a:pt x="538969" y="42191"/>
                  <a:pt x="537151" y="42570"/>
                </a:cubicBezTo>
                <a:cubicBezTo>
                  <a:pt x="536746" y="42570"/>
                  <a:pt x="536007" y="42570"/>
                  <a:pt x="535603" y="42570"/>
                </a:cubicBezTo>
                <a:cubicBezTo>
                  <a:pt x="534121" y="41876"/>
                  <a:pt x="533379" y="40804"/>
                  <a:pt x="533043" y="39416"/>
                </a:cubicBezTo>
                <a:cubicBezTo>
                  <a:pt x="532639" y="37650"/>
                  <a:pt x="533784" y="35948"/>
                  <a:pt x="536007" y="35948"/>
                </a:cubicBezTo>
                <a:close/>
                <a:moveTo>
                  <a:pt x="356677" y="35524"/>
                </a:moveTo>
                <a:cubicBezTo>
                  <a:pt x="358240" y="35352"/>
                  <a:pt x="359855" y="35524"/>
                  <a:pt x="361554" y="36215"/>
                </a:cubicBezTo>
                <a:cubicBezTo>
                  <a:pt x="364545" y="37283"/>
                  <a:pt x="366040" y="41427"/>
                  <a:pt x="364137" y="43876"/>
                </a:cubicBezTo>
                <a:cubicBezTo>
                  <a:pt x="363797" y="44567"/>
                  <a:pt x="363050" y="44944"/>
                  <a:pt x="362642" y="45258"/>
                </a:cubicBezTo>
                <a:cubicBezTo>
                  <a:pt x="361146" y="45258"/>
                  <a:pt x="359991" y="45258"/>
                  <a:pt x="358495" y="45635"/>
                </a:cubicBezTo>
                <a:cubicBezTo>
                  <a:pt x="356660" y="45258"/>
                  <a:pt x="354349" y="44944"/>
                  <a:pt x="352514" y="44253"/>
                </a:cubicBezTo>
                <a:cubicBezTo>
                  <a:pt x="349455" y="42872"/>
                  <a:pt x="349455" y="38351"/>
                  <a:pt x="352106" y="36906"/>
                </a:cubicBezTo>
                <a:cubicBezTo>
                  <a:pt x="353601" y="36215"/>
                  <a:pt x="355114" y="35697"/>
                  <a:pt x="356677" y="35524"/>
                </a:cubicBezTo>
                <a:close/>
                <a:moveTo>
                  <a:pt x="525206" y="34869"/>
                </a:moveTo>
                <a:cubicBezTo>
                  <a:pt x="525613" y="35559"/>
                  <a:pt x="525953" y="36249"/>
                  <a:pt x="526361" y="36625"/>
                </a:cubicBezTo>
                <a:cubicBezTo>
                  <a:pt x="527517" y="38696"/>
                  <a:pt x="526361" y="40452"/>
                  <a:pt x="524117" y="41143"/>
                </a:cubicBezTo>
                <a:cubicBezTo>
                  <a:pt x="522555" y="41456"/>
                  <a:pt x="521061" y="41143"/>
                  <a:pt x="519566" y="40452"/>
                </a:cubicBezTo>
                <a:cubicBezTo>
                  <a:pt x="518476" y="39762"/>
                  <a:pt x="518068" y="38005"/>
                  <a:pt x="519225" y="37315"/>
                </a:cubicBezTo>
                <a:cubicBezTo>
                  <a:pt x="520720" y="35935"/>
                  <a:pt x="522555" y="34555"/>
                  <a:pt x="525206" y="34869"/>
                </a:cubicBezTo>
                <a:close/>
                <a:moveTo>
                  <a:pt x="401140" y="34833"/>
                </a:moveTo>
                <a:cubicBezTo>
                  <a:pt x="402284" y="35215"/>
                  <a:pt x="403361" y="35215"/>
                  <a:pt x="404505" y="35533"/>
                </a:cubicBezTo>
                <a:cubicBezTo>
                  <a:pt x="407466" y="36232"/>
                  <a:pt x="409754" y="38712"/>
                  <a:pt x="409754" y="41891"/>
                </a:cubicBezTo>
                <a:cubicBezTo>
                  <a:pt x="409754" y="43290"/>
                  <a:pt x="408610" y="44371"/>
                  <a:pt x="407466" y="44689"/>
                </a:cubicBezTo>
                <a:cubicBezTo>
                  <a:pt x="403765" y="46470"/>
                  <a:pt x="400400" y="45071"/>
                  <a:pt x="398919" y="42591"/>
                </a:cubicBezTo>
                <a:cubicBezTo>
                  <a:pt x="398515" y="42210"/>
                  <a:pt x="398515" y="41891"/>
                  <a:pt x="398179" y="41192"/>
                </a:cubicBezTo>
                <a:cubicBezTo>
                  <a:pt x="397035" y="38394"/>
                  <a:pt x="397438" y="37313"/>
                  <a:pt x="399659" y="35533"/>
                </a:cubicBezTo>
                <a:cubicBezTo>
                  <a:pt x="400063" y="35533"/>
                  <a:pt x="400400" y="35215"/>
                  <a:pt x="401140" y="34833"/>
                </a:cubicBezTo>
                <a:close/>
                <a:moveTo>
                  <a:pt x="334788" y="34652"/>
                </a:moveTo>
                <a:cubicBezTo>
                  <a:pt x="337004" y="34277"/>
                  <a:pt x="340025" y="36342"/>
                  <a:pt x="340361" y="38783"/>
                </a:cubicBezTo>
                <a:cubicBezTo>
                  <a:pt x="340764" y="40849"/>
                  <a:pt x="339622" y="42978"/>
                  <a:pt x="337407" y="43979"/>
                </a:cubicBezTo>
                <a:cubicBezTo>
                  <a:pt x="335191" y="45356"/>
                  <a:pt x="334452" y="45356"/>
                  <a:pt x="332169" y="45356"/>
                </a:cubicBezTo>
                <a:cubicBezTo>
                  <a:pt x="331095" y="45356"/>
                  <a:pt x="329207" y="45356"/>
                  <a:pt x="328067" y="43979"/>
                </a:cubicBezTo>
                <a:cubicBezTo>
                  <a:pt x="327328" y="42978"/>
                  <a:pt x="326254" y="41914"/>
                  <a:pt x="326589" y="40161"/>
                </a:cubicBezTo>
                <a:cubicBezTo>
                  <a:pt x="327328" y="38470"/>
                  <a:pt x="328067" y="36342"/>
                  <a:pt x="330347" y="35654"/>
                </a:cubicBezTo>
                <a:cubicBezTo>
                  <a:pt x="331833" y="35341"/>
                  <a:pt x="333311" y="34652"/>
                  <a:pt x="334788" y="34652"/>
                </a:cubicBezTo>
                <a:close/>
                <a:moveTo>
                  <a:pt x="379989" y="34510"/>
                </a:moveTo>
                <a:cubicBezTo>
                  <a:pt x="383356" y="33441"/>
                  <a:pt x="387059" y="34825"/>
                  <a:pt x="389281" y="37278"/>
                </a:cubicBezTo>
                <a:cubicBezTo>
                  <a:pt x="390425" y="38662"/>
                  <a:pt x="390425" y="40423"/>
                  <a:pt x="389281" y="41807"/>
                </a:cubicBezTo>
                <a:cubicBezTo>
                  <a:pt x="387799" y="43568"/>
                  <a:pt x="386318" y="44574"/>
                  <a:pt x="384096" y="45644"/>
                </a:cubicBezTo>
                <a:cubicBezTo>
                  <a:pt x="381066" y="47028"/>
                  <a:pt x="377363" y="44952"/>
                  <a:pt x="376959" y="41807"/>
                </a:cubicBezTo>
                <a:cubicBezTo>
                  <a:pt x="376219" y="40738"/>
                  <a:pt x="376219" y="39731"/>
                  <a:pt x="376219" y="38662"/>
                </a:cubicBezTo>
                <a:cubicBezTo>
                  <a:pt x="376219" y="36901"/>
                  <a:pt x="377767" y="35202"/>
                  <a:pt x="379989" y="34510"/>
                </a:cubicBezTo>
                <a:close/>
                <a:moveTo>
                  <a:pt x="311577" y="34036"/>
                </a:moveTo>
                <a:cubicBezTo>
                  <a:pt x="312643" y="34209"/>
                  <a:pt x="313667" y="34820"/>
                  <a:pt x="314607" y="35885"/>
                </a:cubicBezTo>
                <a:cubicBezTo>
                  <a:pt x="314607" y="36198"/>
                  <a:pt x="314942" y="36198"/>
                  <a:pt x="314942" y="36575"/>
                </a:cubicBezTo>
                <a:cubicBezTo>
                  <a:pt x="315681" y="37953"/>
                  <a:pt x="317561" y="39332"/>
                  <a:pt x="316486" y="41087"/>
                </a:cubicBezTo>
                <a:cubicBezTo>
                  <a:pt x="314942" y="43532"/>
                  <a:pt x="313465" y="45600"/>
                  <a:pt x="310109" y="45913"/>
                </a:cubicBezTo>
                <a:cubicBezTo>
                  <a:pt x="309773" y="45913"/>
                  <a:pt x="309773" y="45913"/>
                  <a:pt x="309370" y="45913"/>
                </a:cubicBezTo>
                <a:cubicBezTo>
                  <a:pt x="305275" y="45913"/>
                  <a:pt x="303060" y="42090"/>
                  <a:pt x="304536" y="39019"/>
                </a:cubicBezTo>
                <a:cubicBezTo>
                  <a:pt x="305275" y="37264"/>
                  <a:pt x="306752" y="35885"/>
                  <a:pt x="308296" y="34820"/>
                </a:cubicBezTo>
                <a:cubicBezTo>
                  <a:pt x="309404" y="34130"/>
                  <a:pt x="310511" y="33864"/>
                  <a:pt x="311577" y="34036"/>
                </a:cubicBezTo>
                <a:close/>
                <a:moveTo>
                  <a:pt x="626826" y="33786"/>
                </a:moveTo>
                <a:cubicBezTo>
                  <a:pt x="627384" y="33698"/>
                  <a:pt x="627949" y="33794"/>
                  <a:pt x="628516" y="34148"/>
                </a:cubicBezTo>
                <a:cubicBezTo>
                  <a:pt x="629581" y="34855"/>
                  <a:pt x="630713" y="35948"/>
                  <a:pt x="630313" y="37683"/>
                </a:cubicBezTo>
                <a:cubicBezTo>
                  <a:pt x="630313" y="38455"/>
                  <a:pt x="629980" y="39162"/>
                  <a:pt x="629980" y="39869"/>
                </a:cubicBezTo>
                <a:cubicBezTo>
                  <a:pt x="628116" y="40897"/>
                  <a:pt x="625919" y="40576"/>
                  <a:pt x="624054" y="40576"/>
                </a:cubicBezTo>
                <a:cubicBezTo>
                  <a:pt x="622589" y="40576"/>
                  <a:pt x="621857" y="38776"/>
                  <a:pt x="622589" y="37362"/>
                </a:cubicBezTo>
                <a:cubicBezTo>
                  <a:pt x="623322" y="36269"/>
                  <a:pt x="624054" y="35241"/>
                  <a:pt x="625186" y="34533"/>
                </a:cubicBezTo>
                <a:cubicBezTo>
                  <a:pt x="625719" y="34148"/>
                  <a:pt x="626268" y="33875"/>
                  <a:pt x="626826" y="33786"/>
                </a:cubicBezTo>
                <a:close/>
                <a:moveTo>
                  <a:pt x="666323" y="33441"/>
                </a:moveTo>
                <a:cubicBezTo>
                  <a:pt x="668557" y="33441"/>
                  <a:pt x="670859" y="35523"/>
                  <a:pt x="670859" y="37606"/>
                </a:cubicBezTo>
                <a:cubicBezTo>
                  <a:pt x="670859" y="40067"/>
                  <a:pt x="669369" y="41456"/>
                  <a:pt x="666729" y="41456"/>
                </a:cubicBezTo>
                <a:cubicBezTo>
                  <a:pt x="664495" y="41456"/>
                  <a:pt x="662600" y="39752"/>
                  <a:pt x="662600" y="37291"/>
                </a:cubicBezTo>
                <a:cubicBezTo>
                  <a:pt x="662600" y="35523"/>
                  <a:pt x="664021" y="33441"/>
                  <a:pt x="666323" y="33441"/>
                </a:cubicBezTo>
                <a:close/>
                <a:moveTo>
                  <a:pt x="646300" y="33440"/>
                </a:moveTo>
                <a:cubicBezTo>
                  <a:pt x="648228" y="33440"/>
                  <a:pt x="649743" y="34450"/>
                  <a:pt x="649743" y="36218"/>
                </a:cubicBezTo>
                <a:cubicBezTo>
                  <a:pt x="649743" y="37922"/>
                  <a:pt x="649743" y="37985"/>
                  <a:pt x="648986" y="40446"/>
                </a:cubicBezTo>
                <a:cubicBezTo>
                  <a:pt x="647815" y="41140"/>
                  <a:pt x="646300" y="41456"/>
                  <a:pt x="645543" y="40446"/>
                </a:cubicBezTo>
                <a:cubicBezTo>
                  <a:pt x="644372" y="39373"/>
                  <a:pt x="643270" y="38363"/>
                  <a:pt x="643270" y="36596"/>
                </a:cubicBezTo>
                <a:cubicBezTo>
                  <a:pt x="643270" y="34829"/>
                  <a:pt x="644785" y="33756"/>
                  <a:pt x="646300" y="33440"/>
                </a:cubicBezTo>
                <a:close/>
                <a:moveTo>
                  <a:pt x="686300" y="33201"/>
                </a:moveTo>
                <a:cubicBezTo>
                  <a:pt x="687804" y="32884"/>
                  <a:pt x="689307" y="33901"/>
                  <a:pt x="690128" y="34982"/>
                </a:cubicBezTo>
                <a:cubicBezTo>
                  <a:pt x="691631" y="36381"/>
                  <a:pt x="691973" y="38543"/>
                  <a:pt x="691219" y="40641"/>
                </a:cubicBezTo>
                <a:cubicBezTo>
                  <a:pt x="690879" y="42358"/>
                  <a:pt x="688965" y="43439"/>
                  <a:pt x="687462" y="44138"/>
                </a:cubicBezTo>
                <a:cubicBezTo>
                  <a:pt x="687052" y="44520"/>
                  <a:pt x="686300" y="44138"/>
                  <a:pt x="685959" y="44138"/>
                </a:cubicBezTo>
                <a:cubicBezTo>
                  <a:pt x="683635" y="43439"/>
                  <a:pt x="681380" y="40641"/>
                  <a:pt x="681380" y="38543"/>
                </a:cubicBezTo>
                <a:cubicBezTo>
                  <a:pt x="681038" y="36063"/>
                  <a:pt x="683635" y="33901"/>
                  <a:pt x="686300" y="33201"/>
                </a:cubicBezTo>
                <a:close/>
                <a:moveTo>
                  <a:pt x="704449" y="33151"/>
                </a:moveTo>
                <a:cubicBezTo>
                  <a:pt x="707446" y="33851"/>
                  <a:pt x="710443" y="34233"/>
                  <a:pt x="713508" y="34934"/>
                </a:cubicBezTo>
                <a:cubicBezTo>
                  <a:pt x="714257" y="36016"/>
                  <a:pt x="714257" y="37035"/>
                  <a:pt x="713508" y="38117"/>
                </a:cubicBezTo>
                <a:cubicBezTo>
                  <a:pt x="713100" y="38499"/>
                  <a:pt x="713100" y="39200"/>
                  <a:pt x="713100" y="39518"/>
                </a:cubicBezTo>
                <a:cubicBezTo>
                  <a:pt x="712759" y="39900"/>
                  <a:pt x="712350" y="39900"/>
                  <a:pt x="712010" y="40218"/>
                </a:cubicBezTo>
                <a:cubicBezTo>
                  <a:pt x="710102" y="42001"/>
                  <a:pt x="708195" y="42001"/>
                  <a:pt x="706288" y="41619"/>
                </a:cubicBezTo>
                <a:cubicBezTo>
                  <a:pt x="704040" y="41301"/>
                  <a:pt x="702133" y="39518"/>
                  <a:pt x="702541" y="37035"/>
                </a:cubicBezTo>
                <a:cubicBezTo>
                  <a:pt x="702541" y="36016"/>
                  <a:pt x="703291" y="34615"/>
                  <a:pt x="704449" y="33151"/>
                </a:cubicBezTo>
                <a:close/>
                <a:moveTo>
                  <a:pt x="276766" y="32665"/>
                </a:moveTo>
                <a:cubicBezTo>
                  <a:pt x="277766" y="32590"/>
                  <a:pt x="278820" y="32785"/>
                  <a:pt x="279853" y="33309"/>
                </a:cubicBezTo>
                <a:cubicBezTo>
                  <a:pt x="281004" y="34008"/>
                  <a:pt x="282497" y="34389"/>
                  <a:pt x="283651" y="34770"/>
                </a:cubicBezTo>
                <a:cubicBezTo>
                  <a:pt x="288124" y="36867"/>
                  <a:pt x="287378" y="40742"/>
                  <a:pt x="284735" y="43220"/>
                </a:cubicBezTo>
                <a:cubicBezTo>
                  <a:pt x="283989" y="44935"/>
                  <a:pt x="282156" y="45634"/>
                  <a:pt x="280259" y="45317"/>
                </a:cubicBezTo>
                <a:cubicBezTo>
                  <a:pt x="276128" y="44935"/>
                  <a:pt x="273483" y="42839"/>
                  <a:pt x="271584" y="40043"/>
                </a:cubicBezTo>
                <a:cubicBezTo>
                  <a:pt x="271584" y="39662"/>
                  <a:pt x="271245" y="39344"/>
                  <a:pt x="271245" y="38963"/>
                </a:cubicBezTo>
                <a:cubicBezTo>
                  <a:pt x="271245" y="35533"/>
                  <a:pt x="273763" y="32888"/>
                  <a:pt x="276766" y="32665"/>
                </a:cubicBezTo>
                <a:close/>
                <a:moveTo>
                  <a:pt x="245755" y="31591"/>
                </a:moveTo>
                <a:cubicBezTo>
                  <a:pt x="247643" y="32285"/>
                  <a:pt x="249463" y="32285"/>
                  <a:pt x="251350" y="31906"/>
                </a:cubicBezTo>
                <a:cubicBezTo>
                  <a:pt x="252833" y="31906"/>
                  <a:pt x="254317" y="32285"/>
                  <a:pt x="255462" y="32978"/>
                </a:cubicBezTo>
                <a:cubicBezTo>
                  <a:pt x="257350" y="33988"/>
                  <a:pt x="258092" y="35438"/>
                  <a:pt x="257687" y="37141"/>
                </a:cubicBezTo>
                <a:cubicBezTo>
                  <a:pt x="257687" y="39980"/>
                  <a:pt x="256609" y="41682"/>
                  <a:pt x="253575" y="42376"/>
                </a:cubicBezTo>
                <a:cubicBezTo>
                  <a:pt x="252833" y="43133"/>
                  <a:pt x="251755" y="43827"/>
                  <a:pt x="250204" y="44520"/>
                </a:cubicBezTo>
                <a:cubicBezTo>
                  <a:pt x="248384" y="44142"/>
                  <a:pt x="246160" y="43827"/>
                  <a:pt x="244272" y="43133"/>
                </a:cubicBezTo>
                <a:cubicBezTo>
                  <a:pt x="239418" y="41682"/>
                  <a:pt x="237935" y="36447"/>
                  <a:pt x="241238" y="32978"/>
                </a:cubicBezTo>
                <a:cubicBezTo>
                  <a:pt x="242385" y="31906"/>
                  <a:pt x="244272" y="31212"/>
                  <a:pt x="245755" y="31591"/>
                </a:cubicBezTo>
                <a:close/>
                <a:moveTo>
                  <a:pt x="198801" y="30934"/>
                </a:moveTo>
                <a:cubicBezTo>
                  <a:pt x="203234" y="31248"/>
                  <a:pt x="205114" y="33701"/>
                  <a:pt x="205450" y="37539"/>
                </a:cubicBezTo>
                <a:cubicBezTo>
                  <a:pt x="205450" y="38231"/>
                  <a:pt x="205114" y="38608"/>
                  <a:pt x="205114" y="39300"/>
                </a:cubicBezTo>
                <a:cubicBezTo>
                  <a:pt x="203234" y="43137"/>
                  <a:pt x="198398" y="44521"/>
                  <a:pt x="194705" y="44143"/>
                </a:cubicBezTo>
                <a:cubicBezTo>
                  <a:pt x="192824" y="44143"/>
                  <a:pt x="192085" y="42382"/>
                  <a:pt x="191683" y="40998"/>
                </a:cubicBezTo>
                <a:cubicBezTo>
                  <a:pt x="191347" y="39992"/>
                  <a:pt x="191347" y="39300"/>
                  <a:pt x="191347" y="38922"/>
                </a:cubicBezTo>
                <a:cubicBezTo>
                  <a:pt x="190944" y="35777"/>
                  <a:pt x="192085" y="33701"/>
                  <a:pt x="194705" y="32632"/>
                </a:cubicBezTo>
                <a:cubicBezTo>
                  <a:pt x="196182" y="31940"/>
                  <a:pt x="196921" y="30934"/>
                  <a:pt x="198801" y="30934"/>
                </a:cubicBezTo>
                <a:close/>
                <a:moveTo>
                  <a:pt x="224120" y="28290"/>
                </a:moveTo>
                <a:cubicBezTo>
                  <a:pt x="225392" y="28560"/>
                  <a:pt x="226614" y="29179"/>
                  <a:pt x="227530" y="30069"/>
                </a:cubicBezTo>
                <a:cubicBezTo>
                  <a:pt x="229837" y="31784"/>
                  <a:pt x="229837" y="34262"/>
                  <a:pt x="229837" y="36739"/>
                </a:cubicBezTo>
                <a:cubicBezTo>
                  <a:pt x="229837" y="37057"/>
                  <a:pt x="229430" y="37756"/>
                  <a:pt x="229430" y="38137"/>
                </a:cubicBezTo>
                <a:cubicBezTo>
                  <a:pt x="227530" y="41314"/>
                  <a:pt x="222644" y="42013"/>
                  <a:pt x="219251" y="40234"/>
                </a:cubicBezTo>
                <a:cubicBezTo>
                  <a:pt x="216673" y="38836"/>
                  <a:pt x="216266" y="37057"/>
                  <a:pt x="216266" y="35342"/>
                </a:cubicBezTo>
                <a:cubicBezTo>
                  <a:pt x="215926" y="31784"/>
                  <a:pt x="217012" y="30069"/>
                  <a:pt x="220405" y="28608"/>
                </a:cubicBezTo>
                <a:cubicBezTo>
                  <a:pt x="221524" y="28099"/>
                  <a:pt x="222848" y="28020"/>
                  <a:pt x="224120" y="28290"/>
                </a:cubicBezTo>
                <a:close/>
                <a:moveTo>
                  <a:pt x="583773" y="11143"/>
                </a:moveTo>
                <a:cubicBezTo>
                  <a:pt x="586769" y="11512"/>
                  <a:pt x="590097" y="12188"/>
                  <a:pt x="592628" y="12864"/>
                </a:cubicBezTo>
                <a:cubicBezTo>
                  <a:pt x="592628" y="13171"/>
                  <a:pt x="592295" y="13171"/>
                  <a:pt x="592295" y="13540"/>
                </a:cubicBezTo>
                <a:cubicBezTo>
                  <a:pt x="590830" y="14216"/>
                  <a:pt x="589698" y="14584"/>
                  <a:pt x="588233" y="15260"/>
                </a:cubicBezTo>
                <a:cubicBezTo>
                  <a:pt x="587501" y="14892"/>
                  <a:pt x="586769" y="14584"/>
                  <a:pt x="586036" y="14216"/>
                </a:cubicBezTo>
                <a:cubicBezTo>
                  <a:pt x="584904" y="13540"/>
                  <a:pt x="584172" y="12495"/>
                  <a:pt x="583773" y="11143"/>
                </a:cubicBezTo>
                <a:close/>
                <a:moveTo>
                  <a:pt x="273232" y="8079"/>
                </a:moveTo>
                <a:cubicBezTo>
                  <a:pt x="272823" y="9540"/>
                  <a:pt x="271667" y="10938"/>
                  <a:pt x="270169" y="11256"/>
                </a:cubicBezTo>
                <a:cubicBezTo>
                  <a:pt x="268332" y="11637"/>
                  <a:pt x="266767" y="10938"/>
                  <a:pt x="265270" y="9858"/>
                </a:cubicBezTo>
                <a:cubicBezTo>
                  <a:pt x="267924" y="9540"/>
                  <a:pt x="270578" y="8778"/>
                  <a:pt x="273232" y="8079"/>
                </a:cubicBezTo>
                <a:close/>
                <a:moveTo>
                  <a:pt x="563952" y="7243"/>
                </a:moveTo>
                <a:cubicBezTo>
                  <a:pt x="566898" y="7931"/>
                  <a:pt x="570246" y="8306"/>
                  <a:pt x="573192" y="8993"/>
                </a:cubicBezTo>
                <a:cubicBezTo>
                  <a:pt x="573192" y="9368"/>
                  <a:pt x="573594" y="9680"/>
                  <a:pt x="573594" y="10055"/>
                </a:cubicBezTo>
                <a:cubicBezTo>
                  <a:pt x="572858" y="10742"/>
                  <a:pt x="572456" y="11430"/>
                  <a:pt x="572121" y="11742"/>
                </a:cubicBezTo>
                <a:cubicBezTo>
                  <a:pt x="570246" y="13492"/>
                  <a:pt x="567635" y="13867"/>
                  <a:pt x="565425" y="12804"/>
                </a:cubicBezTo>
                <a:cubicBezTo>
                  <a:pt x="564688" y="12429"/>
                  <a:pt x="563952" y="12117"/>
                  <a:pt x="563952" y="11055"/>
                </a:cubicBezTo>
                <a:cubicBezTo>
                  <a:pt x="563550" y="10055"/>
                  <a:pt x="563550" y="9368"/>
                  <a:pt x="563550" y="8306"/>
                </a:cubicBezTo>
                <a:cubicBezTo>
                  <a:pt x="563550" y="7931"/>
                  <a:pt x="563550" y="7618"/>
                  <a:pt x="563952" y="7243"/>
                </a:cubicBezTo>
                <a:close/>
                <a:moveTo>
                  <a:pt x="419571" y="6100"/>
                </a:moveTo>
                <a:cubicBezTo>
                  <a:pt x="420270" y="6148"/>
                  <a:pt x="420927" y="6418"/>
                  <a:pt x="421499" y="6959"/>
                </a:cubicBezTo>
                <a:cubicBezTo>
                  <a:pt x="422645" y="7660"/>
                  <a:pt x="423318" y="8679"/>
                  <a:pt x="423722" y="10143"/>
                </a:cubicBezTo>
                <a:cubicBezTo>
                  <a:pt x="424059" y="11544"/>
                  <a:pt x="423722" y="12563"/>
                  <a:pt x="422240" y="13263"/>
                </a:cubicBezTo>
                <a:cubicBezTo>
                  <a:pt x="420354" y="14727"/>
                  <a:pt x="418535" y="14345"/>
                  <a:pt x="416985" y="12945"/>
                </a:cubicBezTo>
                <a:cubicBezTo>
                  <a:pt x="416245" y="11544"/>
                  <a:pt x="415503" y="10461"/>
                  <a:pt x="415503" y="8360"/>
                </a:cubicBezTo>
                <a:cubicBezTo>
                  <a:pt x="415503" y="7660"/>
                  <a:pt x="416245" y="6959"/>
                  <a:pt x="417390" y="6578"/>
                </a:cubicBezTo>
                <a:cubicBezTo>
                  <a:pt x="418131" y="6228"/>
                  <a:pt x="418872" y="6053"/>
                  <a:pt x="419571" y="6100"/>
                </a:cubicBezTo>
                <a:close/>
                <a:moveTo>
                  <a:pt x="483137" y="5320"/>
                </a:moveTo>
                <a:cubicBezTo>
                  <a:pt x="484604" y="6695"/>
                  <a:pt x="485672" y="8070"/>
                  <a:pt x="486805" y="9507"/>
                </a:cubicBezTo>
                <a:cubicBezTo>
                  <a:pt x="486805" y="10882"/>
                  <a:pt x="486805" y="12257"/>
                  <a:pt x="485672" y="13632"/>
                </a:cubicBezTo>
                <a:cubicBezTo>
                  <a:pt x="484604" y="14695"/>
                  <a:pt x="483137" y="15007"/>
                  <a:pt x="481271" y="15007"/>
                </a:cubicBezTo>
                <a:cubicBezTo>
                  <a:pt x="479802" y="15007"/>
                  <a:pt x="479072" y="14695"/>
                  <a:pt x="478268" y="13257"/>
                </a:cubicBezTo>
                <a:cubicBezTo>
                  <a:pt x="477932" y="12257"/>
                  <a:pt x="477530" y="11570"/>
                  <a:pt x="477196" y="10507"/>
                </a:cubicBezTo>
                <a:cubicBezTo>
                  <a:pt x="476463" y="8070"/>
                  <a:pt x="477932" y="6383"/>
                  <a:pt x="480136" y="5695"/>
                </a:cubicBezTo>
                <a:cubicBezTo>
                  <a:pt x="481271" y="5320"/>
                  <a:pt x="482004" y="5320"/>
                  <a:pt x="483137" y="5320"/>
                </a:cubicBezTo>
                <a:close/>
                <a:moveTo>
                  <a:pt x="547561" y="5145"/>
                </a:moveTo>
                <a:cubicBezTo>
                  <a:pt x="550975" y="5145"/>
                  <a:pt x="552819" y="6926"/>
                  <a:pt x="552819" y="10107"/>
                </a:cubicBezTo>
                <a:cubicBezTo>
                  <a:pt x="552819" y="12207"/>
                  <a:pt x="550224" y="15006"/>
                  <a:pt x="546810" y="15006"/>
                </a:cubicBezTo>
                <a:cubicBezTo>
                  <a:pt x="544557" y="15006"/>
                  <a:pt x="541888" y="12525"/>
                  <a:pt x="542232" y="10425"/>
                </a:cubicBezTo>
                <a:cubicBezTo>
                  <a:pt x="542642" y="7626"/>
                  <a:pt x="543735" y="4763"/>
                  <a:pt x="547561" y="5145"/>
                </a:cubicBezTo>
                <a:close/>
                <a:moveTo>
                  <a:pt x="358749" y="4899"/>
                </a:moveTo>
                <a:cubicBezTo>
                  <a:pt x="360959" y="4206"/>
                  <a:pt x="363570" y="5277"/>
                  <a:pt x="365043" y="6663"/>
                </a:cubicBezTo>
                <a:cubicBezTo>
                  <a:pt x="365779" y="7734"/>
                  <a:pt x="365445" y="9120"/>
                  <a:pt x="365445" y="10191"/>
                </a:cubicBezTo>
                <a:cubicBezTo>
                  <a:pt x="365445" y="11578"/>
                  <a:pt x="364708" y="12271"/>
                  <a:pt x="363570" y="12964"/>
                </a:cubicBezTo>
                <a:cubicBezTo>
                  <a:pt x="362833" y="13279"/>
                  <a:pt x="362432" y="13657"/>
                  <a:pt x="362097" y="13657"/>
                </a:cubicBezTo>
                <a:cubicBezTo>
                  <a:pt x="359486" y="14728"/>
                  <a:pt x="356875" y="13279"/>
                  <a:pt x="356540" y="10885"/>
                </a:cubicBezTo>
                <a:cubicBezTo>
                  <a:pt x="355736" y="10506"/>
                  <a:pt x="355736" y="9814"/>
                  <a:pt x="355736" y="9120"/>
                </a:cubicBezTo>
                <a:cubicBezTo>
                  <a:pt x="355736" y="7356"/>
                  <a:pt x="356875" y="5655"/>
                  <a:pt x="358749" y="4899"/>
                </a:cubicBezTo>
                <a:close/>
                <a:moveTo>
                  <a:pt x="524958" y="4243"/>
                </a:moveTo>
                <a:cubicBezTo>
                  <a:pt x="527967" y="4243"/>
                  <a:pt x="530222" y="7084"/>
                  <a:pt x="529881" y="9547"/>
                </a:cubicBezTo>
                <a:cubicBezTo>
                  <a:pt x="530222" y="11252"/>
                  <a:pt x="528718" y="13019"/>
                  <a:pt x="526463" y="13335"/>
                </a:cubicBezTo>
                <a:cubicBezTo>
                  <a:pt x="524958" y="13335"/>
                  <a:pt x="523046" y="13019"/>
                  <a:pt x="521543" y="12325"/>
                </a:cubicBezTo>
                <a:cubicBezTo>
                  <a:pt x="520041" y="11630"/>
                  <a:pt x="519290" y="8095"/>
                  <a:pt x="520041" y="6390"/>
                </a:cubicBezTo>
                <a:cubicBezTo>
                  <a:pt x="520792" y="4622"/>
                  <a:pt x="522636" y="3927"/>
                  <a:pt x="524958" y="4243"/>
                </a:cubicBezTo>
                <a:close/>
                <a:moveTo>
                  <a:pt x="340851" y="3813"/>
                </a:moveTo>
                <a:cubicBezTo>
                  <a:pt x="342349" y="4032"/>
                  <a:pt x="343753" y="4907"/>
                  <a:pt x="344328" y="6313"/>
                </a:cubicBezTo>
                <a:cubicBezTo>
                  <a:pt x="344667" y="6626"/>
                  <a:pt x="344667" y="7313"/>
                  <a:pt x="344328" y="8000"/>
                </a:cubicBezTo>
                <a:cubicBezTo>
                  <a:pt x="343922" y="9063"/>
                  <a:pt x="343178" y="10438"/>
                  <a:pt x="342839" y="11500"/>
                </a:cubicBezTo>
                <a:cubicBezTo>
                  <a:pt x="342433" y="12188"/>
                  <a:pt x="341283" y="12500"/>
                  <a:pt x="339794" y="12500"/>
                </a:cubicBezTo>
                <a:cubicBezTo>
                  <a:pt x="339455" y="12500"/>
                  <a:pt x="338711" y="12188"/>
                  <a:pt x="337899" y="12188"/>
                </a:cubicBezTo>
                <a:cubicBezTo>
                  <a:pt x="335666" y="11500"/>
                  <a:pt x="334922" y="10813"/>
                  <a:pt x="335328" y="8688"/>
                </a:cubicBezTo>
                <a:cubicBezTo>
                  <a:pt x="335328" y="7688"/>
                  <a:pt x="336072" y="6313"/>
                  <a:pt x="336816" y="5251"/>
                </a:cubicBezTo>
                <a:cubicBezTo>
                  <a:pt x="337764" y="4032"/>
                  <a:pt x="339354" y="3594"/>
                  <a:pt x="340851" y="3813"/>
                </a:cubicBezTo>
                <a:close/>
                <a:moveTo>
                  <a:pt x="459459" y="3409"/>
                </a:moveTo>
                <a:cubicBezTo>
                  <a:pt x="460200" y="3092"/>
                  <a:pt x="460951" y="3092"/>
                  <a:pt x="462102" y="3409"/>
                </a:cubicBezTo>
                <a:cubicBezTo>
                  <a:pt x="463593" y="3789"/>
                  <a:pt x="464680" y="4486"/>
                  <a:pt x="466243" y="5183"/>
                </a:cubicBezTo>
                <a:cubicBezTo>
                  <a:pt x="466243" y="6261"/>
                  <a:pt x="466583" y="6895"/>
                  <a:pt x="466583" y="7972"/>
                </a:cubicBezTo>
                <a:cubicBezTo>
                  <a:pt x="466583" y="8986"/>
                  <a:pt x="466583" y="9747"/>
                  <a:pt x="466243" y="10825"/>
                </a:cubicBezTo>
                <a:cubicBezTo>
                  <a:pt x="465427" y="11522"/>
                  <a:pt x="464680" y="12219"/>
                  <a:pt x="463593" y="12536"/>
                </a:cubicBezTo>
                <a:cubicBezTo>
                  <a:pt x="461357" y="13613"/>
                  <a:pt x="459048" y="13233"/>
                  <a:pt x="457550" y="11522"/>
                </a:cubicBezTo>
                <a:cubicBezTo>
                  <a:pt x="455647" y="9050"/>
                  <a:pt x="455647" y="5564"/>
                  <a:pt x="459459" y="3409"/>
                </a:cubicBezTo>
                <a:close/>
                <a:moveTo>
                  <a:pt x="502614" y="3092"/>
                </a:moveTo>
                <a:cubicBezTo>
                  <a:pt x="503685" y="3092"/>
                  <a:pt x="504825" y="3412"/>
                  <a:pt x="505563" y="4500"/>
                </a:cubicBezTo>
                <a:cubicBezTo>
                  <a:pt x="505965" y="4820"/>
                  <a:pt x="506301" y="5204"/>
                  <a:pt x="506704" y="5908"/>
                </a:cubicBezTo>
                <a:cubicBezTo>
                  <a:pt x="508514" y="8021"/>
                  <a:pt x="508179" y="10517"/>
                  <a:pt x="505563" y="11926"/>
                </a:cubicBezTo>
                <a:cubicBezTo>
                  <a:pt x="504088" y="12630"/>
                  <a:pt x="502546" y="13334"/>
                  <a:pt x="500736" y="12310"/>
                </a:cubicBezTo>
                <a:cubicBezTo>
                  <a:pt x="496983" y="10198"/>
                  <a:pt x="497385" y="8405"/>
                  <a:pt x="498860" y="4820"/>
                </a:cubicBezTo>
                <a:cubicBezTo>
                  <a:pt x="499598" y="3412"/>
                  <a:pt x="501137" y="3092"/>
                  <a:pt x="502614" y="3092"/>
                </a:cubicBezTo>
                <a:close/>
                <a:moveTo>
                  <a:pt x="383098" y="3092"/>
                </a:moveTo>
                <a:cubicBezTo>
                  <a:pt x="385332" y="3092"/>
                  <a:pt x="387971" y="5592"/>
                  <a:pt x="387971" y="7709"/>
                </a:cubicBezTo>
                <a:cubicBezTo>
                  <a:pt x="388377" y="9504"/>
                  <a:pt x="385332" y="11941"/>
                  <a:pt x="383098" y="11941"/>
                </a:cubicBezTo>
                <a:cubicBezTo>
                  <a:pt x="380459" y="11941"/>
                  <a:pt x="378632" y="10210"/>
                  <a:pt x="378632" y="7324"/>
                </a:cubicBezTo>
                <a:cubicBezTo>
                  <a:pt x="378632" y="5208"/>
                  <a:pt x="380865" y="3092"/>
                  <a:pt x="383098" y="3092"/>
                </a:cubicBezTo>
                <a:close/>
                <a:moveTo>
                  <a:pt x="403840" y="2814"/>
                </a:moveTo>
                <a:cubicBezTo>
                  <a:pt x="406370" y="2814"/>
                  <a:pt x="407901" y="4214"/>
                  <a:pt x="408300" y="7397"/>
                </a:cubicBezTo>
                <a:cubicBezTo>
                  <a:pt x="408300" y="9562"/>
                  <a:pt x="405704" y="11663"/>
                  <a:pt x="403507" y="11663"/>
                </a:cubicBezTo>
                <a:cubicBezTo>
                  <a:pt x="400911" y="11663"/>
                  <a:pt x="399447" y="9880"/>
                  <a:pt x="399447" y="7397"/>
                </a:cubicBezTo>
                <a:cubicBezTo>
                  <a:pt x="399447" y="4914"/>
                  <a:pt x="401244" y="2814"/>
                  <a:pt x="403840" y="2814"/>
                </a:cubicBezTo>
                <a:close/>
                <a:moveTo>
                  <a:pt x="300153" y="2786"/>
                </a:moveTo>
                <a:cubicBezTo>
                  <a:pt x="300153" y="2786"/>
                  <a:pt x="300488" y="3162"/>
                  <a:pt x="300488" y="3475"/>
                </a:cubicBezTo>
                <a:cubicBezTo>
                  <a:pt x="300488" y="4164"/>
                  <a:pt x="300890" y="4540"/>
                  <a:pt x="300890" y="5228"/>
                </a:cubicBezTo>
                <a:cubicBezTo>
                  <a:pt x="300890" y="5604"/>
                  <a:pt x="300890" y="5917"/>
                  <a:pt x="300890" y="6293"/>
                </a:cubicBezTo>
                <a:cubicBezTo>
                  <a:pt x="300488" y="6606"/>
                  <a:pt x="300153" y="7295"/>
                  <a:pt x="299751" y="7984"/>
                </a:cubicBezTo>
                <a:cubicBezTo>
                  <a:pt x="297876" y="10426"/>
                  <a:pt x="295667" y="10802"/>
                  <a:pt x="293055" y="9424"/>
                </a:cubicBezTo>
                <a:cubicBezTo>
                  <a:pt x="291582" y="8673"/>
                  <a:pt x="290845" y="6293"/>
                  <a:pt x="291247" y="4853"/>
                </a:cubicBezTo>
                <a:lnTo>
                  <a:pt x="291247" y="4540"/>
                </a:lnTo>
                <a:cubicBezTo>
                  <a:pt x="294194" y="3851"/>
                  <a:pt x="297140" y="3475"/>
                  <a:pt x="300153" y="2786"/>
                </a:cubicBezTo>
                <a:close/>
                <a:moveTo>
                  <a:pt x="438801" y="2074"/>
                </a:moveTo>
                <a:cubicBezTo>
                  <a:pt x="439602" y="1949"/>
                  <a:pt x="440453" y="2043"/>
                  <a:pt x="441202" y="2388"/>
                </a:cubicBezTo>
                <a:cubicBezTo>
                  <a:pt x="443110" y="2701"/>
                  <a:pt x="444267" y="4078"/>
                  <a:pt x="445766" y="5142"/>
                </a:cubicBezTo>
                <a:cubicBezTo>
                  <a:pt x="445357" y="6519"/>
                  <a:pt x="445357" y="7583"/>
                  <a:pt x="444608" y="8585"/>
                </a:cubicBezTo>
                <a:cubicBezTo>
                  <a:pt x="443450" y="11402"/>
                  <a:pt x="439295" y="12779"/>
                  <a:pt x="436707" y="11402"/>
                </a:cubicBezTo>
                <a:cubicBezTo>
                  <a:pt x="436298" y="11026"/>
                  <a:pt x="435549" y="10713"/>
                  <a:pt x="435208" y="10337"/>
                </a:cubicBezTo>
                <a:cubicBezTo>
                  <a:pt x="433642" y="8272"/>
                  <a:pt x="434391" y="4453"/>
                  <a:pt x="436707" y="3076"/>
                </a:cubicBezTo>
                <a:cubicBezTo>
                  <a:pt x="437252" y="2544"/>
                  <a:pt x="438001" y="2200"/>
                  <a:pt x="438801" y="2074"/>
                </a:cubicBezTo>
                <a:close/>
                <a:moveTo>
                  <a:pt x="321487" y="0"/>
                </a:moveTo>
                <a:cubicBezTo>
                  <a:pt x="321487" y="0"/>
                  <a:pt x="321829" y="321"/>
                  <a:pt x="322239" y="321"/>
                </a:cubicBezTo>
                <a:cubicBezTo>
                  <a:pt x="322581" y="321"/>
                  <a:pt x="322991" y="1091"/>
                  <a:pt x="323333" y="1411"/>
                </a:cubicBezTo>
                <a:cubicBezTo>
                  <a:pt x="324084" y="2502"/>
                  <a:pt x="322991" y="6414"/>
                  <a:pt x="321829" y="7440"/>
                </a:cubicBezTo>
                <a:cubicBezTo>
                  <a:pt x="320325" y="8530"/>
                  <a:pt x="317318" y="8851"/>
                  <a:pt x="315747" y="8145"/>
                </a:cubicBezTo>
                <a:cubicBezTo>
                  <a:pt x="314243" y="7119"/>
                  <a:pt x="313149" y="4233"/>
                  <a:pt x="313901" y="2822"/>
                </a:cubicBezTo>
                <a:cubicBezTo>
                  <a:pt x="314243" y="2117"/>
                  <a:pt x="314653" y="1411"/>
                  <a:pt x="315405" y="706"/>
                </a:cubicBezTo>
                <a:cubicBezTo>
                  <a:pt x="317660" y="321"/>
                  <a:pt x="319574" y="321"/>
                  <a:pt x="321487" y="0"/>
                </a:cubicBezTo>
                <a:close/>
              </a:path>
            </a:pathLst>
          </a:custGeom>
          <a:solidFill>
            <a:srgbClr val="CECECE"/>
          </a:solidFill>
          <a:ln>
            <a:noFill/>
          </a:ln>
          <a:effectLst/>
        </p:spPr>
        <p:txBody>
          <a:bodyPr wrap="square" anchor="ctr">
            <a:noAutofit/>
          </a:bodyPr>
          <a:lstStyle/>
          <a:p>
            <a:endParaRPr lang="en-US" dirty="0"/>
          </a:p>
        </p:txBody>
      </p:sp>
      <p:sp>
        <p:nvSpPr>
          <p:cNvPr id="4" name="Rectangle 3">
            <a:extLst>
              <a:ext uri="{FF2B5EF4-FFF2-40B4-BE49-F238E27FC236}">
                <a16:creationId xmlns:a16="http://schemas.microsoft.com/office/drawing/2014/main" id="{0FD6B7DB-2779-B547-DC0A-49CFED693C4D}"/>
              </a:ext>
            </a:extLst>
          </p:cNvPr>
          <p:cNvSpPr/>
          <p:nvPr userDrawn="1"/>
        </p:nvSpPr>
        <p:spPr>
          <a:xfrm>
            <a:off x="0" y="0"/>
            <a:ext cx="3516918" cy="6858000"/>
          </a:xfrm>
          <a:prstGeom prst="rect">
            <a:avLst/>
          </a:prstGeom>
          <a:solidFill>
            <a:srgbClr val="2C5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a:extLst>
              <a:ext uri="{FF2B5EF4-FFF2-40B4-BE49-F238E27FC236}">
                <a16:creationId xmlns:a16="http://schemas.microsoft.com/office/drawing/2014/main" id="{91B67E1C-4003-90D5-2C4B-AFA0D86E8DD0}"/>
              </a:ext>
            </a:extLst>
          </p:cNvPr>
          <p:cNvSpPr>
            <a:spLocks noGrp="1"/>
          </p:cNvSpPr>
          <p:nvPr>
            <p:ph type="sldNum" sz="quarter" idx="4"/>
          </p:nvPr>
        </p:nvSpPr>
        <p:spPr>
          <a:xfrm>
            <a:off x="571500" y="642366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4" name="Footer Placeholder">
            <a:extLst>
              <a:ext uri="{FF2B5EF4-FFF2-40B4-BE49-F238E27FC236}">
                <a16:creationId xmlns:a16="http://schemas.microsoft.com/office/drawing/2014/main" id="{09A79ECE-6415-8632-94C7-B7DFDE2B7B40}"/>
              </a:ext>
            </a:extLst>
          </p:cNvPr>
          <p:cNvSpPr>
            <a:spLocks noGrp="1"/>
          </p:cNvSpPr>
          <p:nvPr>
            <p:ph type="ftr" sz="quarter" idx="3"/>
          </p:nvPr>
        </p:nvSpPr>
        <p:spPr>
          <a:xfrm>
            <a:off x="937259" y="6423978"/>
            <a:ext cx="3063241"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a:t>
            </a:r>
          </a:p>
        </p:txBody>
      </p:sp>
    </p:spTree>
    <p:extLst>
      <p:ext uri="{BB962C8B-B14F-4D97-AF65-F5344CB8AC3E}">
        <p14:creationId xmlns:p14="http://schemas.microsoft.com/office/powerpoint/2010/main" val="155949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Divider 2 - Illustration Sea">
    <p:bg>
      <p:bgPr>
        <a:solidFill>
          <a:schemeClr val="accent5">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126DEA-7B2E-1676-19C6-5479223773CF}"/>
              </a:ext>
            </a:extLst>
          </p:cNvPr>
          <p:cNvSpPr/>
          <p:nvPr userDrawn="1"/>
        </p:nvSpPr>
        <p:spPr>
          <a:xfrm>
            <a:off x="0" y="0"/>
            <a:ext cx="12192000" cy="6858000"/>
          </a:xfrm>
          <a:prstGeom prst="rect">
            <a:avLst/>
          </a:prstGeom>
          <a:solidFill>
            <a:srgbClr val="2C5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9">
            <a:extLst>
              <a:ext uri="{FF2B5EF4-FFF2-40B4-BE49-F238E27FC236}">
                <a16:creationId xmlns:a16="http://schemas.microsoft.com/office/drawing/2014/main" id="{3E6A45B8-D185-6E45-A878-5972592903A9}"/>
              </a:ext>
            </a:extLst>
          </p:cNvPr>
          <p:cNvSpPr>
            <a:spLocks noGrp="1"/>
          </p:cNvSpPr>
          <p:nvPr>
            <p:ph type="body" sz="quarter" idx="14" hasCustomPrompt="1"/>
          </p:nvPr>
        </p:nvSpPr>
        <p:spPr>
          <a:xfrm>
            <a:off x="543559" y="2779090"/>
            <a:ext cx="4768274" cy="1002514"/>
          </a:xfrm>
          <a:prstGeom prst="rect">
            <a:avLst/>
          </a:prstGeom>
        </p:spPr>
        <p:txBody>
          <a:bodyPr lIns="0" anchor="b"/>
          <a:lstStyle>
            <a:lvl1pPr marL="0" indent="0" algn="l" defTabSz="914400" rtl="0" eaLnBrk="1" latinLnBrk="0" hangingPunct="1">
              <a:lnSpc>
                <a:spcPts val="3600"/>
              </a:lnSpc>
              <a:spcBef>
                <a:spcPts val="0"/>
              </a:spcBef>
              <a:buFont typeface="Arial" panose="020B0604020202020204" pitchFamily="34" charset="0"/>
              <a:buNone/>
              <a:defRPr lang="en-US" sz="3000" b="0" i="0" kern="1200" dirty="0">
                <a:solidFill>
                  <a:schemeClr val="bg2"/>
                </a:solidFill>
                <a:latin typeface="Georgia" panose="02040502050405020303" pitchFamily="18" charset="0"/>
                <a:ea typeface="Georgia" panose="02040502050405020303" pitchFamily="18" charset="0"/>
                <a:cs typeface="Oracle Sans Ultra Light" panose="020B0303020204020204" pitchFamily="34" charset="0"/>
              </a:defRPr>
            </a:lvl1pPr>
          </a:lstStyle>
          <a:p>
            <a:pPr lvl="0"/>
            <a:r>
              <a:rPr lang="en-US" dirty="0"/>
              <a:t>Divider</a:t>
            </a:r>
          </a:p>
          <a:p>
            <a:pPr lvl="0"/>
            <a:r>
              <a:rPr lang="en-US" dirty="0"/>
              <a:t>Two</a:t>
            </a:r>
          </a:p>
        </p:txBody>
      </p:sp>
      <p:sp>
        <p:nvSpPr>
          <p:cNvPr id="8" name="Text Placeholder 19">
            <a:extLst>
              <a:ext uri="{FF2B5EF4-FFF2-40B4-BE49-F238E27FC236}">
                <a16:creationId xmlns:a16="http://schemas.microsoft.com/office/drawing/2014/main" id="{85644723-250E-484D-AA79-B7F2518A0BA7}"/>
              </a:ext>
            </a:extLst>
          </p:cNvPr>
          <p:cNvSpPr>
            <a:spLocks noGrp="1"/>
          </p:cNvSpPr>
          <p:nvPr>
            <p:ph type="body" sz="quarter" idx="19" hasCustomPrompt="1"/>
          </p:nvPr>
        </p:nvSpPr>
        <p:spPr>
          <a:xfrm>
            <a:off x="543559" y="3826030"/>
            <a:ext cx="4768273" cy="446064"/>
          </a:xfrm>
          <a:prstGeom prst="rect">
            <a:avLst/>
          </a:prstGeom>
        </p:spPr>
        <p:txBody>
          <a:bodyPr lIns="0"/>
          <a:lstStyle>
            <a:lvl1pPr marL="0" indent="0" algn="l" defTabSz="914400" rtl="0" eaLnBrk="1" latinLnBrk="0" hangingPunct="1">
              <a:lnSpc>
                <a:spcPts val="1860"/>
              </a:lnSpc>
              <a:spcBef>
                <a:spcPts val="1000"/>
              </a:spcBef>
              <a:buFont typeface="Arial" panose="020B0604020202020204" pitchFamily="34" charset="0"/>
              <a:buNone/>
              <a:defRPr lang="en-US" sz="1300" b="0" i="0" kern="1200" spc="100" baseline="0" dirty="0">
                <a:solidFill>
                  <a:schemeClr val="bg2"/>
                </a:solidFill>
                <a:latin typeface="Oracle Sans Light" panose="020B0403020204020204" pitchFamily="34" charset="0"/>
                <a:ea typeface="Oracle Sans Light" panose="020B0403020204020204" pitchFamily="34" charset="0"/>
                <a:cs typeface="Oracle Sans Light" panose="020B0403020204020204" pitchFamily="34" charset="0"/>
              </a:defRPr>
            </a:lvl1pPr>
          </a:lstStyle>
          <a:p>
            <a:pPr lvl="0"/>
            <a:r>
              <a:rPr lang="en-US" dirty="0"/>
              <a:t>Subtitle (if needed)</a:t>
            </a:r>
          </a:p>
        </p:txBody>
      </p:sp>
      <p:pic>
        <p:nvPicPr>
          <p:cNvPr id="18" name="Picture 17">
            <a:extLst>
              <a:ext uri="{FF2B5EF4-FFF2-40B4-BE49-F238E27FC236}">
                <a16:creationId xmlns:a16="http://schemas.microsoft.com/office/drawing/2014/main" id="{8114F8A3-698B-7876-0B92-46EC0E8154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0854" y="4495800"/>
            <a:ext cx="452773" cy="1549508"/>
          </a:xfrm>
          <a:prstGeom prst="rect">
            <a:avLst/>
          </a:prstGeom>
        </p:spPr>
      </p:pic>
      <p:sp>
        <p:nvSpPr>
          <p:cNvPr id="2" name="Freeform 7">
            <a:extLst>
              <a:ext uri="{FF2B5EF4-FFF2-40B4-BE49-F238E27FC236}">
                <a16:creationId xmlns:a16="http://schemas.microsoft.com/office/drawing/2014/main" id="{1505A496-8087-6D05-6A5E-CAAEE60A0FE2}"/>
              </a:ext>
            </a:extLst>
          </p:cNvPr>
          <p:cNvSpPr>
            <a:spLocks noChangeAspect="1" noChangeArrowheads="1"/>
          </p:cNvSpPr>
          <p:nvPr userDrawn="1"/>
        </p:nvSpPr>
        <p:spPr bwMode="auto">
          <a:xfrm>
            <a:off x="543559" y="548137"/>
            <a:ext cx="2820581" cy="117321"/>
          </a:xfrm>
          <a:custGeom>
            <a:avLst/>
            <a:gdLst>
              <a:gd name="connsiteX0" fmla="*/ 124101 w 8262422"/>
              <a:gd name="connsiteY0" fmla="*/ 97385 h 343672"/>
              <a:gd name="connsiteX1" fmla="*/ 48657 w 8262422"/>
              <a:gd name="connsiteY1" fmla="*/ 171611 h 343672"/>
              <a:gd name="connsiteX2" fmla="*/ 124101 w 8262422"/>
              <a:gd name="connsiteY2" fmla="*/ 249771 h 343672"/>
              <a:gd name="connsiteX3" fmla="*/ 256625 w 8262422"/>
              <a:gd name="connsiteY3" fmla="*/ 249771 h 343672"/>
              <a:gd name="connsiteX4" fmla="*/ 259602 w 8262422"/>
              <a:gd name="connsiteY4" fmla="*/ 249771 h 343672"/>
              <a:gd name="connsiteX5" fmla="*/ 335048 w 8262422"/>
              <a:gd name="connsiteY5" fmla="*/ 171611 h 343672"/>
              <a:gd name="connsiteX6" fmla="*/ 256625 w 8262422"/>
              <a:gd name="connsiteY6" fmla="*/ 97385 h 343672"/>
              <a:gd name="connsiteX7" fmla="*/ 7099473 w 8262422"/>
              <a:gd name="connsiteY7" fmla="*/ 89776 h 343672"/>
              <a:gd name="connsiteX8" fmla="*/ 7069071 w 8262422"/>
              <a:gd name="connsiteY8" fmla="*/ 179914 h 343672"/>
              <a:gd name="connsiteX9" fmla="*/ 7129874 w 8262422"/>
              <a:gd name="connsiteY9" fmla="*/ 179914 h 343672"/>
              <a:gd name="connsiteX10" fmla="*/ 5817070 w 8262422"/>
              <a:gd name="connsiteY10" fmla="*/ 89776 h 343672"/>
              <a:gd name="connsiteX11" fmla="*/ 5786669 w 8262422"/>
              <a:gd name="connsiteY11" fmla="*/ 179914 h 343672"/>
              <a:gd name="connsiteX12" fmla="*/ 5847471 w 8262422"/>
              <a:gd name="connsiteY12" fmla="*/ 179914 h 343672"/>
              <a:gd name="connsiteX13" fmla="*/ 5444164 w 8262422"/>
              <a:gd name="connsiteY13" fmla="*/ 89776 h 343672"/>
              <a:gd name="connsiteX14" fmla="*/ 5413843 w 8262422"/>
              <a:gd name="connsiteY14" fmla="*/ 179914 h 343672"/>
              <a:gd name="connsiteX15" fmla="*/ 5474975 w 8262422"/>
              <a:gd name="connsiteY15" fmla="*/ 179914 h 343672"/>
              <a:gd name="connsiteX16" fmla="*/ 4067257 w 8262422"/>
              <a:gd name="connsiteY16" fmla="*/ 89776 h 343672"/>
              <a:gd name="connsiteX17" fmla="*/ 4037347 w 8262422"/>
              <a:gd name="connsiteY17" fmla="*/ 179914 h 343672"/>
              <a:gd name="connsiteX18" fmla="*/ 4098149 w 8262422"/>
              <a:gd name="connsiteY18" fmla="*/ 179914 h 343672"/>
              <a:gd name="connsiteX19" fmla="*/ 6249773 w 8262422"/>
              <a:gd name="connsiteY19" fmla="*/ 82387 h 343672"/>
              <a:gd name="connsiteX20" fmla="*/ 6249773 w 8262422"/>
              <a:gd name="connsiteY20" fmla="*/ 158242 h 343672"/>
              <a:gd name="connsiteX21" fmla="*/ 6276752 w 8262422"/>
              <a:gd name="connsiteY21" fmla="*/ 158242 h 343672"/>
              <a:gd name="connsiteX22" fmla="*/ 6311091 w 8262422"/>
              <a:gd name="connsiteY22" fmla="*/ 149375 h 343672"/>
              <a:gd name="connsiteX23" fmla="*/ 6321392 w 8262422"/>
              <a:gd name="connsiteY23" fmla="*/ 120314 h 343672"/>
              <a:gd name="connsiteX24" fmla="*/ 6311091 w 8262422"/>
              <a:gd name="connsiteY24" fmla="*/ 91254 h 343672"/>
              <a:gd name="connsiteX25" fmla="*/ 6276752 w 8262422"/>
              <a:gd name="connsiteY25" fmla="*/ 82387 h 343672"/>
              <a:gd name="connsiteX26" fmla="*/ 6023983 w 8262422"/>
              <a:gd name="connsiteY26" fmla="*/ 82387 h 343672"/>
              <a:gd name="connsiteX27" fmla="*/ 6023983 w 8262422"/>
              <a:gd name="connsiteY27" fmla="*/ 158242 h 343672"/>
              <a:gd name="connsiteX28" fmla="*/ 6050963 w 8262422"/>
              <a:gd name="connsiteY28" fmla="*/ 158242 h 343672"/>
              <a:gd name="connsiteX29" fmla="*/ 6084811 w 8262422"/>
              <a:gd name="connsiteY29" fmla="*/ 149375 h 343672"/>
              <a:gd name="connsiteX30" fmla="*/ 6095602 w 8262422"/>
              <a:gd name="connsiteY30" fmla="*/ 120314 h 343672"/>
              <a:gd name="connsiteX31" fmla="*/ 6084811 w 8262422"/>
              <a:gd name="connsiteY31" fmla="*/ 91254 h 343672"/>
              <a:gd name="connsiteX32" fmla="*/ 6050963 w 8262422"/>
              <a:gd name="connsiteY32" fmla="*/ 82387 h 343672"/>
              <a:gd name="connsiteX33" fmla="*/ 4800971 w 8262422"/>
              <a:gd name="connsiteY33" fmla="*/ 81776 h 343672"/>
              <a:gd name="connsiteX34" fmla="*/ 4800971 w 8262422"/>
              <a:gd name="connsiteY34" fmla="*/ 149001 h 343672"/>
              <a:gd name="connsiteX35" fmla="*/ 4826628 w 8262422"/>
              <a:gd name="connsiteY35" fmla="*/ 149001 h 343672"/>
              <a:gd name="connsiteX36" fmla="*/ 4856725 w 8262422"/>
              <a:gd name="connsiteY36" fmla="*/ 145542 h 343672"/>
              <a:gd name="connsiteX37" fmla="*/ 4872021 w 8262422"/>
              <a:gd name="connsiteY37" fmla="*/ 135655 h 343672"/>
              <a:gd name="connsiteX38" fmla="*/ 4876955 w 8262422"/>
              <a:gd name="connsiteY38" fmla="*/ 115883 h 343672"/>
              <a:gd name="connsiteX39" fmla="*/ 4872021 w 8262422"/>
              <a:gd name="connsiteY39" fmla="*/ 95616 h 343672"/>
              <a:gd name="connsiteX40" fmla="*/ 4856725 w 8262422"/>
              <a:gd name="connsiteY40" fmla="*/ 85236 h 343672"/>
              <a:gd name="connsiteX41" fmla="*/ 4826628 w 8262422"/>
              <a:gd name="connsiteY41" fmla="*/ 81776 h 343672"/>
              <a:gd name="connsiteX42" fmla="*/ 3178788 w 8262422"/>
              <a:gd name="connsiteY42" fmla="*/ 81776 h 343672"/>
              <a:gd name="connsiteX43" fmla="*/ 3178788 w 8262422"/>
              <a:gd name="connsiteY43" fmla="*/ 149001 h 343672"/>
              <a:gd name="connsiteX44" fmla="*/ 3204447 w 8262422"/>
              <a:gd name="connsiteY44" fmla="*/ 149001 h 343672"/>
              <a:gd name="connsiteX45" fmla="*/ 3234544 w 8262422"/>
              <a:gd name="connsiteY45" fmla="*/ 145542 h 343672"/>
              <a:gd name="connsiteX46" fmla="*/ 3249840 w 8262422"/>
              <a:gd name="connsiteY46" fmla="*/ 135655 h 343672"/>
              <a:gd name="connsiteX47" fmla="*/ 3254774 w 8262422"/>
              <a:gd name="connsiteY47" fmla="*/ 115883 h 343672"/>
              <a:gd name="connsiteX48" fmla="*/ 3249840 w 8262422"/>
              <a:gd name="connsiteY48" fmla="*/ 95616 h 343672"/>
              <a:gd name="connsiteX49" fmla="*/ 3234544 w 8262422"/>
              <a:gd name="connsiteY49" fmla="*/ 85236 h 343672"/>
              <a:gd name="connsiteX50" fmla="*/ 3204447 w 8262422"/>
              <a:gd name="connsiteY50" fmla="*/ 81776 h 343672"/>
              <a:gd name="connsiteX51" fmla="*/ 7692788 w 8262422"/>
              <a:gd name="connsiteY51" fmla="*/ 79667 h 343672"/>
              <a:gd name="connsiteX52" fmla="*/ 7652182 w 8262422"/>
              <a:gd name="connsiteY52" fmla="*/ 94308 h 343672"/>
              <a:gd name="connsiteX53" fmla="*/ 7647745 w 8262422"/>
              <a:gd name="connsiteY53" fmla="*/ 98245 h 343672"/>
              <a:gd name="connsiteX54" fmla="*/ 7633450 w 8262422"/>
              <a:gd name="connsiteY54" fmla="*/ 153362 h 343672"/>
              <a:gd name="connsiteX55" fmla="*/ 7689645 w 8262422"/>
              <a:gd name="connsiteY55" fmla="*/ 227179 h 343672"/>
              <a:gd name="connsiteX56" fmla="*/ 7745841 w 8262422"/>
              <a:gd name="connsiteY56" fmla="*/ 153362 h 343672"/>
              <a:gd name="connsiteX57" fmla="*/ 7731545 w 8262422"/>
              <a:gd name="connsiteY57" fmla="*/ 98245 h 343672"/>
              <a:gd name="connsiteX58" fmla="*/ 7692788 w 8262422"/>
              <a:gd name="connsiteY58" fmla="*/ 79667 h 343672"/>
              <a:gd name="connsiteX59" fmla="*/ 2966603 w 8262422"/>
              <a:gd name="connsiteY59" fmla="*/ 79667 h 343672"/>
              <a:gd name="connsiteX60" fmla="*/ 2925935 w 8262422"/>
              <a:gd name="connsiteY60" fmla="*/ 94308 h 343672"/>
              <a:gd name="connsiteX61" fmla="*/ 2921991 w 8262422"/>
              <a:gd name="connsiteY61" fmla="*/ 98245 h 343672"/>
              <a:gd name="connsiteX62" fmla="*/ 2907203 w 8262422"/>
              <a:gd name="connsiteY62" fmla="*/ 153362 h 343672"/>
              <a:gd name="connsiteX63" fmla="*/ 2963892 w 8262422"/>
              <a:gd name="connsiteY63" fmla="*/ 227179 h 343672"/>
              <a:gd name="connsiteX64" fmla="*/ 3020087 w 8262422"/>
              <a:gd name="connsiteY64" fmla="*/ 153362 h 343672"/>
              <a:gd name="connsiteX65" fmla="*/ 3005791 w 8262422"/>
              <a:gd name="connsiteY65" fmla="*/ 98245 h 343672"/>
              <a:gd name="connsiteX66" fmla="*/ 2966603 w 8262422"/>
              <a:gd name="connsiteY66" fmla="*/ 79667 h 343672"/>
              <a:gd name="connsiteX67" fmla="*/ 1682622 w 8262422"/>
              <a:gd name="connsiteY67" fmla="*/ 55601 h 343672"/>
              <a:gd name="connsiteX68" fmla="*/ 1846913 w 8262422"/>
              <a:gd name="connsiteY68" fmla="*/ 55601 h 343672"/>
              <a:gd name="connsiteX69" fmla="*/ 1820110 w 8262422"/>
              <a:gd name="connsiteY69" fmla="*/ 97385 h 343672"/>
              <a:gd name="connsiteX70" fmla="*/ 1685601 w 8262422"/>
              <a:gd name="connsiteY70" fmla="*/ 97385 h 343672"/>
              <a:gd name="connsiteX71" fmla="*/ 1611645 w 8262422"/>
              <a:gd name="connsiteY71" fmla="*/ 152932 h 343672"/>
              <a:gd name="connsiteX72" fmla="*/ 1834009 w 8262422"/>
              <a:gd name="connsiteY72" fmla="*/ 152932 h 343672"/>
              <a:gd name="connsiteX73" fmla="*/ 1807205 w 8262422"/>
              <a:gd name="connsiteY73" fmla="*/ 194224 h 343672"/>
              <a:gd name="connsiteX74" fmla="*/ 1611645 w 8262422"/>
              <a:gd name="connsiteY74" fmla="*/ 194224 h 343672"/>
              <a:gd name="connsiteX75" fmla="*/ 1685601 w 8262422"/>
              <a:gd name="connsiteY75" fmla="*/ 249771 h 343672"/>
              <a:gd name="connsiteX76" fmla="*/ 1850884 w 8262422"/>
              <a:gd name="connsiteY76" fmla="*/ 249771 h 343672"/>
              <a:gd name="connsiteX77" fmla="*/ 1823585 w 8262422"/>
              <a:gd name="connsiteY77" fmla="*/ 291064 h 343672"/>
              <a:gd name="connsiteX78" fmla="*/ 1682622 w 8262422"/>
              <a:gd name="connsiteY78" fmla="*/ 291064 h 343672"/>
              <a:gd name="connsiteX79" fmla="*/ 1565981 w 8262422"/>
              <a:gd name="connsiteY79" fmla="*/ 175544 h 343672"/>
              <a:gd name="connsiteX80" fmla="*/ 1682622 w 8262422"/>
              <a:gd name="connsiteY80" fmla="*/ 55601 h 343672"/>
              <a:gd name="connsiteX81" fmla="*/ 1314831 w 8262422"/>
              <a:gd name="connsiteY81" fmla="*/ 55601 h 343672"/>
              <a:gd name="connsiteX82" fmla="*/ 1360494 w 8262422"/>
              <a:gd name="connsiteY82" fmla="*/ 55601 h 343672"/>
              <a:gd name="connsiteX83" fmla="*/ 1360494 w 8262422"/>
              <a:gd name="connsiteY83" fmla="*/ 249771 h 343672"/>
              <a:gd name="connsiteX84" fmla="*/ 1573922 w 8262422"/>
              <a:gd name="connsiteY84" fmla="*/ 249771 h 343672"/>
              <a:gd name="connsiteX85" fmla="*/ 1546624 w 8262422"/>
              <a:gd name="connsiteY85" fmla="*/ 291064 h 343672"/>
              <a:gd name="connsiteX86" fmla="*/ 1338159 w 8262422"/>
              <a:gd name="connsiteY86" fmla="*/ 291064 h 343672"/>
              <a:gd name="connsiteX87" fmla="*/ 1321283 w 8262422"/>
              <a:gd name="connsiteY87" fmla="*/ 284181 h 343672"/>
              <a:gd name="connsiteX88" fmla="*/ 1314831 w 8262422"/>
              <a:gd name="connsiteY88" fmla="*/ 268452 h 343672"/>
              <a:gd name="connsiteX89" fmla="*/ 1125723 w 8262422"/>
              <a:gd name="connsiteY89" fmla="*/ 55601 h 343672"/>
              <a:gd name="connsiteX90" fmla="*/ 1290510 w 8262422"/>
              <a:gd name="connsiteY90" fmla="*/ 55601 h 343672"/>
              <a:gd name="connsiteX91" fmla="*/ 1263212 w 8262422"/>
              <a:gd name="connsiteY91" fmla="*/ 96893 h 343672"/>
              <a:gd name="connsiteX92" fmla="*/ 1128702 w 8262422"/>
              <a:gd name="connsiteY92" fmla="*/ 96893 h 343672"/>
              <a:gd name="connsiteX93" fmla="*/ 1125723 w 8262422"/>
              <a:gd name="connsiteY93" fmla="*/ 96893 h 343672"/>
              <a:gd name="connsiteX94" fmla="*/ 1049783 w 8262422"/>
              <a:gd name="connsiteY94" fmla="*/ 175052 h 343672"/>
              <a:gd name="connsiteX95" fmla="*/ 1128702 w 8262422"/>
              <a:gd name="connsiteY95" fmla="*/ 249771 h 343672"/>
              <a:gd name="connsiteX96" fmla="*/ 1293984 w 8262422"/>
              <a:gd name="connsiteY96" fmla="*/ 249771 h 343672"/>
              <a:gd name="connsiteX97" fmla="*/ 1267181 w 8262422"/>
              <a:gd name="connsiteY97" fmla="*/ 291064 h 343672"/>
              <a:gd name="connsiteX98" fmla="*/ 1125723 w 8262422"/>
              <a:gd name="connsiteY98" fmla="*/ 291064 h 343672"/>
              <a:gd name="connsiteX99" fmla="*/ 1121753 w 8262422"/>
              <a:gd name="connsiteY99" fmla="*/ 291064 h 343672"/>
              <a:gd name="connsiteX100" fmla="*/ 1004616 w 8262422"/>
              <a:gd name="connsiteY100" fmla="*/ 171120 h 343672"/>
              <a:gd name="connsiteX101" fmla="*/ 1125723 w 8262422"/>
              <a:gd name="connsiteY101" fmla="*/ 55601 h 343672"/>
              <a:gd name="connsiteX102" fmla="*/ 403046 w 8262422"/>
              <a:gd name="connsiteY102" fmla="*/ 55601 h 343672"/>
              <a:gd name="connsiteX103" fmla="*/ 603073 w 8262422"/>
              <a:gd name="connsiteY103" fmla="*/ 55601 h 343672"/>
              <a:gd name="connsiteX104" fmla="*/ 681991 w 8262422"/>
              <a:gd name="connsiteY104" fmla="*/ 133270 h 343672"/>
              <a:gd name="connsiteX105" fmla="*/ 603073 w 8262422"/>
              <a:gd name="connsiteY105" fmla="*/ 214870 h 343672"/>
              <a:gd name="connsiteX106" fmla="*/ 582227 w 8262422"/>
              <a:gd name="connsiteY106" fmla="*/ 214870 h 343672"/>
              <a:gd name="connsiteX107" fmla="*/ 674050 w 8262422"/>
              <a:gd name="connsiteY107" fmla="*/ 291064 h 343672"/>
              <a:gd name="connsiteX108" fmla="*/ 608037 w 8262422"/>
              <a:gd name="connsiteY108" fmla="*/ 291064 h 343672"/>
              <a:gd name="connsiteX109" fmla="*/ 471046 w 8262422"/>
              <a:gd name="connsiteY109" fmla="*/ 173578 h 343672"/>
              <a:gd name="connsiteX110" fmla="*/ 600094 w 8262422"/>
              <a:gd name="connsiteY110" fmla="*/ 173578 h 343672"/>
              <a:gd name="connsiteX111" fmla="*/ 638810 w 8262422"/>
              <a:gd name="connsiteY111" fmla="*/ 135236 h 343672"/>
              <a:gd name="connsiteX112" fmla="*/ 600094 w 8262422"/>
              <a:gd name="connsiteY112" fmla="*/ 97385 h 343672"/>
              <a:gd name="connsiteX113" fmla="*/ 448710 w 8262422"/>
              <a:gd name="connsiteY113" fmla="*/ 97385 h 343672"/>
              <a:gd name="connsiteX114" fmla="*/ 448710 w 8262422"/>
              <a:gd name="connsiteY114" fmla="*/ 291064 h 343672"/>
              <a:gd name="connsiteX115" fmla="*/ 403046 w 8262422"/>
              <a:gd name="connsiteY115" fmla="*/ 291064 h 343672"/>
              <a:gd name="connsiteX116" fmla="*/ 121122 w 8262422"/>
              <a:gd name="connsiteY116" fmla="*/ 55601 h 343672"/>
              <a:gd name="connsiteX117" fmla="*/ 259602 w 8262422"/>
              <a:gd name="connsiteY117" fmla="*/ 55601 h 343672"/>
              <a:gd name="connsiteX118" fmla="*/ 376243 w 8262422"/>
              <a:gd name="connsiteY118" fmla="*/ 171120 h 343672"/>
              <a:gd name="connsiteX119" fmla="*/ 259602 w 8262422"/>
              <a:gd name="connsiteY119" fmla="*/ 291064 h 343672"/>
              <a:gd name="connsiteX120" fmla="*/ 121122 w 8262422"/>
              <a:gd name="connsiteY120" fmla="*/ 291064 h 343672"/>
              <a:gd name="connsiteX121" fmla="*/ 117152 w 8262422"/>
              <a:gd name="connsiteY121" fmla="*/ 291064 h 343672"/>
              <a:gd name="connsiteX122" fmla="*/ 14 w 8262422"/>
              <a:gd name="connsiteY122" fmla="*/ 171120 h 343672"/>
              <a:gd name="connsiteX123" fmla="*/ 121122 w 8262422"/>
              <a:gd name="connsiteY123" fmla="*/ 55601 h 343672"/>
              <a:gd name="connsiteX124" fmla="*/ 7873183 w 8262422"/>
              <a:gd name="connsiteY124" fmla="*/ 54804 h 343672"/>
              <a:gd name="connsiteX125" fmla="*/ 7905231 w 8262422"/>
              <a:gd name="connsiteY125" fmla="*/ 54804 h 343672"/>
              <a:gd name="connsiteX126" fmla="*/ 8000886 w 8262422"/>
              <a:gd name="connsiteY126" fmla="*/ 197646 h 343672"/>
              <a:gd name="connsiteX127" fmla="*/ 8000886 w 8262422"/>
              <a:gd name="connsiteY127" fmla="*/ 54804 h 343672"/>
              <a:gd name="connsiteX128" fmla="*/ 8034908 w 8262422"/>
              <a:gd name="connsiteY128" fmla="*/ 54804 h 343672"/>
              <a:gd name="connsiteX129" fmla="*/ 8034908 w 8262422"/>
              <a:gd name="connsiteY129" fmla="*/ 253797 h 343672"/>
              <a:gd name="connsiteX130" fmla="*/ 8002365 w 8262422"/>
              <a:gd name="connsiteY130" fmla="*/ 253797 h 343672"/>
              <a:gd name="connsiteX131" fmla="*/ 7907203 w 8262422"/>
              <a:gd name="connsiteY131" fmla="*/ 110956 h 343672"/>
              <a:gd name="connsiteX132" fmla="*/ 7907203 w 8262422"/>
              <a:gd name="connsiteY132" fmla="*/ 253797 h 343672"/>
              <a:gd name="connsiteX133" fmla="*/ 7873183 w 8262422"/>
              <a:gd name="connsiteY133" fmla="*/ 253797 h 343672"/>
              <a:gd name="connsiteX134" fmla="*/ 7474213 w 8262422"/>
              <a:gd name="connsiteY134" fmla="*/ 54804 h 343672"/>
              <a:gd name="connsiteX135" fmla="*/ 7506631 w 8262422"/>
              <a:gd name="connsiteY135" fmla="*/ 54804 h 343672"/>
              <a:gd name="connsiteX136" fmla="*/ 7506631 w 8262422"/>
              <a:gd name="connsiteY136" fmla="*/ 253797 h 343672"/>
              <a:gd name="connsiteX137" fmla="*/ 7474213 w 8262422"/>
              <a:gd name="connsiteY137" fmla="*/ 253797 h 343672"/>
              <a:gd name="connsiteX138" fmla="*/ 7230886 w 8262422"/>
              <a:gd name="connsiteY138" fmla="*/ 54804 h 343672"/>
              <a:gd name="connsiteX139" fmla="*/ 7386037 w 8262422"/>
              <a:gd name="connsiteY139" fmla="*/ 54804 h 343672"/>
              <a:gd name="connsiteX140" fmla="*/ 7386037 w 8262422"/>
              <a:gd name="connsiteY140" fmla="*/ 83865 h 343672"/>
              <a:gd name="connsiteX141" fmla="*/ 7325348 w 8262422"/>
              <a:gd name="connsiteY141" fmla="*/ 83865 h 343672"/>
              <a:gd name="connsiteX142" fmla="*/ 7325348 w 8262422"/>
              <a:gd name="connsiteY142" fmla="*/ 253797 h 343672"/>
              <a:gd name="connsiteX143" fmla="*/ 7291576 w 8262422"/>
              <a:gd name="connsiteY143" fmla="*/ 253797 h 343672"/>
              <a:gd name="connsiteX144" fmla="*/ 7291576 w 8262422"/>
              <a:gd name="connsiteY144" fmla="*/ 83865 h 343672"/>
              <a:gd name="connsiteX145" fmla="*/ 7230886 w 8262422"/>
              <a:gd name="connsiteY145" fmla="*/ 83865 h 343672"/>
              <a:gd name="connsiteX146" fmla="*/ 7083291 w 8262422"/>
              <a:gd name="connsiteY146" fmla="*/ 54804 h 343672"/>
              <a:gd name="connsiteX147" fmla="*/ 7116634 w 8262422"/>
              <a:gd name="connsiteY147" fmla="*/ 54804 h 343672"/>
              <a:gd name="connsiteX148" fmla="*/ 7193129 w 8262422"/>
              <a:gd name="connsiteY148" fmla="*/ 253797 h 343672"/>
              <a:gd name="connsiteX149" fmla="*/ 7155372 w 8262422"/>
              <a:gd name="connsiteY149" fmla="*/ 253797 h 343672"/>
              <a:gd name="connsiteX150" fmla="*/ 7140171 w 8262422"/>
              <a:gd name="connsiteY150" fmla="*/ 208482 h 343672"/>
              <a:gd name="connsiteX151" fmla="*/ 7059264 w 8262422"/>
              <a:gd name="connsiteY151" fmla="*/ 208482 h 343672"/>
              <a:gd name="connsiteX152" fmla="*/ 7043573 w 8262422"/>
              <a:gd name="connsiteY152" fmla="*/ 253797 h 343672"/>
              <a:gd name="connsiteX153" fmla="*/ 7007288 w 8262422"/>
              <a:gd name="connsiteY153" fmla="*/ 253797 h 343672"/>
              <a:gd name="connsiteX154" fmla="*/ 6654353 w 8262422"/>
              <a:gd name="connsiteY154" fmla="*/ 54804 h 343672"/>
              <a:gd name="connsiteX155" fmla="*/ 6686770 w 8262422"/>
              <a:gd name="connsiteY155" fmla="*/ 54804 h 343672"/>
              <a:gd name="connsiteX156" fmla="*/ 6686770 w 8262422"/>
              <a:gd name="connsiteY156" fmla="*/ 253797 h 343672"/>
              <a:gd name="connsiteX157" fmla="*/ 6654353 w 8262422"/>
              <a:gd name="connsiteY157" fmla="*/ 253797 h 343672"/>
              <a:gd name="connsiteX158" fmla="*/ 6441716 w 8262422"/>
              <a:gd name="connsiteY158" fmla="*/ 54804 h 343672"/>
              <a:gd name="connsiteX159" fmla="*/ 6476212 w 8262422"/>
              <a:gd name="connsiteY159" fmla="*/ 54804 h 343672"/>
              <a:gd name="connsiteX160" fmla="*/ 6476212 w 8262422"/>
              <a:gd name="connsiteY160" fmla="*/ 223259 h 343672"/>
              <a:gd name="connsiteX161" fmla="*/ 6568367 w 8262422"/>
              <a:gd name="connsiteY161" fmla="*/ 223259 h 343672"/>
              <a:gd name="connsiteX162" fmla="*/ 6568367 w 8262422"/>
              <a:gd name="connsiteY162" fmla="*/ 253797 h 343672"/>
              <a:gd name="connsiteX163" fmla="*/ 6441716 w 8262422"/>
              <a:gd name="connsiteY163" fmla="*/ 253797 h 343672"/>
              <a:gd name="connsiteX164" fmla="*/ 6215925 w 8262422"/>
              <a:gd name="connsiteY164" fmla="*/ 54804 h 343672"/>
              <a:gd name="connsiteX165" fmla="*/ 6284111 w 8262422"/>
              <a:gd name="connsiteY165" fmla="*/ 54804 h 343672"/>
              <a:gd name="connsiteX166" fmla="*/ 6355732 w 8262422"/>
              <a:gd name="connsiteY166" fmla="*/ 120314 h 343672"/>
              <a:gd name="connsiteX167" fmla="*/ 6284111 w 8262422"/>
              <a:gd name="connsiteY167" fmla="*/ 185824 h 343672"/>
              <a:gd name="connsiteX168" fmla="*/ 6250264 w 8262422"/>
              <a:gd name="connsiteY168" fmla="*/ 185824 h 343672"/>
              <a:gd name="connsiteX169" fmla="*/ 6250264 w 8262422"/>
              <a:gd name="connsiteY169" fmla="*/ 253797 h 343672"/>
              <a:gd name="connsiteX170" fmla="*/ 6215925 w 8262422"/>
              <a:gd name="connsiteY170" fmla="*/ 253797 h 343672"/>
              <a:gd name="connsiteX171" fmla="*/ 5990136 w 8262422"/>
              <a:gd name="connsiteY171" fmla="*/ 54804 h 343672"/>
              <a:gd name="connsiteX172" fmla="*/ 6058321 w 8262422"/>
              <a:gd name="connsiteY172" fmla="*/ 54804 h 343672"/>
              <a:gd name="connsiteX173" fmla="*/ 6129942 w 8262422"/>
              <a:gd name="connsiteY173" fmla="*/ 120314 h 343672"/>
              <a:gd name="connsiteX174" fmla="*/ 6058321 w 8262422"/>
              <a:gd name="connsiteY174" fmla="*/ 185824 h 343672"/>
              <a:gd name="connsiteX175" fmla="*/ 6023983 w 8262422"/>
              <a:gd name="connsiteY175" fmla="*/ 185824 h 343672"/>
              <a:gd name="connsiteX176" fmla="*/ 6023983 w 8262422"/>
              <a:gd name="connsiteY176" fmla="*/ 253797 h 343672"/>
              <a:gd name="connsiteX177" fmla="*/ 5990136 w 8262422"/>
              <a:gd name="connsiteY177" fmla="*/ 253797 h 343672"/>
              <a:gd name="connsiteX178" fmla="*/ 5800889 w 8262422"/>
              <a:gd name="connsiteY178" fmla="*/ 54804 h 343672"/>
              <a:gd name="connsiteX179" fmla="*/ 5834231 w 8262422"/>
              <a:gd name="connsiteY179" fmla="*/ 54804 h 343672"/>
              <a:gd name="connsiteX180" fmla="*/ 5910726 w 8262422"/>
              <a:gd name="connsiteY180" fmla="*/ 253797 h 343672"/>
              <a:gd name="connsiteX181" fmla="*/ 5872969 w 8262422"/>
              <a:gd name="connsiteY181" fmla="*/ 253797 h 343672"/>
              <a:gd name="connsiteX182" fmla="*/ 5857769 w 8262422"/>
              <a:gd name="connsiteY182" fmla="*/ 208482 h 343672"/>
              <a:gd name="connsiteX183" fmla="*/ 5776862 w 8262422"/>
              <a:gd name="connsiteY183" fmla="*/ 208482 h 343672"/>
              <a:gd name="connsiteX184" fmla="*/ 5761661 w 8262422"/>
              <a:gd name="connsiteY184" fmla="*/ 253797 h 343672"/>
              <a:gd name="connsiteX185" fmla="*/ 5724886 w 8262422"/>
              <a:gd name="connsiteY185" fmla="*/ 253797 h 343672"/>
              <a:gd name="connsiteX186" fmla="*/ 5428025 w 8262422"/>
              <a:gd name="connsiteY186" fmla="*/ 54804 h 343672"/>
              <a:gd name="connsiteX187" fmla="*/ 5461771 w 8262422"/>
              <a:gd name="connsiteY187" fmla="*/ 54804 h 343672"/>
              <a:gd name="connsiteX188" fmla="*/ 5538065 w 8262422"/>
              <a:gd name="connsiteY188" fmla="*/ 253797 h 343672"/>
              <a:gd name="connsiteX189" fmla="*/ 5499917 w 8262422"/>
              <a:gd name="connsiteY189" fmla="*/ 253797 h 343672"/>
              <a:gd name="connsiteX190" fmla="*/ 5484757 w 8262422"/>
              <a:gd name="connsiteY190" fmla="*/ 208482 h 343672"/>
              <a:gd name="connsiteX191" fmla="*/ 5404550 w 8262422"/>
              <a:gd name="connsiteY191" fmla="*/ 208482 h 343672"/>
              <a:gd name="connsiteX192" fmla="*/ 5388905 w 8262422"/>
              <a:gd name="connsiteY192" fmla="*/ 253797 h 343672"/>
              <a:gd name="connsiteX193" fmla="*/ 5352225 w 8262422"/>
              <a:gd name="connsiteY193" fmla="*/ 253797 h 343672"/>
              <a:gd name="connsiteX194" fmla="*/ 5001483 w 8262422"/>
              <a:gd name="connsiteY194" fmla="*/ 54804 h 343672"/>
              <a:gd name="connsiteX195" fmla="*/ 5033901 w 8262422"/>
              <a:gd name="connsiteY195" fmla="*/ 54804 h 343672"/>
              <a:gd name="connsiteX196" fmla="*/ 5033901 w 8262422"/>
              <a:gd name="connsiteY196" fmla="*/ 253797 h 343672"/>
              <a:gd name="connsiteX197" fmla="*/ 5001483 w 8262422"/>
              <a:gd name="connsiteY197" fmla="*/ 253797 h 343672"/>
              <a:gd name="connsiteX198" fmla="*/ 4549903 w 8262422"/>
              <a:gd name="connsiteY198" fmla="*/ 54804 h 343672"/>
              <a:gd name="connsiteX199" fmla="*/ 4675796 w 8262422"/>
              <a:gd name="connsiteY199" fmla="*/ 54804 h 343672"/>
              <a:gd name="connsiteX200" fmla="*/ 4675796 w 8262422"/>
              <a:gd name="connsiteY200" fmla="*/ 83865 h 343672"/>
              <a:gd name="connsiteX201" fmla="*/ 4583835 w 8262422"/>
              <a:gd name="connsiteY201" fmla="*/ 83865 h 343672"/>
              <a:gd name="connsiteX202" fmla="*/ 4583835 w 8262422"/>
              <a:gd name="connsiteY202" fmla="*/ 138539 h 343672"/>
              <a:gd name="connsiteX203" fmla="*/ 4667928 w 8262422"/>
              <a:gd name="connsiteY203" fmla="*/ 138539 h 343672"/>
              <a:gd name="connsiteX204" fmla="*/ 4667928 w 8262422"/>
              <a:gd name="connsiteY204" fmla="*/ 167600 h 343672"/>
              <a:gd name="connsiteX205" fmla="*/ 4583835 w 8262422"/>
              <a:gd name="connsiteY205" fmla="*/ 167600 h 343672"/>
              <a:gd name="connsiteX206" fmla="*/ 4583835 w 8262422"/>
              <a:gd name="connsiteY206" fmla="*/ 224736 h 343672"/>
              <a:gd name="connsiteX207" fmla="*/ 4678747 w 8262422"/>
              <a:gd name="connsiteY207" fmla="*/ 224736 h 343672"/>
              <a:gd name="connsiteX208" fmla="*/ 4678747 w 8262422"/>
              <a:gd name="connsiteY208" fmla="*/ 253797 h 343672"/>
              <a:gd name="connsiteX209" fmla="*/ 4549903 w 8262422"/>
              <a:gd name="connsiteY209" fmla="*/ 253797 h 343672"/>
              <a:gd name="connsiteX210" fmla="*/ 4243005 w 8262422"/>
              <a:gd name="connsiteY210" fmla="*/ 54804 h 343672"/>
              <a:gd name="connsiteX211" fmla="*/ 4278452 w 8262422"/>
              <a:gd name="connsiteY211" fmla="*/ 54804 h 343672"/>
              <a:gd name="connsiteX212" fmla="*/ 4347376 w 8262422"/>
              <a:gd name="connsiteY212" fmla="*/ 197153 h 343672"/>
              <a:gd name="connsiteX213" fmla="*/ 4415317 w 8262422"/>
              <a:gd name="connsiteY213" fmla="*/ 54804 h 343672"/>
              <a:gd name="connsiteX214" fmla="*/ 4450764 w 8262422"/>
              <a:gd name="connsiteY214" fmla="*/ 54804 h 343672"/>
              <a:gd name="connsiteX215" fmla="*/ 4450764 w 8262422"/>
              <a:gd name="connsiteY215" fmla="*/ 253797 h 343672"/>
              <a:gd name="connsiteX216" fmla="*/ 4417287 w 8262422"/>
              <a:gd name="connsiteY216" fmla="*/ 253797 h 343672"/>
              <a:gd name="connsiteX217" fmla="*/ 4417287 w 8262422"/>
              <a:gd name="connsiteY217" fmla="*/ 113911 h 343672"/>
              <a:gd name="connsiteX218" fmla="*/ 4358700 w 8262422"/>
              <a:gd name="connsiteY218" fmla="*/ 234587 h 343672"/>
              <a:gd name="connsiteX219" fmla="*/ 4334576 w 8262422"/>
              <a:gd name="connsiteY219" fmla="*/ 234587 h 343672"/>
              <a:gd name="connsiteX220" fmla="*/ 4275989 w 8262422"/>
              <a:gd name="connsiteY220" fmla="*/ 115882 h 343672"/>
              <a:gd name="connsiteX221" fmla="*/ 4275989 w 8262422"/>
              <a:gd name="connsiteY221" fmla="*/ 253797 h 343672"/>
              <a:gd name="connsiteX222" fmla="*/ 4243005 w 8262422"/>
              <a:gd name="connsiteY222" fmla="*/ 253797 h 343672"/>
              <a:gd name="connsiteX223" fmla="*/ 4051566 w 8262422"/>
              <a:gd name="connsiteY223" fmla="*/ 54804 h 343672"/>
              <a:gd name="connsiteX224" fmla="*/ 4084909 w 8262422"/>
              <a:gd name="connsiteY224" fmla="*/ 54804 h 343672"/>
              <a:gd name="connsiteX225" fmla="*/ 4161403 w 8262422"/>
              <a:gd name="connsiteY225" fmla="*/ 253797 h 343672"/>
              <a:gd name="connsiteX226" fmla="*/ 4123648 w 8262422"/>
              <a:gd name="connsiteY226" fmla="*/ 253797 h 343672"/>
              <a:gd name="connsiteX227" fmla="*/ 4108446 w 8262422"/>
              <a:gd name="connsiteY227" fmla="*/ 208482 h 343672"/>
              <a:gd name="connsiteX228" fmla="*/ 4027539 w 8262422"/>
              <a:gd name="connsiteY228" fmla="*/ 208482 h 343672"/>
              <a:gd name="connsiteX229" fmla="*/ 4012339 w 8262422"/>
              <a:gd name="connsiteY229" fmla="*/ 253797 h 343672"/>
              <a:gd name="connsiteX230" fmla="*/ 3975562 w 8262422"/>
              <a:gd name="connsiteY230" fmla="*/ 253797 h 343672"/>
              <a:gd name="connsiteX231" fmla="*/ 3609477 w 8262422"/>
              <a:gd name="connsiteY231" fmla="*/ 54804 h 343672"/>
              <a:gd name="connsiteX232" fmla="*/ 3643992 w 8262422"/>
              <a:gd name="connsiteY232" fmla="*/ 54804 h 343672"/>
              <a:gd name="connsiteX233" fmla="*/ 3643992 w 8262422"/>
              <a:gd name="connsiteY233" fmla="*/ 137553 h 343672"/>
              <a:gd name="connsiteX234" fmla="*/ 3737180 w 8262422"/>
              <a:gd name="connsiteY234" fmla="*/ 137553 h 343672"/>
              <a:gd name="connsiteX235" fmla="*/ 3737180 w 8262422"/>
              <a:gd name="connsiteY235" fmla="*/ 54804 h 343672"/>
              <a:gd name="connsiteX236" fmla="*/ 3771202 w 8262422"/>
              <a:gd name="connsiteY236" fmla="*/ 54804 h 343672"/>
              <a:gd name="connsiteX237" fmla="*/ 3771202 w 8262422"/>
              <a:gd name="connsiteY237" fmla="*/ 253797 h 343672"/>
              <a:gd name="connsiteX238" fmla="*/ 3737180 w 8262422"/>
              <a:gd name="connsiteY238" fmla="*/ 253797 h 343672"/>
              <a:gd name="connsiteX239" fmla="*/ 3737180 w 8262422"/>
              <a:gd name="connsiteY239" fmla="*/ 166615 h 343672"/>
              <a:gd name="connsiteX240" fmla="*/ 3643992 w 8262422"/>
              <a:gd name="connsiteY240" fmla="*/ 166615 h 343672"/>
              <a:gd name="connsiteX241" fmla="*/ 3643992 w 8262422"/>
              <a:gd name="connsiteY241" fmla="*/ 253797 h 343672"/>
              <a:gd name="connsiteX242" fmla="*/ 3609477 w 8262422"/>
              <a:gd name="connsiteY242" fmla="*/ 253797 h 343672"/>
              <a:gd name="connsiteX243" fmla="*/ 3366148 w 8262422"/>
              <a:gd name="connsiteY243" fmla="*/ 54804 h 343672"/>
              <a:gd name="connsiteX244" fmla="*/ 3521301 w 8262422"/>
              <a:gd name="connsiteY244" fmla="*/ 54804 h 343672"/>
              <a:gd name="connsiteX245" fmla="*/ 3521301 w 8262422"/>
              <a:gd name="connsiteY245" fmla="*/ 83865 h 343672"/>
              <a:gd name="connsiteX246" fmla="*/ 3460610 w 8262422"/>
              <a:gd name="connsiteY246" fmla="*/ 83865 h 343672"/>
              <a:gd name="connsiteX247" fmla="*/ 3460610 w 8262422"/>
              <a:gd name="connsiteY247" fmla="*/ 253797 h 343672"/>
              <a:gd name="connsiteX248" fmla="*/ 3426839 w 8262422"/>
              <a:gd name="connsiteY248" fmla="*/ 253797 h 343672"/>
              <a:gd name="connsiteX249" fmla="*/ 3426839 w 8262422"/>
              <a:gd name="connsiteY249" fmla="*/ 83865 h 343672"/>
              <a:gd name="connsiteX250" fmla="*/ 3366148 w 8262422"/>
              <a:gd name="connsiteY250" fmla="*/ 83865 h 343672"/>
              <a:gd name="connsiteX251" fmla="*/ 2618631 w 8262422"/>
              <a:gd name="connsiteY251" fmla="*/ 54804 h 343672"/>
              <a:gd name="connsiteX252" fmla="*/ 2650681 w 8262422"/>
              <a:gd name="connsiteY252" fmla="*/ 54804 h 343672"/>
              <a:gd name="connsiteX253" fmla="*/ 2746827 w 8262422"/>
              <a:gd name="connsiteY253" fmla="*/ 197646 h 343672"/>
              <a:gd name="connsiteX254" fmla="*/ 2746827 w 8262422"/>
              <a:gd name="connsiteY254" fmla="*/ 54804 h 343672"/>
              <a:gd name="connsiteX255" fmla="*/ 2780356 w 8262422"/>
              <a:gd name="connsiteY255" fmla="*/ 54804 h 343672"/>
              <a:gd name="connsiteX256" fmla="*/ 2780356 w 8262422"/>
              <a:gd name="connsiteY256" fmla="*/ 253797 h 343672"/>
              <a:gd name="connsiteX257" fmla="*/ 2748307 w 8262422"/>
              <a:gd name="connsiteY257" fmla="*/ 253797 h 343672"/>
              <a:gd name="connsiteX258" fmla="*/ 2652653 w 8262422"/>
              <a:gd name="connsiteY258" fmla="*/ 110956 h 343672"/>
              <a:gd name="connsiteX259" fmla="*/ 2652653 w 8262422"/>
              <a:gd name="connsiteY259" fmla="*/ 253797 h 343672"/>
              <a:gd name="connsiteX260" fmla="*/ 2618631 w 8262422"/>
              <a:gd name="connsiteY260" fmla="*/ 253797 h 343672"/>
              <a:gd name="connsiteX261" fmla="*/ 4766925 w 8262422"/>
              <a:gd name="connsiteY261" fmla="*/ 54095 h 343672"/>
              <a:gd name="connsiteX262" fmla="*/ 4839456 w 8262422"/>
              <a:gd name="connsiteY262" fmla="*/ 54095 h 343672"/>
              <a:gd name="connsiteX263" fmla="*/ 4892744 w 8262422"/>
              <a:gd name="connsiteY263" fmla="*/ 69418 h 343672"/>
              <a:gd name="connsiteX264" fmla="*/ 4911493 w 8262422"/>
              <a:gd name="connsiteY264" fmla="*/ 114895 h 343672"/>
              <a:gd name="connsiteX265" fmla="*/ 4899652 w 8262422"/>
              <a:gd name="connsiteY265" fmla="*/ 151472 h 343672"/>
              <a:gd name="connsiteX266" fmla="*/ 4867087 w 8262422"/>
              <a:gd name="connsiteY266" fmla="*/ 171740 h 343672"/>
              <a:gd name="connsiteX267" fmla="*/ 4919882 w 8262422"/>
              <a:gd name="connsiteY267" fmla="*/ 253794 h 343672"/>
              <a:gd name="connsiteX268" fmla="*/ 4881889 w 8262422"/>
              <a:gd name="connsiteY268" fmla="*/ 253794 h 343672"/>
              <a:gd name="connsiteX269" fmla="*/ 4835016 w 8262422"/>
              <a:gd name="connsiteY269" fmla="*/ 178165 h 343672"/>
              <a:gd name="connsiteX270" fmla="*/ 4800971 w 8262422"/>
              <a:gd name="connsiteY270" fmla="*/ 171740 h 343672"/>
              <a:gd name="connsiteX271" fmla="*/ 4800971 w 8262422"/>
              <a:gd name="connsiteY271" fmla="*/ 253794 h 343672"/>
              <a:gd name="connsiteX272" fmla="*/ 4766925 w 8262422"/>
              <a:gd name="connsiteY272" fmla="*/ 253794 h 343672"/>
              <a:gd name="connsiteX273" fmla="*/ 3144744 w 8262422"/>
              <a:gd name="connsiteY273" fmla="*/ 54095 h 343672"/>
              <a:gd name="connsiteX274" fmla="*/ 3217275 w 8262422"/>
              <a:gd name="connsiteY274" fmla="*/ 54095 h 343672"/>
              <a:gd name="connsiteX275" fmla="*/ 3270563 w 8262422"/>
              <a:gd name="connsiteY275" fmla="*/ 69418 h 343672"/>
              <a:gd name="connsiteX276" fmla="*/ 3288819 w 8262422"/>
              <a:gd name="connsiteY276" fmla="*/ 114895 h 343672"/>
              <a:gd name="connsiteX277" fmla="*/ 3277964 w 8262422"/>
              <a:gd name="connsiteY277" fmla="*/ 151472 h 343672"/>
              <a:gd name="connsiteX278" fmla="*/ 3244906 w 8262422"/>
              <a:gd name="connsiteY278" fmla="*/ 171740 h 343672"/>
              <a:gd name="connsiteX279" fmla="*/ 3297700 w 8262422"/>
              <a:gd name="connsiteY279" fmla="*/ 253794 h 343672"/>
              <a:gd name="connsiteX280" fmla="*/ 3259709 w 8262422"/>
              <a:gd name="connsiteY280" fmla="*/ 253794 h 343672"/>
              <a:gd name="connsiteX281" fmla="*/ 3212834 w 8262422"/>
              <a:gd name="connsiteY281" fmla="*/ 178165 h 343672"/>
              <a:gd name="connsiteX282" fmla="*/ 3179283 w 8262422"/>
              <a:gd name="connsiteY282" fmla="*/ 171740 h 343672"/>
              <a:gd name="connsiteX283" fmla="*/ 3179283 w 8262422"/>
              <a:gd name="connsiteY283" fmla="*/ 253794 h 343672"/>
              <a:gd name="connsiteX284" fmla="*/ 3144744 w 8262422"/>
              <a:gd name="connsiteY284" fmla="*/ 253794 h 343672"/>
              <a:gd name="connsiteX285" fmla="*/ 851618 w 8262422"/>
              <a:gd name="connsiteY285" fmla="*/ 53573 h 343672"/>
              <a:gd name="connsiteX286" fmla="*/ 877551 w 8262422"/>
              <a:gd name="connsiteY286" fmla="*/ 59534 h 343672"/>
              <a:gd name="connsiteX287" fmla="*/ 885494 w 8262422"/>
              <a:gd name="connsiteY287" fmla="*/ 67398 h 343672"/>
              <a:gd name="connsiteX288" fmla="*/ 1030426 w 8262422"/>
              <a:gd name="connsiteY288" fmla="*/ 291064 h 343672"/>
              <a:gd name="connsiteX289" fmla="*/ 976324 w 8262422"/>
              <a:gd name="connsiteY289" fmla="*/ 291064 h 343672"/>
              <a:gd name="connsiteX290" fmla="*/ 950514 w 8262422"/>
              <a:gd name="connsiteY290" fmla="*/ 249771 h 343672"/>
              <a:gd name="connsiteX291" fmla="*/ 826924 w 8262422"/>
              <a:gd name="connsiteY291" fmla="*/ 249771 h 343672"/>
              <a:gd name="connsiteX292" fmla="*/ 800122 w 8262422"/>
              <a:gd name="connsiteY292" fmla="*/ 207988 h 343672"/>
              <a:gd name="connsiteX293" fmla="*/ 922222 w 8262422"/>
              <a:gd name="connsiteY293" fmla="*/ 207988 h 343672"/>
              <a:gd name="connsiteX294" fmla="*/ 857698 w 8262422"/>
              <a:gd name="connsiteY294" fmla="*/ 105249 h 343672"/>
              <a:gd name="connsiteX295" fmla="*/ 739568 w 8262422"/>
              <a:gd name="connsiteY295" fmla="*/ 291064 h 343672"/>
              <a:gd name="connsiteX296" fmla="*/ 684970 w 8262422"/>
              <a:gd name="connsiteY296" fmla="*/ 291064 h 343672"/>
              <a:gd name="connsiteX297" fmla="*/ 829407 w 8262422"/>
              <a:gd name="connsiteY297" fmla="*/ 67890 h 343672"/>
              <a:gd name="connsiteX298" fmla="*/ 851618 w 8262422"/>
              <a:gd name="connsiteY298" fmla="*/ 53573 h 343672"/>
              <a:gd name="connsiteX299" fmla="*/ 8196928 w 8262422"/>
              <a:gd name="connsiteY299" fmla="*/ 50913 h 343672"/>
              <a:gd name="connsiteX300" fmla="*/ 8225478 w 8262422"/>
              <a:gd name="connsiteY300" fmla="*/ 54358 h 343672"/>
              <a:gd name="connsiteX301" fmla="*/ 8250584 w 8262422"/>
              <a:gd name="connsiteY301" fmla="*/ 62236 h 343672"/>
              <a:gd name="connsiteX302" fmla="*/ 8250584 w 8262422"/>
              <a:gd name="connsiteY302" fmla="*/ 92760 h 343672"/>
              <a:gd name="connsiteX303" fmla="*/ 8197419 w 8262422"/>
              <a:gd name="connsiteY303" fmla="*/ 80944 h 343672"/>
              <a:gd name="connsiteX304" fmla="*/ 8158038 w 8262422"/>
              <a:gd name="connsiteY304" fmla="*/ 106053 h 343672"/>
              <a:gd name="connsiteX305" fmla="*/ 8165422 w 8262422"/>
              <a:gd name="connsiteY305" fmla="*/ 120823 h 343672"/>
              <a:gd name="connsiteX306" fmla="*/ 8191020 w 8262422"/>
              <a:gd name="connsiteY306" fmla="*/ 133623 h 343672"/>
              <a:gd name="connsiteX307" fmla="*/ 8212188 w 8262422"/>
              <a:gd name="connsiteY307" fmla="*/ 141500 h 343672"/>
              <a:gd name="connsiteX308" fmla="*/ 8251077 w 8262422"/>
              <a:gd name="connsiteY308" fmla="*/ 164639 h 343672"/>
              <a:gd name="connsiteX309" fmla="*/ 8262399 w 8262422"/>
              <a:gd name="connsiteY309" fmla="*/ 198610 h 343672"/>
              <a:gd name="connsiteX310" fmla="*/ 8242709 w 8262422"/>
              <a:gd name="connsiteY310" fmla="*/ 241442 h 343672"/>
              <a:gd name="connsiteX311" fmla="*/ 8188066 w 8262422"/>
              <a:gd name="connsiteY311" fmla="*/ 257196 h 343672"/>
              <a:gd name="connsiteX312" fmla="*/ 8164930 w 8262422"/>
              <a:gd name="connsiteY312" fmla="*/ 255720 h 343672"/>
              <a:gd name="connsiteX313" fmla="*/ 8142778 w 8262422"/>
              <a:gd name="connsiteY313" fmla="*/ 251289 h 343672"/>
              <a:gd name="connsiteX314" fmla="*/ 8125548 w 8262422"/>
              <a:gd name="connsiteY314" fmla="*/ 245382 h 343672"/>
              <a:gd name="connsiteX315" fmla="*/ 8125548 w 8262422"/>
              <a:gd name="connsiteY315" fmla="*/ 214857 h 343672"/>
              <a:gd name="connsiteX316" fmla="*/ 8184621 w 8262422"/>
              <a:gd name="connsiteY316" fmla="*/ 226672 h 343672"/>
              <a:gd name="connsiteX317" fmla="*/ 8216126 w 8262422"/>
              <a:gd name="connsiteY317" fmla="*/ 219780 h 343672"/>
              <a:gd name="connsiteX318" fmla="*/ 8226956 w 8262422"/>
              <a:gd name="connsiteY318" fmla="*/ 199103 h 343672"/>
              <a:gd name="connsiteX319" fmla="*/ 8220064 w 8262422"/>
              <a:gd name="connsiteY319" fmla="*/ 183840 h 343672"/>
              <a:gd name="connsiteX320" fmla="*/ 8193480 w 8262422"/>
              <a:gd name="connsiteY320" fmla="*/ 170548 h 343672"/>
              <a:gd name="connsiteX321" fmla="*/ 8172806 w 8262422"/>
              <a:gd name="connsiteY321" fmla="*/ 163163 h 343672"/>
              <a:gd name="connsiteX322" fmla="*/ 8134901 w 8262422"/>
              <a:gd name="connsiteY322" fmla="*/ 140024 h 343672"/>
              <a:gd name="connsiteX323" fmla="*/ 8123580 w 8262422"/>
              <a:gd name="connsiteY323" fmla="*/ 107530 h 343672"/>
              <a:gd name="connsiteX324" fmla="*/ 8143270 w 8262422"/>
              <a:gd name="connsiteY324" fmla="*/ 66175 h 343672"/>
              <a:gd name="connsiteX325" fmla="*/ 8196928 w 8262422"/>
              <a:gd name="connsiteY325" fmla="*/ 50913 h 343672"/>
              <a:gd name="connsiteX326" fmla="*/ 6875970 w 8262422"/>
              <a:gd name="connsiteY326" fmla="*/ 50912 h 343672"/>
              <a:gd name="connsiteX327" fmla="*/ 6901545 w 8262422"/>
              <a:gd name="connsiteY327" fmla="*/ 53858 h 343672"/>
              <a:gd name="connsiteX328" fmla="*/ 6923676 w 8262422"/>
              <a:gd name="connsiteY328" fmla="*/ 62209 h 343672"/>
              <a:gd name="connsiteX329" fmla="*/ 6923676 w 8262422"/>
              <a:gd name="connsiteY329" fmla="*/ 90696 h 343672"/>
              <a:gd name="connsiteX330" fmla="*/ 6899086 w 8262422"/>
              <a:gd name="connsiteY330" fmla="*/ 82838 h 343672"/>
              <a:gd name="connsiteX331" fmla="*/ 6877938 w 8262422"/>
              <a:gd name="connsiteY331" fmla="*/ 80381 h 343672"/>
              <a:gd name="connsiteX332" fmla="*/ 6830722 w 8262422"/>
              <a:gd name="connsiteY332" fmla="*/ 99045 h 343672"/>
              <a:gd name="connsiteX333" fmla="*/ 6813999 w 8262422"/>
              <a:gd name="connsiteY333" fmla="*/ 151600 h 343672"/>
              <a:gd name="connsiteX334" fmla="*/ 6830229 w 8262422"/>
              <a:gd name="connsiteY334" fmla="*/ 207101 h 343672"/>
              <a:gd name="connsiteX335" fmla="*/ 6877938 w 8262422"/>
              <a:gd name="connsiteY335" fmla="*/ 226748 h 343672"/>
              <a:gd name="connsiteX336" fmla="*/ 6902528 w 8262422"/>
              <a:gd name="connsiteY336" fmla="*/ 223801 h 343672"/>
              <a:gd name="connsiteX337" fmla="*/ 6930071 w 8262422"/>
              <a:gd name="connsiteY337" fmla="*/ 214961 h 343672"/>
              <a:gd name="connsiteX338" fmla="*/ 6930071 w 8262422"/>
              <a:gd name="connsiteY338" fmla="*/ 244430 h 343672"/>
              <a:gd name="connsiteX339" fmla="*/ 6904496 w 8262422"/>
              <a:gd name="connsiteY339" fmla="*/ 253271 h 343672"/>
              <a:gd name="connsiteX340" fmla="*/ 6874002 w 8262422"/>
              <a:gd name="connsiteY340" fmla="*/ 256219 h 343672"/>
              <a:gd name="connsiteX341" fmla="*/ 6803671 w 8262422"/>
              <a:gd name="connsiteY341" fmla="*/ 229695 h 343672"/>
              <a:gd name="connsiteX342" fmla="*/ 6779079 w 8262422"/>
              <a:gd name="connsiteY342" fmla="*/ 151600 h 343672"/>
              <a:gd name="connsiteX343" fmla="*/ 6790884 w 8262422"/>
              <a:gd name="connsiteY343" fmla="*/ 97571 h 343672"/>
              <a:gd name="connsiteX344" fmla="*/ 6824328 w 8262422"/>
              <a:gd name="connsiteY344" fmla="*/ 63190 h 343672"/>
              <a:gd name="connsiteX345" fmla="*/ 6875970 w 8262422"/>
              <a:gd name="connsiteY345" fmla="*/ 50912 h 343672"/>
              <a:gd name="connsiteX346" fmla="*/ 5222924 w 8262422"/>
              <a:gd name="connsiteY346" fmla="*/ 50912 h 343672"/>
              <a:gd name="connsiteX347" fmla="*/ 5249074 w 8262422"/>
              <a:gd name="connsiteY347" fmla="*/ 53858 h 343672"/>
              <a:gd name="connsiteX348" fmla="*/ 5271279 w 8262422"/>
              <a:gd name="connsiteY348" fmla="*/ 62209 h 343672"/>
              <a:gd name="connsiteX349" fmla="*/ 5271279 w 8262422"/>
              <a:gd name="connsiteY349" fmla="*/ 90696 h 343672"/>
              <a:gd name="connsiteX350" fmla="*/ 5246114 w 8262422"/>
              <a:gd name="connsiteY350" fmla="*/ 82838 h 343672"/>
              <a:gd name="connsiteX351" fmla="*/ 5224898 w 8262422"/>
              <a:gd name="connsiteY351" fmla="*/ 80381 h 343672"/>
              <a:gd name="connsiteX352" fmla="*/ 5177530 w 8262422"/>
              <a:gd name="connsiteY352" fmla="*/ 99045 h 343672"/>
              <a:gd name="connsiteX353" fmla="*/ 5160755 w 8262422"/>
              <a:gd name="connsiteY353" fmla="*/ 151600 h 343672"/>
              <a:gd name="connsiteX354" fmla="*/ 5177530 w 8262422"/>
              <a:gd name="connsiteY354" fmla="*/ 207101 h 343672"/>
              <a:gd name="connsiteX355" fmla="*/ 5224898 w 8262422"/>
              <a:gd name="connsiteY355" fmla="*/ 226748 h 343672"/>
              <a:gd name="connsiteX356" fmla="*/ 5250062 w 8262422"/>
              <a:gd name="connsiteY356" fmla="*/ 223801 h 343672"/>
              <a:gd name="connsiteX357" fmla="*/ 5277199 w 8262422"/>
              <a:gd name="connsiteY357" fmla="*/ 214961 h 343672"/>
              <a:gd name="connsiteX358" fmla="*/ 5277199 w 8262422"/>
              <a:gd name="connsiteY358" fmla="*/ 244430 h 343672"/>
              <a:gd name="connsiteX359" fmla="*/ 5251541 w 8262422"/>
              <a:gd name="connsiteY359" fmla="*/ 253271 h 343672"/>
              <a:gd name="connsiteX360" fmla="*/ 5221443 w 8262422"/>
              <a:gd name="connsiteY360" fmla="*/ 256219 h 343672"/>
              <a:gd name="connsiteX361" fmla="*/ 5150393 w 8262422"/>
              <a:gd name="connsiteY361" fmla="*/ 229695 h 343672"/>
              <a:gd name="connsiteX362" fmla="*/ 5126216 w 8262422"/>
              <a:gd name="connsiteY362" fmla="*/ 151600 h 343672"/>
              <a:gd name="connsiteX363" fmla="*/ 5137565 w 8262422"/>
              <a:gd name="connsiteY363" fmla="*/ 97571 h 343672"/>
              <a:gd name="connsiteX364" fmla="*/ 5171116 w 8262422"/>
              <a:gd name="connsiteY364" fmla="*/ 63190 h 343672"/>
              <a:gd name="connsiteX365" fmla="*/ 5222924 w 8262422"/>
              <a:gd name="connsiteY365" fmla="*/ 50912 h 343672"/>
              <a:gd name="connsiteX366" fmla="*/ 7689645 w 8262422"/>
              <a:gd name="connsiteY366" fmla="*/ 50510 h 343672"/>
              <a:gd name="connsiteX367" fmla="*/ 7757178 w 8262422"/>
              <a:gd name="connsiteY367" fmla="*/ 77083 h 343672"/>
              <a:gd name="connsiteX368" fmla="*/ 7780839 w 8262422"/>
              <a:gd name="connsiteY368" fmla="*/ 153362 h 343672"/>
              <a:gd name="connsiteX369" fmla="*/ 7757178 w 8262422"/>
              <a:gd name="connsiteY369" fmla="*/ 229640 h 343672"/>
              <a:gd name="connsiteX370" fmla="*/ 7689645 w 8262422"/>
              <a:gd name="connsiteY370" fmla="*/ 256213 h 343672"/>
              <a:gd name="connsiteX371" fmla="*/ 7622113 w 8262422"/>
              <a:gd name="connsiteY371" fmla="*/ 229640 h 343672"/>
              <a:gd name="connsiteX372" fmla="*/ 7598945 w 8262422"/>
              <a:gd name="connsiteY372" fmla="*/ 153362 h 343672"/>
              <a:gd name="connsiteX373" fmla="*/ 7622113 w 8262422"/>
              <a:gd name="connsiteY373" fmla="*/ 77083 h 343672"/>
              <a:gd name="connsiteX374" fmla="*/ 7689645 w 8262422"/>
              <a:gd name="connsiteY374" fmla="*/ 50510 h 343672"/>
              <a:gd name="connsiteX375" fmla="*/ 2963645 w 8262422"/>
              <a:gd name="connsiteY375" fmla="*/ 50510 h 343672"/>
              <a:gd name="connsiteX376" fmla="*/ 3030933 w 8262422"/>
              <a:gd name="connsiteY376" fmla="*/ 77083 h 343672"/>
              <a:gd name="connsiteX377" fmla="*/ 3054593 w 8262422"/>
              <a:gd name="connsiteY377" fmla="*/ 153362 h 343672"/>
              <a:gd name="connsiteX378" fmla="*/ 3030933 w 8262422"/>
              <a:gd name="connsiteY378" fmla="*/ 229640 h 343672"/>
              <a:gd name="connsiteX379" fmla="*/ 2963892 w 8262422"/>
              <a:gd name="connsiteY379" fmla="*/ 256213 h 343672"/>
              <a:gd name="connsiteX380" fmla="*/ 2896359 w 8262422"/>
              <a:gd name="connsiteY380" fmla="*/ 229640 h 343672"/>
              <a:gd name="connsiteX381" fmla="*/ 2872698 w 8262422"/>
              <a:gd name="connsiteY381" fmla="*/ 153362 h 343672"/>
              <a:gd name="connsiteX382" fmla="*/ 2896359 w 8262422"/>
              <a:gd name="connsiteY382" fmla="*/ 77083 h 343672"/>
              <a:gd name="connsiteX383" fmla="*/ 2963645 w 8262422"/>
              <a:gd name="connsiteY383" fmla="*/ 50510 h 343672"/>
              <a:gd name="connsiteX384" fmla="*/ 2228428 w 8262422"/>
              <a:gd name="connsiteY384" fmla="*/ 0 h 343672"/>
              <a:gd name="connsiteX385" fmla="*/ 2236832 w 8262422"/>
              <a:gd name="connsiteY385" fmla="*/ 0 h 343672"/>
              <a:gd name="connsiteX386" fmla="*/ 2236832 w 8262422"/>
              <a:gd name="connsiteY386" fmla="*/ 343672 h 343672"/>
              <a:gd name="connsiteX387" fmla="*/ 2232814 w 8262422"/>
              <a:gd name="connsiteY387" fmla="*/ 343672 h 343672"/>
              <a:gd name="connsiteX388" fmla="*/ 2228428 w 8262422"/>
              <a:gd name="connsiteY388" fmla="*/ 343672 h 3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8262422" h="343672">
                <a:moveTo>
                  <a:pt x="124101" y="97385"/>
                </a:moveTo>
                <a:cubicBezTo>
                  <a:pt x="82904" y="98368"/>
                  <a:pt x="49650" y="131303"/>
                  <a:pt x="48657" y="171611"/>
                </a:cubicBezTo>
                <a:cubicBezTo>
                  <a:pt x="47664" y="213887"/>
                  <a:pt x="81415" y="248788"/>
                  <a:pt x="124101" y="249771"/>
                </a:cubicBezTo>
                <a:lnTo>
                  <a:pt x="256625" y="249771"/>
                </a:lnTo>
                <a:cubicBezTo>
                  <a:pt x="257121" y="249771"/>
                  <a:pt x="258611" y="249771"/>
                  <a:pt x="259602" y="249771"/>
                </a:cubicBezTo>
                <a:cubicBezTo>
                  <a:pt x="302289" y="248788"/>
                  <a:pt x="336039" y="213887"/>
                  <a:pt x="335048" y="171611"/>
                </a:cubicBezTo>
                <a:cubicBezTo>
                  <a:pt x="334055" y="129829"/>
                  <a:pt x="298813" y="96402"/>
                  <a:pt x="256625" y="97385"/>
                </a:cubicBezTo>
                <a:close/>
                <a:moveTo>
                  <a:pt x="7099473" y="89776"/>
                </a:moveTo>
                <a:lnTo>
                  <a:pt x="7069071" y="179914"/>
                </a:lnTo>
                <a:lnTo>
                  <a:pt x="7129874" y="179914"/>
                </a:lnTo>
                <a:close/>
                <a:moveTo>
                  <a:pt x="5817070" y="89776"/>
                </a:moveTo>
                <a:lnTo>
                  <a:pt x="5786669" y="179914"/>
                </a:lnTo>
                <a:lnTo>
                  <a:pt x="5847471" y="179914"/>
                </a:lnTo>
                <a:close/>
                <a:moveTo>
                  <a:pt x="5444164" y="89776"/>
                </a:moveTo>
                <a:lnTo>
                  <a:pt x="5413843" y="179914"/>
                </a:lnTo>
                <a:lnTo>
                  <a:pt x="5474975" y="179914"/>
                </a:lnTo>
                <a:close/>
                <a:moveTo>
                  <a:pt x="4067257" y="89776"/>
                </a:moveTo>
                <a:lnTo>
                  <a:pt x="4037347" y="179914"/>
                </a:lnTo>
                <a:lnTo>
                  <a:pt x="4098149" y="179914"/>
                </a:lnTo>
                <a:close/>
                <a:moveTo>
                  <a:pt x="6249773" y="82387"/>
                </a:moveTo>
                <a:lnTo>
                  <a:pt x="6249773" y="158242"/>
                </a:lnTo>
                <a:lnTo>
                  <a:pt x="6276752" y="158242"/>
                </a:lnTo>
                <a:cubicBezTo>
                  <a:pt x="6289016" y="159226"/>
                  <a:pt x="6300790" y="156271"/>
                  <a:pt x="6311091" y="149375"/>
                </a:cubicBezTo>
                <a:cubicBezTo>
                  <a:pt x="6318449" y="141494"/>
                  <a:pt x="6322374" y="131150"/>
                  <a:pt x="6321392" y="120314"/>
                </a:cubicBezTo>
                <a:cubicBezTo>
                  <a:pt x="6322374" y="109479"/>
                  <a:pt x="6318940" y="98642"/>
                  <a:pt x="6311091" y="91254"/>
                </a:cubicBezTo>
                <a:cubicBezTo>
                  <a:pt x="6300790" y="84358"/>
                  <a:pt x="6289016" y="81403"/>
                  <a:pt x="6276752" y="82387"/>
                </a:cubicBezTo>
                <a:close/>
                <a:moveTo>
                  <a:pt x="6023983" y="82387"/>
                </a:moveTo>
                <a:lnTo>
                  <a:pt x="6023983" y="158242"/>
                </a:lnTo>
                <a:lnTo>
                  <a:pt x="6050963" y="158242"/>
                </a:lnTo>
                <a:cubicBezTo>
                  <a:pt x="6062736" y="159226"/>
                  <a:pt x="6075000" y="156271"/>
                  <a:pt x="6084811" y="149375"/>
                </a:cubicBezTo>
                <a:cubicBezTo>
                  <a:pt x="6092660" y="141494"/>
                  <a:pt x="6096584" y="131150"/>
                  <a:pt x="6095602" y="120314"/>
                </a:cubicBezTo>
                <a:cubicBezTo>
                  <a:pt x="6096584" y="109479"/>
                  <a:pt x="6092660" y="98642"/>
                  <a:pt x="6084811" y="91254"/>
                </a:cubicBezTo>
                <a:cubicBezTo>
                  <a:pt x="6075000" y="84358"/>
                  <a:pt x="6062736" y="81403"/>
                  <a:pt x="6050963" y="82387"/>
                </a:cubicBezTo>
                <a:close/>
                <a:moveTo>
                  <a:pt x="4800971" y="81776"/>
                </a:moveTo>
                <a:lnTo>
                  <a:pt x="4800971" y="149001"/>
                </a:lnTo>
                <a:lnTo>
                  <a:pt x="4826628" y="149001"/>
                </a:lnTo>
                <a:cubicBezTo>
                  <a:pt x="4836497" y="149495"/>
                  <a:pt x="4846364" y="148506"/>
                  <a:pt x="4856725" y="145542"/>
                </a:cubicBezTo>
                <a:cubicBezTo>
                  <a:pt x="4863139" y="144553"/>
                  <a:pt x="4868567" y="140598"/>
                  <a:pt x="4872021" y="135655"/>
                </a:cubicBezTo>
                <a:cubicBezTo>
                  <a:pt x="4875474" y="129229"/>
                  <a:pt x="4876955" y="122308"/>
                  <a:pt x="4876955" y="115883"/>
                </a:cubicBezTo>
                <a:cubicBezTo>
                  <a:pt x="4876955" y="108962"/>
                  <a:pt x="4875474" y="101548"/>
                  <a:pt x="4872021" y="95616"/>
                </a:cubicBezTo>
                <a:cubicBezTo>
                  <a:pt x="4868567" y="90178"/>
                  <a:pt x="4863139" y="86719"/>
                  <a:pt x="4856725" y="85236"/>
                </a:cubicBezTo>
                <a:cubicBezTo>
                  <a:pt x="4846364" y="82764"/>
                  <a:pt x="4836497" y="81281"/>
                  <a:pt x="4826628" y="81776"/>
                </a:cubicBezTo>
                <a:close/>
                <a:moveTo>
                  <a:pt x="3178788" y="81776"/>
                </a:moveTo>
                <a:lnTo>
                  <a:pt x="3178788" y="149001"/>
                </a:lnTo>
                <a:lnTo>
                  <a:pt x="3204447" y="149001"/>
                </a:lnTo>
                <a:cubicBezTo>
                  <a:pt x="3214314" y="149495"/>
                  <a:pt x="3224676" y="148506"/>
                  <a:pt x="3234544" y="145542"/>
                </a:cubicBezTo>
                <a:cubicBezTo>
                  <a:pt x="3240465" y="144553"/>
                  <a:pt x="3246386" y="140598"/>
                  <a:pt x="3249840" y="135655"/>
                </a:cubicBezTo>
                <a:cubicBezTo>
                  <a:pt x="3253294" y="129229"/>
                  <a:pt x="3255267" y="122308"/>
                  <a:pt x="3254774" y="115883"/>
                </a:cubicBezTo>
                <a:cubicBezTo>
                  <a:pt x="3255267" y="108962"/>
                  <a:pt x="3253294" y="101548"/>
                  <a:pt x="3249840" y="95616"/>
                </a:cubicBezTo>
                <a:cubicBezTo>
                  <a:pt x="3246386" y="90178"/>
                  <a:pt x="3240960" y="86719"/>
                  <a:pt x="3234544" y="85236"/>
                </a:cubicBezTo>
                <a:cubicBezTo>
                  <a:pt x="3224676" y="82764"/>
                  <a:pt x="3214314" y="81281"/>
                  <a:pt x="3204447" y="81776"/>
                </a:cubicBezTo>
                <a:close/>
                <a:moveTo>
                  <a:pt x="7692788" y="79667"/>
                </a:moveTo>
                <a:cubicBezTo>
                  <a:pt x="7678431" y="78930"/>
                  <a:pt x="7663766" y="83727"/>
                  <a:pt x="7652182" y="94308"/>
                </a:cubicBezTo>
                <a:cubicBezTo>
                  <a:pt x="7650210" y="95292"/>
                  <a:pt x="7649224" y="96768"/>
                  <a:pt x="7647745" y="98245"/>
                </a:cubicBezTo>
                <a:cubicBezTo>
                  <a:pt x="7636901" y="114484"/>
                  <a:pt x="7632464" y="134169"/>
                  <a:pt x="7633450" y="153362"/>
                </a:cubicBezTo>
                <a:cubicBezTo>
                  <a:pt x="7633450" y="202573"/>
                  <a:pt x="7652182" y="227179"/>
                  <a:pt x="7689645" y="227179"/>
                </a:cubicBezTo>
                <a:cubicBezTo>
                  <a:pt x="7727108" y="227179"/>
                  <a:pt x="7745841" y="202573"/>
                  <a:pt x="7745841" y="153362"/>
                </a:cubicBezTo>
                <a:cubicBezTo>
                  <a:pt x="7747319" y="134169"/>
                  <a:pt x="7742390" y="114484"/>
                  <a:pt x="7731545" y="98245"/>
                </a:cubicBezTo>
                <a:cubicBezTo>
                  <a:pt x="7721194" y="86680"/>
                  <a:pt x="7707145" y="80406"/>
                  <a:pt x="7692788" y="79667"/>
                </a:cubicBezTo>
                <a:close/>
                <a:moveTo>
                  <a:pt x="2966603" y="79667"/>
                </a:moveTo>
                <a:cubicBezTo>
                  <a:pt x="2952184" y="78930"/>
                  <a:pt x="2937519" y="83727"/>
                  <a:pt x="2925935" y="94308"/>
                </a:cubicBezTo>
                <a:cubicBezTo>
                  <a:pt x="2924457" y="95292"/>
                  <a:pt x="2922978" y="96768"/>
                  <a:pt x="2921991" y="98245"/>
                </a:cubicBezTo>
                <a:cubicBezTo>
                  <a:pt x="2911147" y="114484"/>
                  <a:pt x="2906217" y="134169"/>
                  <a:pt x="2907203" y="153362"/>
                </a:cubicBezTo>
                <a:cubicBezTo>
                  <a:pt x="2907696" y="202573"/>
                  <a:pt x="2926428" y="227179"/>
                  <a:pt x="2963892" y="227179"/>
                </a:cubicBezTo>
                <a:cubicBezTo>
                  <a:pt x="3001356" y="227179"/>
                  <a:pt x="3020087" y="202573"/>
                  <a:pt x="3020087" y="153362"/>
                </a:cubicBezTo>
                <a:cubicBezTo>
                  <a:pt x="3021566" y="134169"/>
                  <a:pt x="3016143" y="114484"/>
                  <a:pt x="3005791" y="98245"/>
                </a:cubicBezTo>
                <a:cubicBezTo>
                  <a:pt x="2995194" y="86680"/>
                  <a:pt x="2981022" y="80406"/>
                  <a:pt x="2966603" y="79667"/>
                </a:cubicBezTo>
                <a:close/>
                <a:moveTo>
                  <a:pt x="1682622" y="55601"/>
                </a:moveTo>
                <a:lnTo>
                  <a:pt x="1846913" y="55601"/>
                </a:lnTo>
                <a:lnTo>
                  <a:pt x="1820110" y="97385"/>
                </a:lnTo>
                <a:lnTo>
                  <a:pt x="1685601" y="97385"/>
                </a:lnTo>
                <a:cubicBezTo>
                  <a:pt x="1651352" y="97385"/>
                  <a:pt x="1621076" y="119997"/>
                  <a:pt x="1611645" y="152932"/>
                </a:cubicBezTo>
                <a:lnTo>
                  <a:pt x="1834009" y="152932"/>
                </a:lnTo>
                <a:lnTo>
                  <a:pt x="1807205" y="194224"/>
                </a:lnTo>
                <a:lnTo>
                  <a:pt x="1611645" y="194224"/>
                </a:lnTo>
                <a:cubicBezTo>
                  <a:pt x="1621076" y="227160"/>
                  <a:pt x="1651352" y="249771"/>
                  <a:pt x="1685601" y="249771"/>
                </a:cubicBezTo>
                <a:lnTo>
                  <a:pt x="1850884" y="249771"/>
                </a:lnTo>
                <a:lnTo>
                  <a:pt x="1823585" y="291064"/>
                </a:lnTo>
                <a:lnTo>
                  <a:pt x="1682622" y="291064"/>
                </a:lnTo>
                <a:cubicBezTo>
                  <a:pt x="1618594" y="290081"/>
                  <a:pt x="1566975" y="238958"/>
                  <a:pt x="1565981" y="175544"/>
                </a:cubicBezTo>
                <a:cubicBezTo>
                  <a:pt x="1564492" y="110657"/>
                  <a:pt x="1617105" y="57076"/>
                  <a:pt x="1682622" y="55601"/>
                </a:cubicBezTo>
                <a:close/>
                <a:moveTo>
                  <a:pt x="1314831" y="55601"/>
                </a:moveTo>
                <a:lnTo>
                  <a:pt x="1360494" y="55601"/>
                </a:lnTo>
                <a:lnTo>
                  <a:pt x="1360494" y="249771"/>
                </a:lnTo>
                <a:lnTo>
                  <a:pt x="1573922" y="249771"/>
                </a:lnTo>
                <a:lnTo>
                  <a:pt x="1546624" y="291064"/>
                </a:lnTo>
                <a:lnTo>
                  <a:pt x="1338159" y="291064"/>
                </a:lnTo>
                <a:cubicBezTo>
                  <a:pt x="1331707" y="291064"/>
                  <a:pt x="1325750" y="288606"/>
                  <a:pt x="1321283" y="284181"/>
                </a:cubicBezTo>
                <a:cubicBezTo>
                  <a:pt x="1317313" y="280249"/>
                  <a:pt x="1314831" y="274351"/>
                  <a:pt x="1314831" y="268452"/>
                </a:cubicBezTo>
                <a:close/>
                <a:moveTo>
                  <a:pt x="1125723" y="55601"/>
                </a:moveTo>
                <a:lnTo>
                  <a:pt x="1290510" y="55601"/>
                </a:lnTo>
                <a:lnTo>
                  <a:pt x="1263212" y="96893"/>
                </a:lnTo>
                <a:lnTo>
                  <a:pt x="1128702" y="96893"/>
                </a:lnTo>
                <a:cubicBezTo>
                  <a:pt x="1127709" y="96893"/>
                  <a:pt x="1126716" y="96893"/>
                  <a:pt x="1125723" y="96893"/>
                </a:cubicBezTo>
                <a:cubicBezTo>
                  <a:pt x="1083038" y="97877"/>
                  <a:pt x="1049286" y="132778"/>
                  <a:pt x="1049783" y="175052"/>
                </a:cubicBezTo>
                <a:cubicBezTo>
                  <a:pt x="1051272" y="216836"/>
                  <a:pt x="1086016" y="250263"/>
                  <a:pt x="1128702" y="249771"/>
                </a:cubicBezTo>
                <a:lnTo>
                  <a:pt x="1293984" y="249771"/>
                </a:lnTo>
                <a:lnTo>
                  <a:pt x="1267181" y="291064"/>
                </a:lnTo>
                <a:lnTo>
                  <a:pt x="1125723" y="291064"/>
                </a:lnTo>
                <a:cubicBezTo>
                  <a:pt x="1124235" y="291064"/>
                  <a:pt x="1123242" y="291064"/>
                  <a:pt x="1121753" y="291064"/>
                </a:cubicBezTo>
                <a:cubicBezTo>
                  <a:pt x="1055739" y="290081"/>
                  <a:pt x="1003623" y="236500"/>
                  <a:pt x="1004616" y="171120"/>
                </a:cubicBezTo>
                <a:cubicBezTo>
                  <a:pt x="1005608" y="106232"/>
                  <a:pt x="1060206" y="54618"/>
                  <a:pt x="1125723" y="55601"/>
                </a:cubicBezTo>
                <a:close/>
                <a:moveTo>
                  <a:pt x="403046" y="55601"/>
                </a:moveTo>
                <a:lnTo>
                  <a:pt x="603073" y="55601"/>
                </a:lnTo>
                <a:cubicBezTo>
                  <a:pt x="646256" y="56584"/>
                  <a:pt x="681000" y="90503"/>
                  <a:pt x="681991" y="133270"/>
                </a:cubicBezTo>
                <a:cubicBezTo>
                  <a:pt x="682984" y="177510"/>
                  <a:pt x="647744" y="213887"/>
                  <a:pt x="603073" y="214870"/>
                </a:cubicBezTo>
                <a:lnTo>
                  <a:pt x="582227" y="214870"/>
                </a:lnTo>
                <a:lnTo>
                  <a:pt x="674050" y="291064"/>
                </a:lnTo>
                <a:lnTo>
                  <a:pt x="608037" y="291064"/>
                </a:lnTo>
                <a:lnTo>
                  <a:pt x="471046" y="173578"/>
                </a:lnTo>
                <a:lnTo>
                  <a:pt x="600094" y="173578"/>
                </a:lnTo>
                <a:cubicBezTo>
                  <a:pt x="621438" y="173578"/>
                  <a:pt x="638810" y="156373"/>
                  <a:pt x="638810" y="135236"/>
                </a:cubicBezTo>
                <a:cubicBezTo>
                  <a:pt x="638810" y="114098"/>
                  <a:pt x="621438" y="97385"/>
                  <a:pt x="600094" y="97385"/>
                </a:cubicBezTo>
                <a:lnTo>
                  <a:pt x="448710" y="97385"/>
                </a:lnTo>
                <a:lnTo>
                  <a:pt x="448710" y="291064"/>
                </a:lnTo>
                <a:lnTo>
                  <a:pt x="403046" y="291064"/>
                </a:lnTo>
                <a:close/>
                <a:moveTo>
                  <a:pt x="121122" y="55601"/>
                </a:moveTo>
                <a:lnTo>
                  <a:pt x="259602" y="55601"/>
                </a:lnTo>
                <a:cubicBezTo>
                  <a:pt x="323632" y="56584"/>
                  <a:pt x="375250" y="107707"/>
                  <a:pt x="376243" y="171120"/>
                </a:cubicBezTo>
                <a:cubicBezTo>
                  <a:pt x="377733" y="236500"/>
                  <a:pt x="325120" y="290081"/>
                  <a:pt x="259602" y="291064"/>
                </a:cubicBezTo>
                <a:lnTo>
                  <a:pt x="121122" y="291064"/>
                </a:lnTo>
                <a:cubicBezTo>
                  <a:pt x="119634" y="291064"/>
                  <a:pt x="118641" y="291064"/>
                  <a:pt x="117152" y="291064"/>
                </a:cubicBezTo>
                <a:cubicBezTo>
                  <a:pt x="51138" y="290081"/>
                  <a:pt x="-978" y="236500"/>
                  <a:pt x="14" y="171120"/>
                </a:cubicBezTo>
                <a:cubicBezTo>
                  <a:pt x="1007" y="106232"/>
                  <a:pt x="55605" y="54618"/>
                  <a:pt x="121122" y="55601"/>
                </a:cubicBezTo>
                <a:close/>
                <a:moveTo>
                  <a:pt x="7873183" y="54804"/>
                </a:moveTo>
                <a:lnTo>
                  <a:pt x="7905231" y="54804"/>
                </a:lnTo>
                <a:lnTo>
                  <a:pt x="8000886" y="197646"/>
                </a:lnTo>
                <a:lnTo>
                  <a:pt x="8000886" y="54804"/>
                </a:lnTo>
                <a:lnTo>
                  <a:pt x="8034908" y="54804"/>
                </a:lnTo>
                <a:lnTo>
                  <a:pt x="8034908" y="253797"/>
                </a:lnTo>
                <a:lnTo>
                  <a:pt x="8002365" y="253797"/>
                </a:lnTo>
                <a:lnTo>
                  <a:pt x="7907203" y="110956"/>
                </a:lnTo>
                <a:lnTo>
                  <a:pt x="7907203" y="253797"/>
                </a:lnTo>
                <a:lnTo>
                  <a:pt x="7873183" y="253797"/>
                </a:lnTo>
                <a:close/>
                <a:moveTo>
                  <a:pt x="7474213" y="54804"/>
                </a:moveTo>
                <a:lnTo>
                  <a:pt x="7506631" y="54804"/>
                </a:lnTo>
                <a:lnTo>
                  <a:pt x="7506631" y="253797"/>
                </a:lnTo>
                <a:lnTo>
                  <a:pt x="7474213" y="253797"/>
                </a:lnTo>
                <a:close/>
                <a:moveTo>
                  <a:pt x="7230886" y="54804"/>
                </a:moveTo>
                <a:lnTo>
                  <a:pt x="7386037" y="54804"/>
                </a:lnTo>
                <a:lnTo>
                  <a:pt x="7386037" y="83865"/>
                </a:lnTo>
                <a:lnTo>
                  <a:pt x="7325348" y="83865"/>
                </a:lnTo>
                <a:lnTo>
                  <a:pt x="7325348" y="253797"/>
                </a:lnTo>
                <a:lnTo>
                  <a:pt x="7291576" y="253797"/>
                </a:lnTo>
                <a:lnTo>
                  <a:pt x="7291576" y="83865"/>
                </a:lnTo>
                <a:lnTo>
                  <a:pt x="7230886" y="83865"/>
                </a:lnTo>
                <a:close/>
                <a:moveTo>
                  <a:pt x="7083291" y="54804"/>
                </a:moveTo>
                <a:lnTo>
                  <a:pt x="7116634" y="54804"/>
                </a:lnTo>
                <a:lnTo>
                  <a:pt x="7193129" y="253797"/>
                </a:lnTo>
                <a:lnTo>
                  <a:pt x="7155372" y="253797"/>
                </a:lnTo>
                <a:lnTo>
                  <a:pt x="7140171" y="208482"/>
                </a:lnTo>
                <a:lnTo>
                  <a:pt x="7059264" y="208482"/>
                </a:lnTo>
                <a:lnTo>
                  <a:pt x="7043573" y="253797"/>
                </a:lnTo>
                <a:lnTo>
                  <a:pt x="7007288" y="253797"/>
                </a:lnTo>
                <a:close/>
                <a:moveTo>
                  <a:pt x="6654353" y="54804"/>
                </a:moveTo>
                <a:lnTo>
                  <a:pt x="6686770" y="54804"/>
                </a:lnTo>
                <a:lnTo>
                  <a:pt x="6686770" y="253797"/>
                </a:lnTo>
                <a:lnTo>
                  <a:pt x="6654353" y="253797"/>
                </a:lnTo>
                <a:close/>
                <a:moveTo>
                  <a:pt x="6441716" y="54804"/>
                </a:moveTo>
                <a:lnTo>
                  <a:pt x="6476212" y="54804"/>
                </a:lnTo>
                <a:lnTo>
                  <a:pt x="6476212" y="223259"/>
                </a:lnTo>
                <a:lnTo>
                  <a:pt x="6568367" y="223259"/>
                </a:lnTo>
                <a:lnTo>
                  <a:pt x="6568367" y="253797"/>
                </a:lnTo>
                <a:lnTo>
                  <a:pt x="6441716" y="253797"/>
                </a:lnTo>
                <a:close/>
                <a:moveTo>
                  <a:pt x="6215925" y="54804"/>
                </a:moveTo>
                <a:lnTo>
                  <a:pt x="6284111" y="54804"/>
                </a:lnTo>
                <a:cubicBezTo>
                  <a:pt x="6332185" y="54804"/>
                  <a:pt x="6355732" y="76477"/>
                  <a:pt x="6355732" y="120314"/>
                </a:cubicBezTo>
                <a:cubicBezTo>
                  <a:pt x="6355732" y="163659"/>
                  <a:pt x="6332185" y="185824"/>
                  <a:pt x="6284111" y="185824"/>
                </a:cubicBezTo>
                <a:lnTo>
                  <a:pt x="6250264" y="185824"/>
                </a:lnTo>
                <a:lnTo>
                  <a:pt x="6250264" y="253797"/>
                </a:lnTo>
                <a:lnTo>
                  <a:pt x="6215925" y="253797"/>
                </a:lnTo>
                <a:close/>
                <a:moveTo>
                  <a:pt x="5990136" y="54804"/>
                </a:moveTo>
                <a:lnTo>
                  <a:pt x="6058321" y="54804"/>
                </a:lnTo>
                <a:cubicBezTo>
                  <a:pt x="6105905" y="54804"/>
                  <a:pt x="6129942" y="76477"/>
                  <a:pt x="6129942" y="120314"/>
                </a:cubicBezTo>
                <a:cubicBezTo>
                  <a:pt x="6129942" y="163659"/>
                  <a:pt x="6105905" y="185824"/>
                  <a:pt x="6058321" y="185824"/>
                </a:cubicBezTo>
                <a:lnTo>
                  <a:pt x="6023983" y="185824"/>
                </a:lnTo>
                <a:lnTo>
                  <a:pt x="6023983" y="253797"/>
                </a:lnTo>
                <a:lnTo>
                  <a:pt x="5990136" y="253797"/>
                </a:lnTo>
                <a:close/>
                <a:moveTo>
                  <a:pt x="5800889" y="54804"/>
                </a:moveTo>
                <a:lnTo>
                  <a:pt x="5834231" y="54804"/>
                </a:lnTo>
                <a:lnTo>
                  <a:pt x="5910726" y="253797"/>
                </a:lnTo>
                <a:lnTo>
                  <a:pt x="5872969" y="253797"/>
                </a:lnTo>
                <a:lnTo>
                  <a:pt x="5857769" y="208482"/>
                </a:lnTo>
                <a:lnTo>
                  <a:pt x="5776862" y="208482"/>
                </a:lnTo>
                <a:lnTo>
                  <a:pt x="5761661" y="253797"/>
                </a:lnTo>
                <a:lnTo>
                  <a:pt x="5724886" y="253797"/>
                </a:lnTo>
                <a:close/>
                <a:moveTo>
                  <a:pt x="5428025" y="54804"/>
                </a:moveTo>
                <a:lnTo>
                  <a:pt x="5461771" y="54804"/>
                </a:lnTo>
                <a:lnTo>
                  <a:pt x="5538065" y="253797"/>
                </a:lnTo>
                <a:lnTo>
                  <a:pt x="5499917" y="253797"/>
                </a:lnTo>
                <a:lnTo>
                  <a:pt x="5484757" y="208482"/>
                </a:lnTo>
                <a:lnTo>
                  <a:pt x="5404550" y="208482"/>
                </a:lnTo>
                <a:lnTo>
                  <a:pt x="5388905" y="253797"/>
                </a:lnTo>
                <a:lnTo>
                  <a:pt x="5352225" y="253797"/>
                </a:lnTo>
                <a:close/>
                <a:moveTo>
                  <a:pt x="5001483" y="54804"/>
                </a:moveTo>
                <a:lnTo>
                  <a:pt x="5033901" y="54804"/>
                </a:lnTo>
                <a:lnTo>
                  <a:pt x="5033901" y="253797"/>
                </a:lnTo>
                <a:lnTo>
                  <a:pt x="5001483" y="253797"/>
                </a:lnTo>
                <a:close/>
                <a:moveTo>
                  <a:pt x="4549903" y="54804"/>
                </a:moveTo>
                <a:lnTo>
                  <a:pt x="4675796" y="54804"/>
                </a:lnTo>
                <a:lnTo>
                  <a:pt x="4675796" y="83865"/>
                </a:lnTo>
                <a:lnTo>
                  <a:pt x="4583835" y="83865"/>
                </a:lnTo>
                <a:lnTo>
                  <a:pt x="4583835" y="138539"/>
                </a:lnTo>
                <a:lnTo>
                  <a:pt x="4667928" y="138539"/>
                </a:lnTo>
                <a:lnTo>
                  <a:pt x="4667928" y="167600"/>
                </a:lnTo>
                <a:lnTo>
                  <a:pt x="4583835" y="167600"/>
                </a:lnTo>
                <a:lnTo>
                  <a:pt x="4583835" y="224736"/>
                </a:lnTo>
                <a:lnTo>
                  <a:pt x="4678747" y="224736"/>
                </a:lnTo>
                <a:lnTo>
                  <a:pt x="4678747" y="253797"/>
                </a:lnTo>
                <a:lnTo>
                  <a:pt x="4549903" y="253797"/>
                </a:lnTo>
                <a:close/>
                <a:moveTo>
                  <a:pt x="4243005" y="54804"/>
                </a:moveTo>
                <a:lnTo>
                  <a:pt x="4278452" y="54804"/>
                </a:lnTo>
                <a:lnTo>
                  <a:pt x="4347376" y="197153"/>
                </a:lnTo>
                <a:lnTo>
                  <a:pt x="4415317" y="54804"/>
                </a:lnTo>
                <a:lnTo>
                  <a:pt x="4450764" y="54804"/>
                </a:lnTo>
                <a:lnTo>
                  <a:pt x="4450764" y="253797"/>
                </a:lnTo>
                <a:lnTo>
                  <a:pt x="4417287" y="253797"/>
                </a:lnTo>
                <a:lnTo>
                  <a:pt x="4417287" y="113911"/>
                </a:lnTo>
                <a:lnTo>
                  <a:pt x="4358700" y="234587"/>
                </a:lnTo>
                <a:lnTo>
                  <a:pt x="4334576" y="234587"/>
                </a:lnTo>
                <a:lnTo>
                  <a:pt x="4275989" y="115882"/>
                </a:lnTo>
                <a:lnTo>
                  <a:pt x="4275989" y="253797"/>
                </a:lnTo>
                <a:lnTo>
                  <a:pt x="4243005" y="253797"/>
                </a:lnTo>
                <a:close/>
                <a:moveTo>
                  <a:pt x="4051566" y="54804"/>
                </a:moveTo>
                <a:lnTo>
                  <a:pt x="4084909" y="54804"/>
                </a:lnTo>
                <a:lnTo>
                  <a:pt x="4161403" y="253797"/>
                </a:lnTo>
                <a:lnTo>
                  <a:pt x="4123648" y="253797"/>
                </a:lnTo>
                <a:lnTo>
                  <a:pt x="4108446" y="208482"/>
                </a:lnTo>
                <a:lnTo>
                  <a:pt x="4027539" y="208482"/>
                </a:lnTo>
                <a:lnTo>
                  <a:pt x="4012339" y="253797"/>
                </a:lnTo>
                <a:lnTo>
                  <a:pt x="3975562" y="253797"/>
                </a:lnTo>
                <a:close/>
                <a:moveTo>
                  <a:pt x="3609477" y="54804"/>
                </a:moveTo>
                <a:lnTo>
                  <a:pt x="3643992" y="54804"/>
                </a:lnTo>
                <a:lnTo>
                  <a:pt x="3643992" y="137553"/>
                </a:lnTo>
                <a:lnTo>
                  <a:pt x="3737180" y="137553"/>
                </a:lnTo>
                <a:lnTo>
                  <a:pt x="3737180" y="54804"/>
                </a:lnTo>
                <a:lnTo>
                  <a:pt x="3771202" y="54804"/>
                </a:lnTo>
                <a:lnTo>
                  <a:pt x="3771202" y="253797"/>
                </a:lnTo>
                <a:lnTo>
                  <a:pt x="3737180" y="253797"/>
                </a:lnTo>
                <a:lnTo>
                  <a:pt x="3737180" y="166615"/>
                </a:lnTo>
                <a:lnTo>
                  <a:pt x="3643992" y="166615"/>
                </a:lnTo>
                <a:lnTo>
                  <a:pt x="3643992" y="253797"/>
                </a:lnTo>
                <a:lnTo>
                  <a:pt x="3609477" y="253797"/>
                </a:lnTo>
                <a:close/>
                <a:moveTo>
                  <a:pt x="3366148" y="54804"/>
                </a:moveTo>
                <a:lnTo>
                  <a:pt x="3521301" y="54804"/>
                </a:lnTo>
                <a:lnTo>
                  <a:pt x="3521301" y="83865"/>
                </a:lnTo>
                <a:lnTo>
                  <a:pt x="3460610" y="83865"/>
                </a:lnTo>
                <a:lnTo>
                  <a:pt x="3460610" y="253797"/>
                </a:lnTo>
                <a:lnTo>
                  <a:pt x="3426839" y="253797"/>
                </a:lnTo>
                <a:lnTo>
                  <a:pt x="3426839" y="83865"/>
                </a:lnTo>
                <a:lnTo>
                  <a:pt x="3366148" y="83865"/>
                </a:lnTo>
                <a:close/>
                <a:moveTo>
                  <a:pt x="2618631" y="54804"/>
                </a:moveTo>
                <a:lnTo>
                  <a:pt x="2650681" y="54804"/>
                </a:lnTo>
                <a:lnTo>
                  <a:pt x="2746827" y="197646"/>
                </a:lnTo>
                <a:lnTo>
                  <a:pt x="2746827" y="54804"/>
                </a:lnTo>
                <a:lnTo>
                  <a:pt x="2780356" y="54804"/>
                </a:lnTo>
                <a:lnTo>
                  <a:pt x="2780356" y="253797"/>
                </a:lnTo>
                <a:lnTo>
                  <a:pt x="2748307" y="253797"/>
                </a:lnTo>
                <a:lnTo>
                  <a:pt x="2652653" y="110956"/>
                </a:lnTo>
                <a:lnTo>
                  <a:pt x="2652653" y="253797"/>
                </a:lnTo>
                <a:lnTo>
                  <a:pt x="2618631" y="253797"/>
                </a:lnTo>
                <a:close/>
                <a:moveTo>
                  <a:pt x="4766925" y="54095"/>
                </a:moveTo>
                <a:lnTo>
                  <a:pt x="4839456" y="54095"/>
                </a:lnTo>
                <a:cubicBezTo>
                  <a:pt x="4858205" y="52612"/>
                  <a:pt x="4877448" y="58544"/>
                  <a:pt x="4892744" y="69418"/>
                </a:cubicBezTo>
                <a:cubicBezTo>
                  <a:pt x="4905573" y="81281"/>
                  <a:pt x="4912480" y="97594"/>
                  <a:pt x="4911493" y="114895"/>
                </a:cubicBezTo>
                <a:cubicBezTo>
                  <a:pt x="4911493" y="128241"/>
                  <a:pt x="4907547" y="141092"/>
                  <a:pt x="4899652" y="151472"/>
                </a:cubicBezTo>
                <a:cubicBezTo>
                  <a:pt x="4891758" y="161853"/>
                  <a:pt x="4879915" y="168773"/>
                  <a:pt x="4867087" y="171740"/>
                </a:cubicBezTo>
                <a:lnTo>
                  <a:pt x="4919882" y="253794"/>
                </a:lnTo>
                <a:lnTo>
                  <a:pt x="4881889" y="253794"/>
                </a:lnTo>
                <a:lnTo>
                  <a:pt x="4835016" y="178165"/>
                </a:lnTo>
                <a:lnTo>
                  <a:pt x="4800971" y="171740"/>
                </a:lnTo>
                <a:lnTo>
                  <a:pt x="4800971" y="253794"/>
                </a:lnTo>
                <a:lnTo>
                  <a:pt x="4766925" y="253794"/>
                </a:lnTo>
                <a:close/>
                <a:moveTo>
                  <a:pt x="3144744" y="54095"/>
                </a:moveTo>
                <a:lnTo>
                  <a:pt x="3217275" y="54095"/>
                </a:lnTo>
                <a:cubicBezTo>
                  <a:pt x="3236024" y="52612"/>
                  <a:pt x="3255267" y="58544"/>
                  <a:pt x="3270563" y="69418"/>
                </a:cubicBezTo>
                <a:cubicBezTo>
                  <a:pt x="3283391" y="81281"/>
                  <a:pt x="3290300" y="97594"/>
                  <a:pt x="3288819" y="114895"/>
                </a:cubicBezTo>
                <a:cubicBezTo>
                  <a:pt x="3289312" y="128241"/>
                  <a:pt x="3285364" y="141092"/>
                  <a:pt x="3277964" y="151472"/>
                </a:cubicBezTo>
                <a:cubicBezTo>
                  <a:pt x="3269083" y="161853"/>
                  <a:pt x="3257734" y="168773"/>
                  <a:pt x="3244906" y="171740"/>
                </a:cubicBezTo>
                <a:lnTo>
                  <a:pt x="3297700" y="253794"/>
                </a:lnTo>
                <a:lnTo>
                  <a:pt x="3259709" y="253794"/>
                </a:lnTo>
                <a:lnTo>
                  <a:pt x="3212834" y="178165"/>
                </a:lnTo>
                <a:lnTo>
                  <a:pt x="3179283" y="171740"/>
                </a:lnTo>
                <a:lnTo>
                  <a:pt x="3179283" y="253794"/>
                </a:lnTo>
                <a:lnTo>
                  <a:pt x="3144744" y="253794"/>
                </a:lnTo>
                <a:close/>
                <a:moveTo>
                  <a:pt x="851618" y="53573"/>
                </a:moveTo>
                <a:cubicBezTo>
                  <a:pt x="860304" y="52037"/>
                  <a:pt x="869610" y="53881"/>
                  <a:pt x="877551" y="59534"/>
                </a:cubicBezTo>
                <a:cubicBezTo>
                  <a:pt x="880529" y="61500"/>
                  <a:pt x="883011" y="63958"/>
                  <a:pt x="885494" y="67398"/>
                </a:cubicBezTo>
                <a:lnTo>
                  <a:pt x="1030426" y="291064"/>
                </a:lnTo>
                <a:lnTo>
                  <a:pt x="976324" y="291064"/>
                </a:lnTo>
                <a:lnTo>
                  <a:pt x="950514" y="249771"/>
                </a:lnTo>
                <a:lnTo>
                  <a:pt x="826924" y="249771"/>
                </a:lnTo>
                <a:lnTo>
                  <a:pt x="800122" y="207988"/>
                </a:lnTo>
                <a:lnTo>
                  <a:pt x="922222" y="207988"/>
                </a:lnTo>
                <a:lnTo>
                  <a:pt x="857698" y="105249"/>
                </a:lnTo>
                <a:lnTo>
                  <a:pt x="739568" y="291064"/>
                </a:lnTo>
                <a:lnTo>
                  <a:pt x="684970" y="291064"/>
                </a:lnTo>
                <a:lnTo>
                  <a:pt x="829407" y="67890"/>
                </a:lnTo>
                <a:cubicBezTo>
                  <a:pt x="834867" y="60025"/>
                  <a:pt x="842931" y="55110"/>
                  <a:pt x="851618" y="53573"/>
                </a:cubicBezTo>
                <a:close/>
                <a:moveTo>
                  <a:pt x="8196928" y="50913"/>
                </a:moveTo>
                <a:cubicBezTo>
                  <a:pt x="8206773" y="50913"/>
                  <a:pt x="8216126" y="52389"/>
                  <a:pt x="8225478" y="54358"/>
                </a:cubicBezTo>
                <a:cubicBezTo>
                  <a:pt x="8234340" y="55836"/>
                  <a:pt x="8242709" y="58790"/>
                  <a:pt x="8250584" y="62236"/>
                </a:cubicBezTo>
                <a:lnTo>
                  <a:pt x="8250584" y="92760"/>
                </a:lnTo>
                <a:cubicBezTo>
                  <a:pt x="8233848" y="85376"/>
                  <a:pt x="8215634" y="81437"/>
                  <a:pt x="8197419" y="80944"/>
                </a:cubicBezTo>
                <a:cubicBezTo>
                  <a:pt x="8170837" y="80944"/>
                  <a:pt x="8158038" y="89314"/>
                  <a:pt x="8158038" y="106053"/>
                </a:cubicBezTo>
                <a:cubicBezTo>
                  <a:pt x="8158038" y="111962"/>
                  <a:pt x="8160500" y="117376"/>
                  <a:pt x="8165422" y="120823"/>
                </a:cubicBezTo>
                <a:cubicBezTo>
                  <a:pt x="8173298" y="126730"/>
                  <a:pt x="8181668" y="130670"/>
                  <a:pt x="8191020" y="133623"/>
                </a:cubicBezTo>
                <a:lnTo>
                  <a:pt x="8212188" y="141500"/>
                </a:lnTo>
                <a:cubicBezTo>
                  <a:pt x="8226956" y="145439"/>
                  <a:pt x="8240247" y="153809"/>
                  <a:pt x="8251077" y="164639"/>
                </a:cubicBezTo>
                <a:cubicBezTo>
                  <a:pt x="8258460" y="173995"/>
                  <a:pt x="8262399" y="186302"/>
                  <a:pt x="8262399" y="198610"/>
                </a:cubicBezTo>
                <a:cubicBezTo>
                  <a:pt x="8262892" y="214857"/>
                  <a:pt x="8255507" y="230612"/>
                  <a:pt x="8242709" y="241442"/>
                </a:cubicBezTo>
                <a:cubicBezTo>
                  <a:pt x="8226956" y="252767"/>
                  <a:pt x="8207758" y="258181"/>
                  <a:pt x="8188066" y="257196"/>
                </a:cubicBezTo>
                <a:cubicBezTo>
                  <a:pt x="8180190" y="256705"/>
                  <a:pt x="8172806" y="256212"/>
                  <a:pt x="8164930" y="255720"/>
                </a:cubicBezTo>
                <a:cubicBezTo>
                  <a:pt x="8157546" y="254736"/>
                  <a:pt x="8150161" y="253258"/>
                  <a:pt x="8142778" y="251289"/>
                </a:cubicBezTo>
                <a:cubicBezTo>
                  <a:pt x="8136870" y="249811"/>
                  <a:pt x="8130963" y="247842"/>
                  <a:pt x="8125548" y="245382"/>
                </a:cubicBezTo>
                <a:lnTo>
                  <a:pt x="8125548" y="214857"/>
                </a:lnTo>
                <a:cubicBezTo>
                  <a:pt x="8144254" y="222734"/>
                  <a:pt x="8164438" y="226672"/>
                  <a:pt x="8184621" y="226672"/>
                </a:cubicBezTo>
                <a:cubicBezTo>
                  <a:pt x="8195450" y="227658"/>
                  <a:pt x="8206280" y="225196"/>
                  <a:pt x="8216126" y="219780"/>
                </a:cubicBezTo>
                <a:cubicBezTo>
                  <a:pt x="8223509" y="215349"/>
                  <a:pt x="8227448" y="207472"/>
                  <a:pt x="8226956" y="199103"/>
                </a:cubicBezTo>
                <a:cubicBezTo>
                  <a:pt x="8227448" y="193194"/>
                  <a:pt x="8224986" y="187287"/>
                  <a:pt x="8220064" y="183840"/>
                </a:cubicBezTo>
                <a:cubicBezTo>
                  <a:pt x="8212188" y="177440"/>
                  <a:pt x="8202834" y="173502"/>
                  <a:pt x="8193480" y="170548"/>
                </a:cubicBezTo>
                <a:lnTo>
                  <a:pt x="8172806" y="163163"/>
                </a:lnTo>
                <a:cubicBezTo>
                  <a:pt x="8158530" y="158732"/>
                  <a:pt x="8145238" y="150362"/>
                  <a:pt x="8134901" y="140024"/>
                </a:cubicBezTo>
                <a:cubicBezTo>
                  <a:pt x="8127024" y="130670"/>
                  <a:pt x="8123086" y="119345"/>
                  <a:pt x="8123580" y="107530"/>
                </a:cubicBezTo>
                <a:cubicBezTo>
                  <a:pt x="8123086" y="91283"/>
                  <a:pt x="8130472" y="76022"/>
                  <a:pt x="8143270" y="66175"/>
                </a:cubicBezTo>
                <a:cubicBezTo>
                  <a:pt x="8159022" y="55343"/>
                  <a:pt x="8177729" y="50420"/>
                  <a:pt x="8196928" y="50913"/>
                </a:cubicBezTo>
                <a:close/>
                <a:moveTo>
                  <a:pt x="6875970" y="50912"/>
                </a:moveTo>
                <a:cubicBezTo>
                  <a:pt x="6884331" y="50912"/>
                  <a:pt x="6893184" y="51894"/>
                  <a:pt x="6901545" y="53858"/>
                </a:cubicBezTo>
                <a:cubicBezTo>
                  <a:pt x="6909413" y="55823"/>
                  <a:pt x="6916791" y="58279"/>
                  <a:pt x="6923676" y="62209"/>
                </a:cubicBezTo>
                <a:lnTo>
                  <a:pt x="6923676" y="90696"/>
                </a:lnTo>
                <a:cubicBezTo>
                  <a:pt x="6915808" y="87749"/>
                  <a:pt x="6907447" y="84801"/>
                  <a:pt x="6899086" y="82838"/>
                </a:cubicBezTo>
                <a:cubicBezTo>
                  <a:pt x="6892200" y="81364"/>
                  <a:pt x="6884822" y="80381"/>
                  <a:pt x="6877938" y="80381"/>
                </a:cubicBezTo>
                <a:cubicBezTo>
                  <a:pt x="6860230" y="79399"/>
                  <a:pt x="6842525" y="86275"/>
                  <a:pt x="6830722" y="99045"/>
                </a:cubicBezTo>
                <a:cubicBezTo>
                  <a:pt x="6818426" y="113780"/>
                  <a:pt x="6812524" y="132444"/>
                  <a:pt x="6813999" y="151600"/>
                </a:cubicBezTo>
                <a:cubicBezTo>
                  <a:pt x="6812524" y="171738"/>
                  <a:pt x="6818426" y="191384"/>
                  <a:pt x="6830229" y="207101"/>
                </a:cubicBezTo>
                <a:cubicBezTo>
                  <a:pt x="6842525" y="220855"/>
                  <a:pt x="6859739" y="227730"/>
                  <a:pt x="6877938" y="226748"/>
                </a:cubicBezTo>
                <a:cubicBezTo>
                  <a:pt x="6886298" y="226748"/>
                  <a:pt x="6894167" y="225766"/>
                  <a:pt x="6902528" y="223801"/>
                </a:cubicBezTo>
                <a:cubicBezTo>
                  <a:pt x="6911873" y="221836"/>
                  <a:pt x="6921219" y="218890"/>
                  <a:pt x="6930071" y="214961"/>
                </a:cubicBezTo>
                <a:lnTo>
                  <a:pt x="6930071" y="244430"/>
                </a:lnTo>
                <a:cubicBezTo>
                  <a:pt x="6922201" y="248360"/>
                  <a:pt x="6913348" y="251307"/>
                  <a:pt x="6904496" y="253271"/>
                </a:cubicBezTo>
                <a:cubicBezTo>
                  <a:pt x="6894658" y="255236"/>
                  <a:pt x="6884331" y="256219"/>
                  <a:pt x="6874002" y="256219"/>
                </a:cubicBezTo>
                <a:cubicBezTo>
                  <a:pt x="6847936" y="258182"/>
                  <a:pt x="6821868" y="248360"/>
                  <a:pt x="6803671" y="229695"/>
                </a:cubicBezTo>
                <a:cubicBezTo>
                  <a:pt x="6785965" y="207593"/>
                  <a:pt x="6777113" y="179597"/>
                  <a:pt x="6779079" y="151600"/>
                </a:cubicBezTo>
                <a:cubicBezTo>
                  <a:pt x="6778587" y="132936"/>
                  <a:pt x="6782523" y="114272"/>
                  <a:pt x="6790884" y="97571"/>
                </a:cubicBezTo>
                <a:cubicBezTo>
                  <a:pt x="6798261" y="82838"/>
                  <a:pt x="6809573" y="71049"/>
                  <a:pt x="6824328" y="63190"/>
                </a:cubicBezTo>
                <a:cubicBezTo>
                  <a:pt x="6840065" y="54840"/>
                  <a:pt x="6857773" y="50420"/>
                  <a:pt x="6875970" y="50912"/>
                </a:cubicBezTo>
                <a:close/>
                <a:moveTo>
                  <a:pt x="5222924" y="50912"/>
                </a:moveTo>
                <a:cubicBezTo>
                  <a:pt x="5231805" y="50912"/>
                  <a:pt x="5240687" y="51894"/>
                  <a:pt x="5249074" y="53858"/>
                </a:cubicBezTo>
                <a:cubicBezTo>
                  <a:pt x="5256969" y="55823"/>
                  <a:pt x="5264370" y="58279"/>
                  <a:pt x="5271279" y="62209"/>
                </a:cubicBezTo>
                <a:lnTo>
                  <a:pt x="5271279" y="90696"/>
                </a:lnTo>
                <a:cubicBezTo>
                  <a:pt x="5263383" y="87749"/>
                  <a:pt x="5254503" y="84801"/>
                  <a:pt x="5246114" y="82838"/>
                </a:cubicBezTo>
                <a:cubicBezTo>
                  <a:pt x="5239207" y="81364"/>
                  <a:pt x="5232298" y="80381"/>
                  <a:pt x="5224898" y="80381"/>
                </a:cubicBezTo>
                <a:cubicBezTo>
                  <a:pt x="5207135" y="79399"/>
                  <a:pt x="5189865" y="86275"/>
                  <a:pt x="5177530" y="99045"/>
                </a:cubicBezTo>
                <a:cubicBezTo>
                  <a:pt x="5165689" y="113780"/>
                  <a:pt x="5159768" y="132444"/>
                  <a:pt x="5160755" y="151600"/>
                </a:cubicBezTo>
                <a:cubicBezTo>
                  <a:pt x="5159768" y="171738"/>
                  <a:pt x="5165196" y="191384"/>
                  <a:pt x="5177530" y="207101"/>
                </a:cubicBezTo>
                <a:cubicBezTo>
                  <a:pt x="5189865" y="220855"/>
                  <a:pt x="5207135" y="227730"/>
                  <a:pt x="5224898" y="226748"/>
                </a:cubicBezTo>
                <a:cubicBezTo>
                  <a:pt x="5233779" y="226748"/>
                  <a:pt x="5241673" y="225766"/>
                  <a:pt x="5250062" y="223801"/>
                </a:cubicBezTo>
                <a:cubicBezTo>
                  <a:pt x="5259437" y="221836"/>
                  <a:pt x="5268810" y="218890"/>
                  <a:pt x="5277199" y="214961"/>
                </a:cubicBezTo>
                <a:lnTo>
                  <a:pt x="5277199" y="244430"/>
                </a:lnTo>
                <a:cubicBezTo>
                  <a:pt x="5269797" y="248360"/>
                  <a:pt x="5260917" y="251307"/>
                  <a:pt x="5251541" y="253271"/>
                </a:cubicBezTo>
                <a:cubicBezTo>
                  <a:pt x="5241673" y="255236"/>
                  <a:pt x="5231312" y="256219"/>
                  <a:pt x="5221443" y="256219"/>
                </a:cubicBezTo>
                <a:cubicBezTo>
                  <a:pt x="5194799" y="258182"/>
                  <a:pt x="5169142" y="248360"/>
                  <a:pt x="5150393" y="229695"/>
                </a:cubicBezTo>
                <a:cubicBezTo>
                  <a:pt x="5133124" y="207593"/>
                  <a:pt x="5124242" y="179597"/>
                  <a:pt x="5126216" y="151600"/>
                </a:cubicBezTo>
                <a:cubicBezTo>
                  <a:pt x="5125230" y="132936"/>
                  <a:pt x="5129178" y="114272"/>
                  <a:pt x="5137565" y="97571"/>
                </a:cubicBezTo>
                <a:cubicBezTo>
                  <a:pt x="5144967" y="82838"/>
                  <a:pt x="5156808" y="71049"/>
                  <a:pt x="5171116" y="63190"/>
                </a:cubicBezTo>
                <a:cubicBezTo>
                  <a:pt x="5187399" y="54840"/>
                  <a:pt x="5205162" y="50420"/>
                  <a:pt x="5222924" y="50912"/>
                </a:cubicBezTo>
                <a:close/>
                <a:moveTo>
                  <a:pt x="7689645" y="50510"/>
                </a:moveTo>
                <a:cubicBezTo>
                  <a:pt x="7713922" y="50510"/>
                  <a:pt x="7738199" y="59368"/>
                  <a:pt x="7757178" y="77083"/>
                </a:cubicBezTo>
                <a:cubicBezTo>
                  <a:pt x="7773938" y="98737"/>
                  <a:pt x="7782811" y="125803"/>
                  <a:pt x="7780839" y="153362"/>
                </a:cubicBezTo>
                <a:cubicBezTo>
                  <a:pt x="7782811" y="180920"/>
                  <a:pt x="7773938" y="207986"/>
                  <a:pt x="7757178" y="229640"/>
                </a:cubicBezTo>
                <a:cubicBezTo>
                  <a:pt x="7739925" y="248339"/>
                  <a:pt x="7715278" y="258182"/>
                  <a:pt x="7689645" y="256213"/>
                </a:cubicBezTo>
                <a:cubicBezTo>
                  <a:pt x="7664505" y="258182"/>
                  <a:pt x="7639366" y="248339"/>
                  <a:pt x="7622113" y="229640"/>
                </a:cubicBezTo>
                <a:cubicBezTo>
                  <a:pt x="7605352" y="207986"/>
                  <a:pt x="7596973" y="180920"/>
                  <a:pt x="7598945" y="153362"/>
                </a:cubicBezTo>
                <a:cubicBezTo>
                  <a:pt x="7596973" y="125803"/>
                  <a:pt x="7605352" y="98737"/>
                  <a:pt x="7622113" y="77083"/>
                </a:cubicBezTo>
                <a:cubicBezTo>
                  <a:pt x="7641091" y="59368"/>
                  <a:pt x="7665368" y="50510"/>
                  <a:pt x="7689645" y="50510"/>
                </a:cubicBezTo>
                <a:close/>
                <a:moveTo>
                  <a:pt x="2963645" y="50510"/>
                </a:moveTo>
                <a:cubicBezTo>
                  <a:pt x="2987922" y="50510"/>
                  <a:pt x="3012200" y="59368"/>
                  <a:pt x="3030933" y="77083"/>
                </a:cubicBezTo>
                <a:cubicBezTo>
                  <a:pt x="3048185" y="98737"/>
                  <a:pt x="3056564" y="125803"/>
                  <a:pt x="3054593" y="153362"/>
                </a:cubicBezTo>
                <a:cubicBezTo>
                  <a:pt x="3056564" y="180920"/>
                  <a:pt x="3048185" y="207986"/>
                  <a:pt x="3030933" y="229640"/>
                </a:cubicBezTo>
                <a:cubicBezTo>
                  <a:pt x="3013679" y="248339"/>
                  <a:pt x="2989031" y="258182"/>
                  <a:pt x="2963892" y="256213"/>
                </a:cubicBezTo>
                <a:cubicBezTo>
                  <a:pt x="2938259" y="258182"/>
                  <a:pt x="2913612" y="248339"/>
                  <a:pt x="2896359" y="229640"/>
                </a:cubicBezTo>
                <a:cubicBezTo>
                  <a:pt x="2879106" y="207986"/>
                  <a:pt x="2870726" y="180920"/>
                  <a:pt x="2872698" y="153362"/>
                </a:cubicBezTo>
                <a:cubicBezTo>
                  <a:pt x="2870726" y="125803"/>
                  <a:pt x="2879106" y="98737"/>
                  <a:pt x="2896359" y="77083"/>
                </a:cubicBezTo>
                <a:cubicBezTo>
                  <a:pt x="2915091" y="59368"/>
                  <a:pt x="2939368" y="50510"/>
                  <a:pt x="2963645" y="50510"/>
                </a:cubicBezTo>
                <a:close/>
                <a:moveTo>
                  <a:pt x="2228428" y="0"/>
                </a:moveTo>
                <a:lnTo>
                  <a:pt x="2236832" y="0"/>
                </a:lnTo>
                <a:lnTo>
                  <a:pt x="2236832" y="343672"/>
                </a:lnTo>
                <a:lnTo>
                  <a:pt x="2232814" y="343672"/>
                </a:lnTo>
                <a:lnTo>
                  <a:pt x="2228428" y="343672"/>
                </a:lnTo>
                <a:close/>
              </a:path>
            </a:pathLst>
          </a:custGeom>
          <a:solidFill>
            <a:schemeClr val="bg1"/>
          </a:solidFill>
          <a:ln>
            <a:noFill/>
          </a:ln>
          <a:effectLst/>
        </p:spPr>
        <p:txBody>
          <a:bodyPr wrap="square" anchor="ctr">
            <a:noAutofit/>
          </a:bodyPr>
          <a:lstStyle/>
          <a:p>
            <a:endParaRPr lang="en-US" dirty="0"/>
          </a:p>
        </p:txBody>
      </p:sp>
      <p:sp>
        <p:nvSpPr>
          <p:cNvPr id="4" name="Rectangle 3">
            <a:extLst>
              <a:ext uri="{FF2B5EF4-FFF2-40B4-BE49-F238E27FC236}">
                <a16:creationId xmlns:a16="http://schemas.microsoft.com/office/drawing/2014/main" id="{8E1DAE11-FCDD-A987-164C-0AA36CCE8682}"/>
              </a:ext>
            </a:extLst>
          </p:cNvPr>
          <p:cNvSpPr/>
          <p:nvPr userDrawn="1"/>
        </p:nvSpPr>
        <p:spPr>
          <a:xfrm>
            <a:off x="1257388" y="475679"/>
            <a:ext cx="2160101" cy="261219"/>
          </a:xfrm>
          <a:prstGeom prst="rect">
            <a:avLst/>
          </a:prstGeom>
          <a:solidFill>
            <a:srgbClr val="2C5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7">
            <a:extLst>
              <a:ext uri="{FF2B5EF4-FFF2-40B4-BE49-F238E27FC236}">
                <a16:creationId xmlns:a16="http://schemas.microsoft.com/office/drawing/2014/main" id="{D15D24C1-96F8-1A99-9624-78FFB22B2092}"/>
              </a:ext>
            </a:extLst>
          </p:cNvPr>
          <p:cNvSpPr>
            <a:spLocks noGrp="1"/>
          </p:cNvSpPr>
          <p:nvPr>
            <p:ph type="body" sz="quarter" idx="20" hasCustomPrompt="1"/>
          </p:nvPr>
        </p:nvSpPr>
        <p:spPr>
          <a:xfrm>
            <a:off x="8752989" y="4317694"/>
            <a:ext cx="2753920" cy="347445"/>
          </a:xfrm>
          <a:prstGeom prst="rect">
            <a:avLst/>
          </a:prstGeom>
        </p:spPr>
        <p:txBody>
          <a:bodyPr lIns="0" tIns="0" rIns="0" bIns="0" anchor="b"/>
          <a:lstStyle>
            <a:lvl1pPr marL="0" indent="0" algn="ctr">
              <a:lnSpc>
                <a:spcPts val="2160"/>
              </a:lnSpc>
              <a:buNone/>
              <a:defRPr sz="1500" b="1" i="0" spc="0">
                <a:solidFill>
                  <a:schemeClr val="bg1"/>
                </a:solidFill>
                <a:latin typeface="Oracle Sans Semi Bold" panose="020B0503020204020204" pitchFamily="34" charset="0"/>
                <a:cs typeface="Oracle Sans Semi Bold" panose="020B0503020204020204" pitchFamily="34" charset="0"/>
              </a:defRPr>
            </a:lvl1pPr>
            <a:lvl2pPr marL="457200" indent="0">
              <a:buNone/>
              <a:defRPr b="1" i="1">
                <a:solidFill>
                  <a:schemeClr val="bg1"/>
                </a:solidFill>
              </a:defRPr>
            </a:lvl2pPr>
            <a:lvl3pPr marL="914400" indent="0">
              <a:buNone/>
              <a:defRPr b="1" i="1">
                <a:solidFill>
                  <a:schemeClr val="bg1"/>
                </a:solidFill>
              </a:defRPr>
            </a:lvl3pPr>
            <a:lvl4pPr marL="1371600" indent="0">
              <a:buNone/>
              <a:defRPr b="1" i="1">
                <a:solidFill>
                  <a:schemeClr val="bg1"/>
                </a:solidFill>
              </a:defRPr>
            </a:lvl4pPr>
            <a:lvl5pPr marL="1828800" indent="0">
              <a:buNone/>
              <a:defRPr b="1" i="1">
                <a:solidFill>
                  <a:schemeClr val="bg1"/>
                </a:solidFill>
              </a:defRPr>
            </a:lvl5pPr>
          </a:lstStyle>
          <a:p>
            <a:pPr lvl="0"/>
            <a:r>
              <a:rPr lang="en-US" dirty="0"/>
              <a:t>Team Member Name</a:t>
            </a:r>
          </a:p>
        </p:txBody>
      </p:sp>
      <p:sp>
        <p:nvSpPr>
          <p:cNvPr id="11" name="Text Placeholder 17">
            <a:extLst>
              <a:ext uri="{FF2B5EF4-FFF2-40B4-BE49-F238E27FC236}">
                <a16:creationId xmlns:a16="http://schemas.microsoft.com/office/drawing/2014/main" id="{8C8F1B14-49B4-8E40-AA7E-08969166B89E}"/>
              </a:ext>
            </a:extLst>
          </p:cNvPr>
          <p:cNvSpPr>
            <a:spLocks noGrp="1"/>
          </p:cNvSpPr>
          <p:nvPr>
            <p:ph type="body" sz="quarter" idx="15" hasCustomPrompt="1"/>
          </p:nvPr>
        </p:nvSpPr>
        <p:spPr>
          <a:xfrm>
            <a:off x="9299812" y="4767488"/>
            <a:ext cx="1660275" cy="238910"/>
          </a:xfrm>
          <a:prstGeom prst="rect">
            <a:avLst/>
          </a:prstGeom>
        </p:spPr>
        <p:txBody>
          <a:bodyPr lIns="0" tIns="0" rIns="0" bIns="0" anchor="t"/>
          <a:lstStyle>
            <a:lvl1pPr marL="0" indent="0" algn="ctr">
              <a:buNone/>
              <a:defRPr sz="900" b="0" i="0">
                <a:solidFill>
                  <a:schemeClr val="bg1"/>
                </a:solidFill>
                <a:latin typeface="Oracle Sans Light" panose="020B0403020204020204" pitchFamily="34" charset="0"/>
                <a:cs typeface="Oracle Sans Light" panose="020B0403020204020204" pitchFamily="34" charset="0"/>
              </a:defRPr>
            </a:lvl1pPr>
            <a:lvl2pPr marL="457200" indent="0">
              <a:buNone/>
              <a:defRPr b="1" i="1">
                <a:solidFill>
                  <a:schemeClr val="bg1"/>
                </a:solidFill>
              </a:defRPr>
            </a:lvl2pPr>
            <a:lvl3pPr marL="914400" indent="0">
              <a:buNone/>
              <a:defRPr b="1" i="1">
                <a:solidFill>
                  <a:schemeClr val="bg1"/>
                </a:solidFill>
              </a:defRPr>
            </a:lvl3pPr>
            <a:lvl4pPr marL="1371600" indent="0">
              <a:buNone/>
              <a:defRPr b="1" i="1">
                <a:solidFill>
                  <a:schemeClr val="bg1"/>
                </a:solidFill>
              </a:defRPr>
            </a:lvl4pPr>
            <a:lvl5pPr marL="1828800" indent="0">
              <a:buNone/>
              <a:defRPr b="1" i="1">
                <a:solidFill>
                  <a:schemeClr val="bg1"/>
                </a:solidFill>
              </a:defRPr>
            </a:lvl5pPr>
          </a:lstStyle>
          <a:p>
            <a:pPr lvl="0"/>
            <a:r>
              <a:rPr lang="en-US" dirty="0"/>
              <a:t>Team Member Title</a:t>
            </a:r>
          </a:p>
        </p:txBody>
      </p:sp>
      <p:pic>
        <p:nvPicPr>
          <p:cNvPr id="16" name="Picture 15">
            <a:extLst>
              <a:ext uri="{FF2B5EF4-FFF2-40B4-BE49-F238E27FC236}">
                <a16:creationId xmlns:a16="http://schemas.microsoft.com/office/drawing/2014/main" id="{9AC43F06-C3CB-E29F-ABFB-6212992E2D37}"/>
              </a:ext>
            </a:extLst>
          </p:cNvPr>
          <p:cNvPicPr>
            <a:picLocks noChangeAspect="1"/>
          </p:cNvPicPr>
          <p:nvPr userDrawn="1"/>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rot="18212803">
            <a:off x="8786976" y="2743683"/>
            <a:ext cx="1778213" cy="1286566"/>
          </a:xfrm>
          <a:prstGeom prst="rect">
            <a:avLst/>
          </a:prstGeom>
        </p:spPr>
      </p:pic>
      <p:pic>
        <p:nvPicPr>
          <p:cNvPr id="17" name="Picture 16">
            <a:extLst>
              <a:ext uri="{FF2B5EF4-FFF2-40B4-BE49-F238E27FC236}">
                <a16:creationId xmlns:a16="http://schemas.microsoft.com/office/drawing/2014/main" id="{18D21B6D-87D0-5F87-7E76-F9779BE3D2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3394576">
            <a:off x="10472070" y="3503294"/>
            <a:ext cx="787995" cy="837245"/>
          </a:xfrm>
          <a:prstGeom prst="rect">
            <a:avLst/>
          </a:prstGeom>
        </p:spPr>
      </p:pic>
      <p:sp>
        <p:nvSpPr>
          <p:cNvPr id="19" name="Freeform 10">
            <a:extLst>
              <a:ext uri="{FF2B5EF4-FFF2-40B4-BE49-F238E27FC236}">
                <a16:creationId xmlns:a16="http://schemas.microsoft.com/office/drawing/2014/main" id="{8610E00A-1988-5BE3-63E5-01BB34BDCA0A}"/>
              </a:ext>
            </a:extLst>
          </p:cNvPr>
          <p:cNvSpPr>
            <a:spLocks noChangeArrowheads="1"/>
          </p:cNvSpPr>
          <p:nvPr userDrawn="1"/>
        </p:nvSpPr>
        <p:spPr bwMode="auto">
          <a:xfrm rot="17796924">
            <a:off x="8800483" y="2635525"/>
            <a:ext cx="830539" cy="527819"/>
          </a:xfrm>
          <a:custGeom>
            <a:avLst/>
            <a:gdLst>
              <a:gd name="T0" fmla="*/ 1010 w 5191"/>
              <a:gd name="T1" fmla="*/ 815 h 3299"/>
              <a:gd name="T2" fmla="*/ 319 w 5191"/>
              <a:gd name="T3" fmla="*/ 1202 h 3299"/>
              <a:gd name="T4" fmla="*/ 0 w 5191"/>
              <a:gd name="T5" fmla="*/ 2000 h 3299"/>
              <a:gd name="T6" fmla="*/ 723 w 5191"/>
              <a:gd name="T7" fmla="*/ 3089 h 3299"/>
              <a:gd name="T8" fmla="*/ 1863 w 5191"/>
              <a:gd name="T9" fmla="*/ 3262 h 3299"/>
              <a:gd name="T10" fmla="*/ 3062 w 5191"/>
              <a:gd name="T11" fmla="*/ 3022 h 3299"/>
              <a:gd name="T12" fmla="*/ 4219 w 5191"/>
              <a:gd name="T13" fmla="*/ 2635 h 3299"/>
              <a:gd name="T14" fmla="*/ 4902 w 5191"/>
              <a:gd name="T15" fmla="*/ 2243 h 3299"/>
              <a:gd name="T16" fmla="*/ 4967 w 5191"/>
              <a:gd name="T17" fmla="*/ 857 h 3299"/>
              <a:gd name="T18" fmla="*/ 3308 w 5191"/>
              <a:gd name="T19" fmla="*/ 263 h 3299"/>
              <a:gd name="T20" fmla="*/ 1010 w 5191"/>
              <a:gd name="T21" fmla="*/ 815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91" h="3299">
                <a:moveTo>
                  <a:pt x="1010" y="815"/>
                </a:moveTo>
                <a:cubicBezTo>
                  <a:pt x="855" y="860"/>
                  <a:pt x="562" y="1094"/>
                  <a:pt x="319" y="1202"/>
                </a:cubicBezTo>
                <a:cubicBezTo>
                  <a:pt x="107" y="1484"/>
                  <a:pt x="102" y="1721"/>
                  <a:pt x="0" y="2000"/>
                </a:cubicBezTo>
                <a:cubicBezTo>
                  <a:pt x="34" y="2449"/>
                  <a:pt x="336" y="2878"/>
                  <a:pt x="723" y="3089"/>
                </a:cubicBezTo>
                <a:cubicBezTo>
                  <a:pt x="1092" y="3290"/>
                  <a:pt x="1490" y="3298"/>
                  <a:pt x="1863" y="3262"/>
                </a:cubicBezTo>
                <a:cubicBezTo>
                  <a:pt x="2379" y="3256"/>
                  <a:pt x="2616" y="3002"/>
                  <a:pt x="3062" y="3022"/>
                </a:cubicBezTo>
                <a:cubicBezTo>
                  <a:pt x="3432" y="2982"/>
                  <a:pt x="3787" y="2765"/>
                  <a:pt x="4219" y="2635"/>
                </a:cubicBezTo>
                <a:cubicBezTo>
                  <a:pt x="4431" y="2615"/>
                  <a:pt x="4775" y="2483"/>
                  <a:pt x="4902" y="2243"/>
                </a:cubicBezTo>
                <a:cubicBezTo>
                  <a:pt x="5190" y="1930"/>
                  <a:pt x="5139" y="1329"/>
                  <a:pt x="4967" y="857"/>
                </a:cubicBezTo>
                <a:cubicBezTo>
                  <a:pt x="4642" y="0"/>
                  <a:pt x="4064" y="277"/>
                  <a:pt x="3308" y="263"/>
                </a:cubicBezTo>
                <a:cubicBezTo>
                  <a:pt x="2523" y="353"/>
                  <a:pt x="1753" y="538"/>
                  <a:pt x="1010" y="815"/>
                </a:cubicBezTo>
              </a:path>
            </a:pathLst>
          </a:custGeom>
          <a:solidFill>
            <a:schemeClr val="accent6">
              <a:lumMod val="75000"/>
            </a:schemeClr>
          </a:solidFill>
          <a:ln>
            <a:noFill/>
          </a:ln>
          <a:effectLst/>
        </p:spPr>
        <p:txBody>
          <a:bodyPr wrap="none" anchor="ctr"/>
          <a:lstStyle/>
          <a:p>
            <a:endParaRPr lang="en-US" sz="1633" dirty="0"/>
          </a:p>
        </p:txBody>
      </p:sp>
      <p:sp>
        <p:nvSpPr>
          <p:cNvPr id="20" name="Freeform 6">
            <a:extLst>
              <a:ext uri="{FF2B5EF4-FFF2-40B4-BE49-F238E27FC236}">
                <a16:creationId xmlns:a16="http://schemas.microsoft.com/office/drawing/2014/main" id="{A1DF1F24-EC40-24CB-C1E8-0BD6DD8C5E78}"/>
              </a:ext>
            </a:extLst>
          </p:cNvPr>
          <p:cNvSpPr>
            <a:spLocks noChangeArrowheads="1"/>
          </p:cNvSpPr>
          <p:nvPr userDrawn="1"/>
        </p:nvSpPr>
        <p:spPr bwMode="auto">
          <a:xfrm rot="20393055">
            <a:off x="9627804" y="1890093"/>
            <a:ext cx="1316019" cy="1039690"/>
          </a:xfrm>
          <a:custGeom>
            <a:avLst/>
            <a:gdLst>
              <a:gd name="T0" fmla="*/ 5215 w 6721"/>
              <a:gd name="T1" fmla="*/ 5026 h 5309"/>
              <a:gd name="T2" fmla="*/ 4789 w 6721"/>
              <a:gd name="T3" fmla="*/ 4224 h 5309"/>
              <a:gd name="T4" fmla="*/ 4428 w 6721"/>
              <a:gd name="T5" fmla="*/ 3378 h 5309"/>
              <a:gd name="T6" fmla="*/ 4013 w 6721"/>
              <a:gd name="T7" fmla="*/ 2974 h 5309"/>
              <a:gd name="T8" fmla="*/ 3169 w 6721"/>
              <a:gd name="T9" fmla="*/ 2257 h 5309"/>
              <a:gd name="T10" fmla="*/ 2154 w 6721"/>
              <a:gd name="T11" fmla="*/ 1738 h 5309"/>
              <a:gd name="T12" fmla="*/ 161 w 6721"/>
              <a:gd name="T13" fmla="*/ 584 h 5309"/>
              <a:gd name="T14" fmla="*/ 155 w 6721"/>
              <a:gd name="T15" fmla="*/ 307 h 5309"/>
              <a:gd name="T16" fmla="*/ 2419 w 6721"/>
              <a:gd name="T17" fmla="*/ 138 h 5309"/>
              <a:gd name="T18" fmla="*/ 4216 w 6721"/>
              <a:gd name="T19" fmla="*/ 1337 h 5309"/>
              <a:gd name="T20" fmla="*/ 5893 w 6721"/>
              <a:gd name="T21" fmla="*/ 2954 h 5309"/>
              <a:gd name="T22" fmla="*/ 6406 w 6721"/>
              <a:gd name="T23" fmla="*/ 3409 h 5309"/>
              <a:gd name="T24" fmla="*/ 6514 w 6721"/>
              <a:gd name="T25" fmla="*/ 4075 h 5309"/>
              <a:gd name="T26" fmla="*/ 5777 w 6721"/>
              <a:gd name="T27" fmla="*/ 5110 h 5309"/>
              <a:gd name="T28" fmla="*/ 5571 w 6721"/>
              <a:gd name="T29" fmla="*/ 5285 h 5309"/>
              <a:gd name="T30" fmla="*/ 5215 w 6721"/>
              <a:gd name="T31" fmla="*/ 5026 h 5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1" h="5309">
                <a:moveTo>
                  <a:pt x="5215" y="5026"/>
                </a:moveTo>
                <a:cubicBezTo>
                  <a:pt x="5055" y="4755"/>
                  <a:pt x="4925" y="4501"/>
                  <a:pt x="4789" y="4224"/>
                </a:cubicBezTo>
                <a:cubicBezTo>
                  <a:pt x="4654" y="3948"/>
                  <a:pt x="4578" y="3649"/>
                  <a:pt x="4428" y="3378"/>
                </a:cubicBezTo>
                <a:cubicBezTo>
                  <a:pt x="4310" y="3225"/>
                  <a:pt x="4171" y="3090"/>
                  <a:pt x="4013" y="2974"/>
                </a:cubicBezTo>
                <a:cubicBezTo>
                  <a:pt x="3700" y="2731"/>
                  <a:pt x="3466" y="2460"/>
                  <a:pt x="3169" y="2257"/>
                </a:cubicBezTo>
                <a:cubicBezTo>
                  <a:pt x="2870" y="2071"/>
                  <a:pt x="2478" y="1899"/>
                  <a:pt x="2154" y="1738"/>
                </a:cubicBezTo>
                <a:cubicBezTo>
                  <a:pt x="1499" y="1380"/>
                  <a:pt x="813" y="1021"/>
                  <a:pt x="161" y="584"/>
                </a:cubicBezTo>
                <a:cubicBezTo>
                  <a:pt x="29" y="494"/>
                  <a:pt x="0" y="420"/>
                  <a:pt x="155" y="307"/>
                </a:cubicBezTo>
                <a:cubicBezTo>
                  <a:pt x="627" y="282"/>
                  <a:pt x="1775" y="307"/>
                  <a:pt x="2419" y="138"/>
                </a:cubicBezTo>
                <a:cubicBezTo>
                  <a:pt x="2952" y="0"/>
                  <a:pt x="3644" y="815"/>
                  <a:pt x="4216" y="1337"/>
                </a:cubicBezTo>
                <a:cubicBezTo>
                  <a:pt x="4770" y="1868"/>
                  <a:pt x="5314" y="2469"/>
                  <a:pt x="5893" y="2954"/>
                </a:cubicBezTo>
                <a:cubicBezTo>
                  <a:pt x="6085" y="3143"/>
                  <a:pt x="6212" y="3231"/>
                  <a:pt x="6406" y="3409"/>
                </a:cubicBezTo>
                <a:cubicBezTo>
                  <a:pt x="6615" y="3575"/>
                  <a:pt x="6720" y="3835"/>
                  <a:pt x="6514" y="4075"/>
                </a:cubicBezTo>
                <a:cubicBezTo>
                  <a:pt x="6243" y="4382"/>
                  <a:pt x="6020" y="4758"/>
                  <a:pt x="5777" y="5110"/>
                </a:cubicBezTo>
                <a:cubicBezTo>
                  <a:pt x="5749" y="5156"/>
                  <a:pt x="5673" y="5297"/>
                  <a:pt x="5571" y="5285"/>
                </a:cubicBezTo>
                <a:cubicBezTo>
                  <a:pt x="5402" y="5308"/>
                  <a:pt x="5294" y="5198"/>
                  <a:pt x="5215" y="5026"/>
                </a:cubicBezTo>
              </a:path>
            </a:pathLst>
          </a:custGeom>
          <a:solidFill>
            <a:schemeClr val="accent3"/>
          </a:solidFill>
          <a:ln>
            <a:noFill/>
          </a:ln>
          <a:effectLst/>
        </p:spPr>
        <p:txBody>
          <a:bodyPr wrap="none" anchor="ctr"/>
          <a:lstStyle/>
          <a:p>
            <a:endParaRPr lang="en-US" sz="1633" dirty="0"/>
          </a:p>
        </p:txBody>
      </p:sp>
      <p:sp>
        <p:nvSpPr>
          <p:cNvPr id="21" name="Freeform 7">
            <a:extLst>
              <a:ext uri="{FF2B5EF4-FFF2-40B4-BE49-F238E27FC236}">
                <a16:creationId xmlns:a16="http://schemas.microsoft.com/office/drawing/2014/main" id="{5CBE0393-6B96-FA53-A0F7-9C5AA37CC64D}"/>
              </a:ext>
            </a:extLst>
          </p:cNvPr>
          <p:cNvSpPr>
            <a:spLocks noChangeArrowheads="1"/>
          </p:cNvSpPr>
          <p:nvPr userDrawn="1"/>
        </p:nvSpPr>
        <p:spPr bwMode="auto">
          <a:xfrm rot="12956502">
            <a:off x="8809846" y="1434091"/>
            <a:ext cx="1339759" cy="1349405"/>
          </a:xfrm>
          <a:custGeom>
            <a:avLst/>
            <a:gdLst>
              <a:gd name="T0" fmla="*/ 1820 w 5510"/>
              <a:gd name="T1" fmla="*/ 3251 h 5552"/>
              <a:gd name="T2" fmla="*/ 1733 w 5510"/>
              <a:gd name="T3" fmla="*/ 4256 h 5552"/>
              <a:gd name="T4" fmla="*/ 389 w 5510"/>
              <a:gd name="T5" fmla="*/ 2879 h 5552"/>
              <a:gd name="T6" fmla="*/ 3 w 5510"/>
              <a:gd name="T7" fmla="*/ 2088 h 5552"/>
              <a:gd name="T8" fmla="*/ 1860 w 5510"/>
              <a:gd name="T9" fmla="*/ 1109 h 5552"/>
              <a:gd name="T10" fmla="*/ 4075 w 5510"/>
              <a:gd name="T11" fmla="*/ 522 h 5552"/>
              <a:gd name="T12" fmla="*/ 4653 w 5510"/>
              <a:gd name="T13" fmla="*/ 254 h 5552"/>
              <a:gd name="T14" fmla="*/ 5003 w 5510"/>
              <a:gd name="T15" fmla="*/ 226 h 5552"/>
              <a:gd name="T16" fmla="*/ 4670 w 5510"/>
              <a:gd name="T17" fmla="*/ 1101 h 5552"/>
              <a:gd name="T18" fmla="*/ 3011 w 5510"/>
              <a:gd name="T19" fmla="*/ 2729 h 5552"/>
              <a:gd name="T20" fmla="*/ 4589 w 5510"/>
              <a:gd name="T21" fmla="*/ 3508 h 5552"/>
              <a:gd name="T22" fmla="*/ 5438 w 5510"/>
              <a:gd name="T23" fmla="*/ 4236 h 5552"/>
              <a:gd name="T24" fmla="*/ 5221 w 5510"/>
              <a:gd name="T25" fmla="*/ 4405 h 5552"/>
              <a:gd name="T26" fmla="*/ 4428 w 5510"/>
              <a:gd name="T27" fmla="*/ 4484 h 5552"/>
              <a:gd name="T28" fmla="*/ 3474 w 5510"/>
              <a:gd name="T29" fmla="*/ 4230 h 5552"/>
              <a:gd name="T30" fmla="*/ 2068 w 5510"/>
              <a:gd name="T31" fmla="*/ 3316 h 5552"/>
              <a:gd name="T32" fmla="*/ 1820 w 5510"/>
              <a:gd name="T33" fmla="*/ 3251 h 5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0" h="5552">
                <a:moveTo>
                  <a:pt x="1820" y="3251"/>
                </a:moveTo>
                <a:cubicBezTo>
                  <a:pt x="1975" y="3841"/>
                  <a:pt x="3169" y="5551"/>
                  <a:pt x="1733" y="4256"/>
                </a:cubicBezTo>
                <a:cubicBezTo>
                  <a:pt x="1281" y="3801"/>
                  <a:pt x="697" y="3454"/>
                  <a:pt x="389" y="2879"/>
                </a:cubicBezTo>
                <a:cubicBezTo>
                  <a:pt x="271" y="2610"/>
                  <a:pt x="0" y="2399"/>
                  <a:pt x="3" y="2088"/>
                </a:cubicBezTo>
                <a:cubicBezTo>
                  <a:pt x="725" y="1978"/>
                  <a:pt x="1199" y="1366"/>
                  <a:pt x="1860" y="1109"/>
                </a:cubicBezTo>
                <a:cubicBezTo>
                  <a:pt x="2571" y="819"/>
                  <a:pt x="3364" y="810"/>
                  <a:pt x="4075" y="522"/>
                </a:cubicBezTo>
                <a:cubicBezTo>
                  <a:pt x="4273" y="443"/>
                  <a:pt x="4462" y="344"/>
                  <a:pt x="4653" y="254"/>
                </a:cubicBezTo>
                <a:cubicBezTo>
                  <a:pt x="4755" y="226"/>
                  <a:pt x="5018" y="0"/>
                  <a:pt x="5003" y="226"/>
                </a:cubicBezTo>
                <a:cubicBezTo>
                  <a:pt x="4958" y="539"/>
                  <a:pt x="4845" y="838"/>
                  <a:pt x="4670" y="1101"/>
                </a:cubicBezTo>
                <a:cubicBezTo>
                  <a:pt x="4120" y="2018"/>
                  <a:pt x="3784" y="2111"/>
                  <a:pt x="3011" y="2729"/>
                </a:cubicBezTo>
                <a:cubicBezTo>
                  <a:pt x="3460" y="3102"/>
                  <a:pt x="4117" y="3147"/>
                  <a:pt x="4589" y="3508"/>
                </a:cubicBezTo>
                <a:cubicBezTo>
                  <a:pt x="4899" y="3717"/>
                  <a:pt x="5116" y="4036"/>
                  <a:pt x="5438" y="4236"/>
                </a:cubicBezTo>
                <a:cubicBezTo>
                  <a:pt x="5509" y="4332"/>
                  <a:pt x="5280" y="4371"/>
                  <a:pt x="5221" y="4405"/>
                </a:cubicBezTo>
                <a:cubicBezTo>
                  <a:pt x="4967" y="4490"/>
                  <a:pt x="4696" y="4518"/>
                  <a:pt x="4428" y="4484"/>
                </a:cubicBezTo>
                <a:cubicBezTo>
                  <a:pt x="4103" y="4436"/>
                  <a:pt x="3762" y="4397"/>
                  <a:pt x="3474" y="4230"/>
                </a:cubicBezTo>
                <a:cubicBezTo>
                  <a:pt x="2997" y="3937"/>
                  <a:pt x="2574" y="3564"/>
                  <a:pt x="2068" y="3316"/>
                </a:cubicBezTo>
                <a:cubicBezTo>
                  <a:pt x="1989" y="3293"/>
                  <a:pt x="1908" y="3206"/>
                  <a:pt x="1820" y="3251"/>
                </a:cubicBezTo>
              </a:path>
            </a:pathLst>
          </a:custGeom>
          <a:solidFill>
            <a:srgbClr val="315357"/>
          </a:solidFill>
          <a:ln>
            <a:noFill/>
          </a:ln>
          <a:effectLst/>
        </p:spPr>
        <p:txBody>
          <a:bodyPr wrap="none" anchor="ctr"/>
          <a:lstStyle/>
          <a:p>
            <a:endParaRPr lang="en-US" sz="1633" dirty="0"/>
          </a:p>
        </p:txBody>
      </p:sp>
      <p:pic>
        <p:nvPicPr>
          <p:cNvPr id="22" name="Graphic 21">
            <a:extLst>
              <a:ext uri="{FF2B5EF4-FFF2-40B4-BE49-F238E27FC236}">
                <a16:creationId xmlns:a16="http://schemas.microsoft.com/office/drawing/2014/main" id="{2DF3FD37-5A3B-921E-3E77-DAD4BC1F36F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154627">
            <a:off x="10723648" y="2696024"/>
            <a:ext cx="950586" cy="856701"/>
          </a:xfrm>
          <a:prstGeom prst="rect">
            <a:avLst/>
          </a:prstGeom>
        </p:spPr>
      </p:pic>
      <p:sp>
        <p:nvSpPr>
          <p:cNvPr id="23" name="Picture Placeholder 32">
            <a:extLst>
              <a:ext uri="{FF2B5EF4-FFF2-40B4-BE49-F238E27FC236}">
                <a16:creationId xmlns:a16="http://schemas.microsoft.com/office/drawing/2014/main" id="{B2D4C4F7-6A52-0CEF-0884-7B84F5420190}"/>
              </a:ext>
            </a:extLst>
          </p:cNvPr>
          <p:cNvSpPr>
            <a:spLocks noGrp="1" noChangeAspect="1"/>
          </p:cNvSpPr>
          <p:nvPr>
            <p:ph type="pic" sz="quarter" idx="12" hasCustomPrompt="1"/>
          </p:nvPr>
        </p:nvSpPr>
        <p:spPr>
          <a:xfrm>
            <a:off x="9144000" y="2139857"/>
            <a:ext cx="1971899" cy="1969391"/>
          </a:xfrm>
          <a:prstGeom prst="roundRect">
            <a:avLst>
              <a:gd name="adj" fmla="val 50000"/>
            </a:avLst>
          </a:prstGeom>
          <a:solidFill>
            <a:schemeClr val="accent4">
              <a:lumMod val="50000"/>
            </a:schemeClr>
          </a:solidFill>
          <a:ln w="28575">
            <a:noFill/>
          </a:ln>
        </p:spPr>
        <p:txBody>
          <a:bodyPr bIns="822960" anchor="ctr"/>
          <a:lstStyle>
            <a:lvl1pPr marL="0" indent="0" algn="ctr">
              <a:buNone/>
              <a:defRPr sz="1050" b="0" i="0">
                <a:solidFill>
                  <a:schemeClr val="bg1"/>
                </a:solidFill>
                <a:latin typeface="Oracle Sans Light" panose="020B0403020204020204" pitchFamily="34" charset="0"/>
                <a:cs typeface="Oracle Sans Light" panose="020B0403020204020204" pitchFamily="34" charset="0"/>
              </a:defRPr>
            </a:lvl1pPr>
          </a:lstStyle>
          <a:p>
            <a:r>
              <a:rPr lang="en-US" dirty="0"/>
              <a:t>Click to </a:t>
            </a:r>
            <a:br>
              <a:rPr lang="en-US" dirty="0"/>
            </a:br>
            <a:r>
              <a:rPr lang="en-US" dirty="0"/>
              <a:t>add photo</a:t>
            </a:r>
          </a:p>
        </p:txBody>
      </p:sp>
      <p:pic>
        <p:nvPicPr>
          <p:cNvPr id="6" name="Picture 5">
            <a:extLst>
              <a:ext uri="{FF2B5EF4-FFF2-40B4-BE49-F238E27FC236}">
                <a16:creationId xmlns:a16="http://schemas.microsoft.com/office/drawing/2014/main" id="{7DFAF65E-8426-F843-DF5E-C7C8B1A38144}"/>
              </a:ext>
            </a:extLst>
          </p:cNvPr>
          <p:cNvPicPr>
            <a:picLocks noChangeAspect="1"/>
          </p:cNvPicPr>
          <p:nvPr userDrawn="1"/>
        </p:nvPicPr>
        <p:blipFill>
          <a:blip r:embed="rId7"/>
          <a:stretch>
            <a:fillRect/>
          </a:stretch>
        </p:blipFill>
        <p:spPr>
          <a:xfrm>
            <a:off x="4957603" y="2857420"/>
            <a:ext cx="2276793" cy="1143160"/>
          </a:xfrm>
          <a:prstGeom prst="rect">
            <a:avLst/>
          </a:prstGeom>
        </p:spPr>
      </p:pic>
      <p:sp>
        <p:nvSpPr>
          <p:cNvPr id="9" name="Slide Number">
            <a:extLst>
              <a:ext uri="{FF2B5EF4-FFF2-40B4-BE49-F238E27FC236}">
                <a16:creationId xmlns:a16="http://schemas.microsoft.com/office/drawing/2014/main" id="{48D1A6D7-AC98-FFCB-E798-273825B3A557}"/>
              </a:ext>
            </a:extLst>
          </p:cNvPr>
          <p:cNvSpPr>
            <a:spLocks noGrp="1"/>
          </p:cNvSpPr>
          <p:nvPr>
            <p:ph type="sldNum" sz="quarter" idx="4"/>
          </p:nvPr>
        </p:nvSpPr>
        <p:spPr>
          <a:xfrm>
            <a:off x="571500" y="642366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2" name="Footer Placeholder">
            <a:extLst>
              <a:ext uri="{FF2B5EF4-FFF2-40B4-BE49-F238E27FC236}">
                <a16:creationId xmlns:a16="http://schemas.microsoft.com/office/drawing/2014/main" id="{C1D82C7A-602F-6326-D337-A23ED10E65B8}"/>
              </a:ext>
            </a:extLst>
          </p:cNvPr>
          <p:cNvSpPr>
            <a:spLocks noGrp="1"/>
          </p:cNvSpPr>
          <p:nvPr>
            <p:ph type="ftr" sz="quarter" idx="3"/>
          </p:nvPr>
        </p:nvSpPr>
        <p:spPr>
          <a:xfrm>
            <a:off x="937259" y="642397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1221539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genda - Sea">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3DF41B-48AC-B60D-66A5-7CA0F7EFD4CE}"/>
              </a:ext>
            </a:extLst>
          </p:cNvPr>
          <p:cNvSpPr/>
          <p:nvPr userDrawn="1"/>
        </p:nvSpPr>
        <p:spPr>
          <a:xfrm>
            <a:off x="0" y="0"/>
            <a:ext cx="4419600" cy="6858000"/>
          </a:xfrm>
          <a:prstGeom prst="rect">
            <a:avLst/>
          </a:prstGeom>
          <a:solidFill>
            <a:srgbClr val="2C5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86CCCA0-B587-5FF2-354A-3C83E28EFA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1703"/>
          <a:stretch/>
        </p:blipFill>
        <p:spPr>
          <a:xfrm rot="16200000">
            <a:off x="-1073695" y="4467573"/>
            <a:ext cx="3097811" cy="950419"/>
          </a:xfrm>
          <a:custGeom>
            <a:avLst/>
            <a:gdLst>
              <a:gd name="connsiteX0" fmla="*/ 3097811 w 3097811"/>
              <a:gd name="connsiteY0" fmla="*/ 0 h 950419"/>
              <a:gd name="connsiteX1" fmla="*/ 3097811 w 3097811"/>
              <a:gd name="connsiteY1" fmla="*/ 950419 h 950419"/>
              <a:gd name="connsiteX2" fmla="*/ 0 w 3097811"/>
              <a:gd name="connsiteY2" fmla="*/ 950419 h 950419"/>
              <a:gd name="connsiteX3" fmla="*/ 0 w 3097811"/>
              <a:gd name="connsiteY3" fmla="*/ 0 h 950419"/>
            </a:gdLst>
            <a:ahLst/>
            <a:cxnLst>
              <a:cxn ang="0">
                <a:pos x="connsiteX0" y="connsiteY0"/>
              </a:cxn>
              <a:cxn ang="0">
                <a:pos x="connsiteX1" y="connsiteY1"/>
              </a:cxn>
              <a:cxn ang="0">
                <a:pos x="connsiteX2" y="connsiteY2"/>
              </a:cxn>
              <a:cxn ang="0">
                <a:pos x="connsiteX3" y="connsiteY3"/>
              </a:cxn>
            </a:cxnLst>
            <a:rect l="l" t="t" r="r" b="b"/>
            <a:pathLst>
              <a:path w="3097811" h="950419">
                <a:moveTo>
                  <a:pt x="3097811" y="0"/>
                </a:moveTo>
                <a:lnTo>
                  <a:pt x="3097811" y="950419"/>
                </a:lnTo>
                <a:lnTo>
                  <a:pt x="0" y="950419"/>
                </a:lnTo>
                <a:lnTo>
                  <a:pt x="0" y="0"/>
                </a:lnTo>
                <a:close/>
              </a:path>
            </a:pathLst>
          </a:custGeom>
        </p:spPr>
      </p:pic>
      <p:sp>
        <p:nvSpPr>
          <p:cNvPr id="15" name="Title 1">
            <a:extLst>
              <a:ext uri="{FF2B5EF4-FFF2-40B4-BE49-F238E27FC236}">
                <a16:creationId xmlns:a16="http://schemas.microsoft.com/office/drawing/2014/main" id="{82F7377F-09ED-676A-4AE2-E2B67F7BFC15}"/>
              </a:ext>
            </a:extLst>
          </p:cNvPr>
          <p:cNvSpPr>
            <a:spLocks noGrp="1"/>
          </p:cNvSpPr>
          <p:nvPr>
            <p:ph type="title" hasCustomPrompt="1"/>
          </p:nvPr>
        </p:nvSpPr>
        <p:spPr>
          <a:xfrm>
            <a:off x="543559" y="797786"/>
            <a:ext cx="3571241" cy="365125"/>
          </a:xfrm>
          <a:prstGeom prst="rect">
            <a:avLst/>
          </a:prstGeom>
        </p:spPr>
        <p:txBody>
          <a:bodyPr lIns="0" anchor="t"/>
          <a:lstStyle>
            <a:lvl1pPr>
              <a:lnSpc>
                <a:spcPts val="2800"/>
              </a:lnSpc>
              <a:defRPr sz="2500" b="0" i="0">
                <a:solidFill>
                  <a:schemeClr val="bg2"/>
                </a:solidFill>
                <a:latin typeface="Georgia" panose="02040502050405020303" pitchFamily="18" charset="0"/>
                <a:cs typeface="Oracle Sans Ultra Light" panose="020B0303020204020204" pitchFamily="34" charset="0"/>
              </a:defRPr>
            </a:lvl1pPr>
          </a:lstStyle>
          <a:p>
            <a:r>
              <a:rPr lang="en-US" dirty="0"/>
              <a:t>Today</a:t>
            </a:r>
          </a:p>
        </p:txBody>
      </p:sp>
      <p:grpSp>
        <p:nvGrpSpPr>
          <p:cNvPr id="4" name="Group 3">
            <a:extLst>
              <a:ext uri="{FF2B5EF4-FFF2-40B4-BE49-F238E27FC236}">
                <a16:creationId xmlns:a16="http://schemas.microsoft.com/office/drawing/2014/main" id="{A9F3699B-6E88-91E9-4DDD-6DD09DD921F2}"/>
              </a:ext>
            </a:extLst>
          </p:cNvPr>
          <p:cNvGrpSpPr/>
          <p:nvPr userDrawn="1"/>
        </p:nvGrpSpPr>
        <p:grpSpPr>
          <a:xfrm>
            <a:off x="-12244" y="4827065"/>
            <a:ext cx="1778213" cy="1773953"/>
            <a:chOff x="-12244" y="4131740"/>
            <a:chExt cx="1778213" cy="1773953"/>
          </a:xfrm>
        </p:grpSpPr>
        <p:sp>
          <p:nvSpPr>
            <p:cNvPr id="12" name="Freeform 13">
              <a:extLst>
                <a:ext uri="{FF2B5EF4-FFF2-40B4-BE49-F238E27FC236}">
                  <a16:creationId xmlns:a16="http://schemas.microsoft.com/office/drawing/2014/main" id="{F3471407-D9C4-9A90-B521-FF5E81AC9138}"/>
                </a:ext>
              </a:extLst>
            </p:cNvPr>
            <p:cNvSpPr>
              <a:spLocks noChangeArrowheads="1"/>
            </p:cNvSpPr>
            <p:nvPr userDrawn="1"/>
          </p:nvSpPr>
          <p:spPr bwMode="auto">
            <a:xfrm rot="5400000">
              <a:off x="389476" y="4190775"/>
              <a:ext cx="974774" cy="856703"/>
            </a:xfrm>
            <a:custGeom>
              <a:avLst/>
              <a:gdLst>
                <a:gd name="T0" fmla="*/ 4113 w 6262"/>
                <a:gd name="T1" fmla="*/ 5503 h 5504"/>
                <a:gd name="T2" fmla="*/ 2206 w 6262"/>
                <a:gd name="T3" fmla="*/ 5156 h 5504"/>
                <a:gd name="T4" fmla="*/ 1111 w 6262"/>
                <a:gd name="T5" fmla="*/ 4973 h 5504"/>
                <a:gd name="T6" fmla="*/ 448 w 6262"/>
                <a:gd name="T7" fmla="*/ 4496 h 5504"/>
                <a:gd name="T8" fmla="*/ 0 w 6262"/>
                <a:gd name="T9" fmla="*/ 3565 h 5504"/>
                <a:gd name="T10" fmla="*/ 1024 w 6262"/>
                <a:gd name="T11" fmla="*/ 3003 h 5504"/>
                <a:gd name="T12" fmla="*/ 2531 w 6262"/>
                <a:gd name="T13" fmla="*/ 3215 h 5504"/>
                <a:gd name="T14" fmla="*/ 1250 w 6262"/>
                <a:gd name="T15" fmla="*/ 1854 h 5504"/>
                <a:gd name="T16" fmla="*/ 629 w 6262"/>
                <a:gd name="T17" fmla="*/ 1140 h 5504"/>
                <a:gd name="T18" fmla="*/ 268 w 6262"/>
                <a:gd name="T19" fmla="*/ 342 h 5504"/>
                <a:gd name="T20" fmla="*/ 1594 w 6262"/>
                <a:gd name="T21" fmla="*/ 204 h 5504"/>
                <a:gd name="T22" fmla="*/ 2963 w 6262"/>
                <a:gd name="T23" fmla="*/ 1076 h 5504"/>
                <a:gd name="T24" fmla="*/ 3256 w 6262"/>
                <a:gd name="T25" fmla="*/ 1756 h 5504"/>
                <a:gd name="T26" fmla="*/ 3879 w 6262"/>
                <a:gd name="T27" fmla="*/ 2216 h 5504"/>
                <a:gd name="T28" fmla="*/ 4271 w 6262"/>
                <a:gd name="T29" fmla="*/ 1809 h 5504"/>
                <a:gd name="T30" fmla="*/ 4449 w 6262"/>
                <a:gd name="T31" fmla="*/ 1121 h 5504"/>
                <a:gd name="T32" fmla="*/ 4742 w 6262"/>
                <a:gd name="T33" fmla="*/ 0 h 5504"/>
                <a:gd name="T34" fmla="*/ 5902 w 6262"/>
                <a:gd name="T35" fmla="*/ 421 h 5504"/>
                <a:gd name="T36" fmla="*/ 5798 w 6262"/>
                <a:gd name="T37" fmla="*/ 2374 h 5504"/>
                <a:gd name="T38" fmla="*/ 4113 w 6262"/>
                <a:gd name="T39" fmla="*/ 5503 h 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2" h="5504">
                  <a:moveTo>
                    <a:pt x="4113" y="5503"/>
                  </a:moveTo>
                  <a:cubicBezTo>
                    <a:pt x="4113" y="5503"/>
                    <a:pt x="2717" y="5139"/>
                    <a:pt x="2206" y="5156"/>
                  </a:cubicBezTo>
                  <a:cubicBezTo>
                    <a:pt x="1772" y="5179"/>
                    <a:pt x="1515" y="5125"/>
                    <a:pt x="1111" y="4973"/>
                  </a:cubicBezTo>
                  <a:cubicBezTo>
                    <a:pt x="922" y="4891"/>
                    <a:pt x="544" y="4710"/>
                    <a:pt x="448" y="4496"/>
                  </a:cubicBezTo>
                  <a:cubicBezTo>
                    <a:pt x="333" y="4225"/>
                    <a:pt x="0" y="3565"/>
                    <a:pt x="0" y="3565"/>
                  </a:cubicBezTo>
                  <a:cubicBezTo>
                    <a:pt x="0" y="3565"/>
                    <a:pt x="739" y="2997"/>
                    <a:pt x="1024" y="3003"/>
                  </a:cubicBezTo>
                  <a:cubicBezTo>
                    <a:pt x="1921" y="3014"/>
                    <a:pt x="1935" y="3765"/>
                    <a:pt x="2531" y="3215"/>
                  </a:cubicBezTo>
                  <a:cubicBezTo>
                    <a:pt x="2827" y="2941"/>
                    <a:pt x="1450" y="2046"/>
                    <a:pt x="1250" y="1854"/>
                  </a:cubicBezTo>
                  <a:cubicBezTo>
                    <a:pt x="993" y="1663"/>
                    <a:pt x="781" y="1420"/>
                    <a:pt x="629" y="1140"/>
                  </a:cubicBezTo>
                  <a:cubicBezTo>
                    <a:pt x="499" y="887"/>
                    <a:pt x="268" y="342"/>
                    <a:pt x="268" y="342"/>
                  </a:cubicBezTo>
                  <a:cubicBezTo>
                    <a:pt x="268" y="342"/>
                    <a:pt x="942" y="3"/>
                    <a:pt x="1594" y="204"/>
                  </a:cubicBezTo>
                  <a:cubicBezTo>
                    <a:pt x="2175" y="381"/>
                    <a:pt x="2717" y="446"/>
                    <a:pt x="2963" y="1076"/>
                  </a:cubicBezTo>
                  <a:cubicBezTo>
                    <a:pt x="3070" y="1299"/>
                    <a:pt x="3163" y="1527"/>
                    <a:pt x="3256" y="1756"/>
                  </a:cubicBezTo>
                  <a:cubicBezTo>
                    <a:pt x="3361" y="2046"/>
                    <a:pt x="3547" y="2388"/>
                    <a:pt x="3879" y="2216"/>
                  </a:cubicBezTo>
                  <a:cubicBezTo>
                    <a:pt x="4054" y="2128"/>
                    <a:pt x="4192" y="1984"/>
                    <a:pt x="4271" y="1809"/>
                  </a:cubicBezTo>
                  <a:cubicBezTo>
                    <a:pt x="4373" y="1592"/>
                    <a:pt x="4421" y="1361"/>
                    <a:pt x="4449" y="1121"/>
                  </a:cubicBezTo>
                  <a:cubicBezTo>
                    <a:pt x="4505" y="621"/>
                    <a:pt x="4742" y="0"/>
                    <a:pt x="4742" y="0"/>
                  </a:cubicBezTo>
                  <a:cubicBezTo>
                    <a:pt x="4742" y="0"/>
                    <a:pt x="5626" y="68"/>
                    <a:pt x="5902" y="421"/>
                  </a:cubicBezTo>
                  <a:cubicBezTo>
                    <a:pt x="6261" y="991"/>
                    <a:pt x="6151" y="1826"/>
                    <a:pt x="5798" y="2374"/>
                  </a:cubicBezTo>
                  <a:cubicBezTo>
                    <a:pt x="4884" y="3683"/>
                    <a:pt x="4113" y="5503"/>
                    <a:pt x="4113" y="5503"/>
                  </a:cubicBezTo>
                </a:path>
              </a:pathLst>
            </a:custGeom>
            <a:solidFill>
              <a:srgbClr val="697761"/>
            </a:solidFill>
            <a:ln>
              <a:noFill/>
            </a:ln>
            <a:effectLst/>
          </p:spPr>
          <p:txBody>
            <a:bodyPr wrap="none" anchor="ctr"/>
            <a:lstStyle/>
            <a:p>
              <a:endParaRPr lang="en-US" dirty="0"/>
            </a:p>
          </p:txBody>
        </p:sp>
        <p:pic>
          <p:nvPicPr>
            <p:cNvPr id="17" name="Picture 16">
              <a:extLst>
                <a:ext uri="{FF2B5EF4-FFF2-40B4-BE49-F238E27FC236}">
                  <a16:creationId xmlns:a16="http://schemas.microsoft.com/office/drawing/2014/main" id="{EC4A6FE6-3AE6-FDFB-B019-FBC1D8C48324}"/>
                </a:ext>
              </a:extLst>
            </p:cNvPr>
            <p:cNvPicPr>
              <a:picLocks noChangeAspect="1"/>
            </p:cNvPicPr>
            <p:nvPr userDrawn="1"/>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rot="10800000">
              <a:off x="-12244" y="4619127"/>
              <a:ext cx="1778213" cy="1286566"/>
            </a:xfrm>
            <a:prstGeom prst="rect">
              <a:avLst/>
            </a:prstGeom>
          </p:spPr>
        </p:pic>
      </p:grpSp>
      <p:sp>
        <p:nvSpPr>
          <p:cNvPr id="2" name="Text Placeholder 4">
            <a:extLst>
              <a:ext uri="{FF2B5EF4-FFF2-40B4-BE49-F238E27FC236}">
                <a16:creationId xmlns:a16="http://schemas.microsoft.com/office/drawing/2014/main" id="{FC601FC6-00BA-3580-A489-1ADCD533F65A}"/>
              </a:ext>
            </a:extLst>
          </p:cNvPr>
          <p:cNvSpPr>
            <a:spLocks noGrp="1"/>
          </p:cNvSpPr>
          <p:nvPr>
            <p:ph type="body" sz="quarter" idx="10" hasCustomPrompt="1"/>
          </p:nvPr>
        </p:nvSpPr>
        <p:spPr>
          <a:xfrm>
            <a:off x="5345244" y="2209800"/>
            <a:ext cx="1087840" cy="3150180"/>
          </a:xfrm>
          <a:prstGeom prst="rect">
            <a:avLst/>
          </a:prstGeom>
        </p:spPr>
        <p:txBody>
          <a:bodyPr lIns="0"/>
          <a:lstStyle>
            <a:lvl1pPr marL="0" indent="0" algn="r">
              <a:lnSpc>
                <a:spcPct val="150000"/>
              </a:lnSpc>
              <a:spcBef>
                <a:spcPts val="0"/>
              </a:spcBef>
              <a:spcAft>
                <a:spcPts val="1200"/>
              </a:spcAft>
              <a:buNone/>
              <a:defRPr sz="1300" b="1" i="0">
                <a:solidFill>
                  <a:schemeClr val="tx1"/>
                </a:solidFill>
                <a:latin typeface="Oracle Sans" panose="020B0503020204020204" pitchFamily="34" charset="0"/>
                <a:cs typeface="Oracle Sans" panose="020B0503020204020204" pitchFamily="34" charset="0"/>
              </a:defRPr>
            </a:lvl1pPr>
          </a:lstStyle>
          <a:p>
            <a:pPr lvl="0"/>
            <a:r>
              <a:rPr lang="en-US" dirty="0"/>
              <a:t>09:30 AM</a:t>
            </a:r>
          </a:p>
          <a:p>
            <a:pPr lvl="0"/>
            <a:r>
              <a:rPr lang="en-US" dirty="0"/>
              <a:t>09:45 AM</a:t>
            </a:r>
          </a:p>
          <a:p>
            <a:pPr lvl="0"/>
            <a:r>
              <a:rPr lang="en-US" dirty="0"/>
              <a:t>10:00 AM</a:t>
            </a:r>
          </a:p>
          <a:p>
            <a:pPr lvl="0"/>
            <a:r>
              <a:rPr lang="en-US" dirty="0"/>
              <a:t>12:30 PM</a:t>
            </a:r>
          </a:p>
          <a:p>
            <a:pPr lvl="0"/>
            <a:r>
              <a:rPr lang="en-US" dirty="0"/>
              <a:t>01:30 PM</a:t>
            </a:r>
          </a:p>
          <a:p>
            <a:pPr lvl="0"/>
            <a:r>
              <a:rPr lang="en-US" dirty="0"/>
              <a:t>03:00 PM</a:t>
            </a:r>
          </a:p>
        </p:txBody>
      </p:sp>
      <p:sp>
        <p:nvSpPr>
          <p:cNvPr id="3" name="Text Placeholder 4">
            <a:extLst>
              <a:ext uri="{FF2B5EF4-FFF2-40B4-BE49-F238E27FC236}">
                <a16:creationId xmlns:a16="http://schemas.microsoft.com/office/drawing/2014/main" id="{67871427-A1AD-B657-4AD1-589FE1830439}"/>
              </a:ext>
            </a:extLst>
          </p:cNvPr>
          <p:cNvSpPr>
            <a:spLocks noGrp="1"/>
          </p:cNvSpPr>
          <p:nvPr>
            <p:ph type="body" sz="quarter" idx="11" hasCustomPrompt="1"/>
          </p:nvPr>
        </p:nvSpPr>
        <p:spPr>
          <a:xfrm>
            <a:off x="6690909" y="2209800"/>
            <a:ext cx="4343400" cy="3150180"/>
          </a:xfrm>
          <a:prstGeom prst="rect">
            <a:avLst/>
          </a:prstGeom>
        </p:spPr>
        <p:txBody>
          <a:bodyPr/>
          <a:lstStyle>
            <a:lvl1pPr marL="0" indent="0">
              <a:lnSpc>
                <a:spcPct val="150000"/>
              </a:lnSpc>
              <a:spcBef>
                <a:spcPts val="0"/>
              </a:spcBef>
              <a:spcAft>
                <a:spcPts val="1200"/>
              </a:spcAft>
              <a:buNone/>
              <a:defRPr sz="1300" b="0" i="0">
                <a:solidFill>
                  <a:schemeClr val="tx1"/>
                </a:solidFill>
                <a:latin typeface="Oracle Sans Light" panose="020B0403020204020204" pitchFamily="34" charset="0"/>
                <a:cs typeface="Oracle Sans Light" panose="020B0403020204020204" pitchFamily="34" charset="0"/>
              </a:defRPr>
            </a:lvl1pPr>
          </a:lstStyle>
          <a:p>
            <a:pPr lvl="0"/>
            <a:r>
              <a:rPr lang="en-US" dirty="0"/>
              <a:t>Introductions</a:t>
            </a:r>
          </a:p>
          <a:p>
            <a:pPr lvl="0"/>
            <a:r>
              <a:rPr lang="en-US" dirty="0"/>
              <a:t>Ice Breaker</a:t>
            </a:r>
          </a:p>
          <a:p>
            <a:pPr lvl="0"/>
            <a:r>
              <a:rPr lang="en-US" dirty="0"/>
              <a:t>Session 01</a:t>
            </a:r>
          </a:p>
          <a:p>
            <a:pPr lvl="0"/>
            <a:r>
              <a:rPr lang="en-US" dirty="0"/>
              <a:t>Lunch</a:t>
            </a:r>
          </a:p>
          <a:p>
            <a:pPr lvl="0"/>
            <a:r>
              <a:rPr lang="en-US" dirty="0"/>
              <a:t>Session 02</a:t>
            </a:r>
          </a:p>
          <a:p>
            <a:pPr lvl="0"/>
            <a:r>
              <a:rPr lang="en-US" dirty="0"/>
              <a:t>Checkout</a:t>
            </a:r>
          </a:p>
        </p:txBody>
      </p:sp>
      <p:sp>
        <p:nvSpPr>
          <p:cNvPr id="6" name="Text Placeholder 4">
            <a:extLst>
              <a:ext uri="{FF2B5EF4-FFF2-40B4-BE49-F238E27FC236}">
                <a16:creationId xmlns:a16="http://schemas.microsoft.com/office/drawing/2014/main" id="{6C783B5F-FF4D-3DDF-C13D-AD3F79809F1A}"/>
              </a:ext>
            </a:extLst>
          </p:cNvPr>
          <p:cNvSpPr>
            <a:spLocks noGrp="1"/>
          </p:cNvSpPr>
          <p:nvPr>
            <p:ph type="body" sz="quarter" idx="18" hasCustomPrompt="1"/>
          </p:nvPr>
        </p:nvSpPr>
        <p:spPr>
          <a:xfrm>
            <a:off x="6454798" y="2209800"/>
            <a:ext cx="225875" cy="3150180"/>
          </a:xfrm>
          <a:prstGeom prst="rect">
            <a:avLst/>
          </a:prstGeom>
        </p:spPr>
        <p:txBody>
          <a:bodyPr/>
          <a:lstStyle>
            <a:lvl1pPr marL="0" indent="0" algn="ctr">
              <a:lnSpc>
                <a:spcPct val="150000"/>
              </a:lnSpc>
              <a:spcBef>
                <a:spcPts val="0"/>
              </a:spcBef>
              <a:spcAft>
                <a:spcPts val="1200"/>
              </a:spcAft>
              <a:buNone/>
              <a:defRPr sz="1300" b="0" i="0">
                <a:solidFill>
                  <a:schemeClr val="tx1">
                    <a:lumMod val="50000"/>
                  </a:schemeClr>
                </a:solidFill>
                <a:latin typeface="Oracle Sans Light" panose="020B0403020204020204" pitchFamily="34" charset="0"/>
                <a:cs typeface="Oracle Sans Light" panose="020B0403020204020204" pitchFamily="34" charset="0"/>
              </a:defRPr>
            </a:lvl1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p:txBody>
      </p:sp>
      <p:sp>
        <p:nvSpPr>
          <p:cNvPr id="7" name="Freeform 6">
            <a:extLst>
              <a:ext uri="{FF2B5EF4-FFF2-40B4-BE49-F238E27FC236}">
                <a16:creationId xmlns:a16="http://schemas.microsoft.com/office/drawing/2014/main" id="{5293EC52-170D-D39F-FA61-4AA19902D272}"/>
              </a:ext>
            </a:extLst>
          </p:cNvPr>
          <p:cNvSpPr>
            <a:spLocks noChangeArrowheads="1"/>
          </p:cNvSpPr>
          <p:nvPr userDrawn="1"/>
        </p:nvSpPr>
        <p:spPr bwMode="auto">
          <a:xfrm rot="7200000">
            <a:off x="11460503" y="83259"/>
            <a:ext cx="982607" cy="903010"/>
          </a:xfrm>
          <a:custGeom>
            <a:avLst/>
            <a:gdLst>
              <a:gd name="connsiteX0" fmla="*/ 132394 w 1341174"/>
              <a:gd name="connsiteY0" fmla="*/ 901781 h 1232531"/>
              <a:gd name="connsiteX1" fmla="*/ 73609 w 1341174"/>
              <a:gd name="connsiteY1" fmla="*/ 791617 h 1232531"/>
              <a:gd name="connsiteX2" fmla="*/ 23282 w 1341174"/>
              <a:gd name="connsiteY2" fmla="*/ 675766 h 1232531"/>
              <a:gd name="connsiteX3" fmla="*/ 0 w 1341174"/>
              <a:gd name="connsiteY3" fmla="*/ 593433 h 1232531"/>
              <a:gd name="connsiteX4" fmla="*/ 1027857 w 1341174"/>
              <a:gd name="connsiteY4" fmla="*/ 0 h 1232531"/>
              <a:gd name="connsiteX5" fmla="*/ 1059120 w 1341174"/>
              <a:gd name="connsiteY5" fmla="*/ 28278 h 1232531"/>
              <a:gd name="connsiteX6" fmla="*/ 1206010 w 1341174"/>
              <a:gd name="connsiteY6" fmla="*/ 233962 h 1232531"/>
              <a:gd name="connsiteX7" fmla="*/ 1341174 w 1341174"/>
              <a:gd name="connsiteY7" fmla="*/ 798712 h 1232531"/>
              <a:gd name="connsiteX8" fmla="*/ 944550 w 1341174"/>
              <a:gd name="connsiteY8" fmla="*/ 1221919 h 1232531"/>
              <a:gd name="connsiteX9" fmla="*/ 362030 w 1341174"/>
              <a:gd name="connsiteY9" fmla="*/ 1147068 h 1232531"/>
              <a:gd name="connsiteX10" fmla="*/ 132394 w 1341174"/>
              <a:gd name="connsiteY10" fmla="*/ 901781 h 123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174" h="1232531">
                <a:moveTo>
                  <a:pt x="132394" y="901781"/>
                </a:moveTo>
                <a:cubicBezTo>
                  <a:pt x="112034" y="866644"/>
                  <a:pt x="92677" y="829663"/>
                  <a:pt x="73609" y="791617"/>
                </a:cubicBezTo>
                <a:cubicBezTo>
                  <a:pt x="54363" y="753570"/>
                  <a:pt x="37357" y="714660"/>
                  <a:pt x="23282" y="675766"/>
                </a:cubicBezTo>
                <a:lnTo>
                  <a:pt x="0" y="593433"/>
                </a:lnTo>
                <a:lnTo>
                  <a:pt x="1027857" y="0"/>
                </a:lnTo>
                <a:lnTo>
                  <a:pt x="1059120" y="28278"/>
                </a:lnTo>
                <a:cubicBezTo>
                  <a:pt x="1110640" y="79566"/>
                  <a:pt x="1160245" y="144567"/>
                  <a:pt x="1206010" y="233962"/>
                </a:cubicBezTo>
                <a:cubicBezTo>
                  <a:pt x="1308181" y="435101"/>
                  <a:pt x="1308181" y="668521"/>
                  <a:pt x="1341174" y="798712"/>
                </a:cubicBezTo>
                <a:cubicBezTo>
                  <a:pt x="1292217" y="1019006"/>
                  <a:pt x="1133993" y="1161968"/>
                  <a:pt x="944550" y="1221919"/>
                </a:cubicBezTo>
                <a:cubicBezTo>
                  <a:pt x="772490" y="1233980"/>
                  <a:pt x="505000" y="1257038"/>
                  <a:pt x="362030" y="1147068"/>
                </a:cubicBezTo>
                <a:cubicBezTo>
                  <a:pt x="263584" y="1095985"/>
                  <a:pt x="193474" y="1007189"/>
                  <a:pt x="132394" y="901781"/>
                </a:cubicBezTo>
                <a:close/>
              </a:path>
            </a:pathLst>
          </a:custGeom>
          <a:solidFill>
            <a:schemeClr val="accent6">
              <a:lumMod val="60000"/>
              <a:lumOff val="40000"/>
            </a:schemeClr>
          </a:solidFill>
          <a:ln>
            <a:noFill/>
          </a:ln>
          <a:effectLst/>
        </p:spPr>
        <p:txBody>
          <a:bodyPr wrap="square" anchor="ctr">
            <a:noAutofit/>
          </a:bodyPr>
          <a:lstStyle/>
          <a:p>
            <a:endParaRPr lang="en-US" dirty="0"/>
          </a:p>
        </p:txBody>
      </p:sp>
      <p:sp>
        <p:nvSpPr>
          <p:cNvPr id="8" name="Freeform 7">
            <a:extLst>
              <a:ext uri="{FF2B5EF4-FFF2-40B4-BE49-F238E27FC236}">
                <a16:creationId xmlns:a16="http://schemas.microsoft.com/office/drawing/2014/main" id="{3FA76663-BF5B-06B2-ABB9-08167DE67AB4}"/>
              </a:ext>
            </a:extLst>
          </p:cNvPr>
          <p:cNvSpPr>
            <a:spLocks noChangeArrowheads="1"/>
          </p:cNvSpPr>
          <p:nvPr userDrawn="1"/>
        </p:nvSpPr>
        <p:spPr bwMode="auto">
          <a:xfrm rot="12756362">
            <a:off x="11192993" y="129507"/>
            <a:ext cx="882424" cy="888777"/>
          </a:xfrm>
          <a:custGeom>
            <a:avLst/>
            <a:gdLst>
              <a:gd name="T0" fmla="*/ 1820 w 5510"/>
              <a:gd name="T1" fmla="*/ 3251 h 5552"/>
              <a:gd name="T2" fmla="*/ 1733 w 5510"/>
              <a:gd name="T3" fmla="*/ 4256 h 5552"/>
              <a:gd name="T4" fmla="*/ 389 w 5510"/>
              <a:gd name="T5" fmla="*/ 2879 h 5552"/>
              <a:gd name="T6" fmla="*/ 3 w 5510"/>
              <a:gd name="T7" fmla="*/ 2088 h 5552"/>
              <a:gd name="T8" fmla="*/ 1860 w 5510"/>
              <a:gd name="T9" fmla="*/ 1109 h 5552"/>
              <a:gd name="T10" fmla="*/ 4075 w 5510"/>
              <a:gd name="T11" fmla="*/ 522 h 5552"/>
              <a:gd name="T12" fmla="*/ 4653 w 5510"/>
              <a:gd name="T13" fmla="*/ 254 h 5552"/>
              <a:gd name="T14" fmla="*/ 5003 w 5510"/>
              <a:gd name="T15" fmla="*/ 226 h 5552"/>
              <a:gd name="T16" fmla="*/ 4670 w 5510"/>
              <a:gd name="T17" fmla="*/ 1101 h 5552"/>
              <a:gd name="T18" fmla="*/ 3011 w 5510"/>
              <a:gd name="T19" fmla="*/ 2729 h 5552"/>
              <a:gd name="T20" fmla="*/ 4589 w 5510"/>
              <a:gd name="T21" fmla="*/ 3508 h 5552"/>
              <a:gd name="T22" fmla="*/ 5438 w 5510"/>
              <a:gd name="T23" fmla="*/ 4236 h 5552"/>
              <a:gd name="T24" fmla="*/ 5221 w 5510"/>
              <a:gd name="T25" fmla="*/ 4405 h 5552"/>
              <a:gd name="T26" fmla="*/ 4428 w 5510"/>
              <a:gd name="T27" fmla="*/ 4484 h 5552"/>
              <a:gd name="T28" fmla="*/ 3474 w 5510"/>
              <a:gd name="T29" fmla="*/ 4230 h 5552"/>
              <a:gd name="T30" fmla="*/ 2068 w 5510"/>
              <a:gd name="T31" fmla="*/ 3316 h 5552"/>
              <a:gd name="T32" fmla="*/ 1820 w 5510"/>
              <a:gd name="T33" fmla="*/ 3251 h 5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0" h="5552">
                <a:moveTo>
                  <a:pt x="1820" y="3251"/>
                </a:moveTo>
                <a:cubicBezTo>
                  <a:pt x="1975" y="3841"/>
                  <a:pt x="3169" y="5551"/>
                  <a:pt x="1733" y="4256"/>
                </a:cubicBezTo>
                <a:cubicBezTo>
                  <a:pt x="1281" y="3801"/>
                  <a:pt x="697" y="3454"/>
                  <a:pt x="389" y="2879"/>
                </a:cubicBezTo>
                <a:cubicBezTo>
                  <a:pt x="271" y="2610"/>
                  <a:pt x="0" y="2399"/>
                  <a:pt x="3" y="2088"/>
                </a:cubicBezTo>
                <a:cubicBezTo>
                  <a:pt x="725" y="1978"/>
                  <a:pt x="1199" y="1366"/>
                  <a:pt x="1860" y="1109"/>
                </a:cubicBezTo>
                <a:cubicBezTo>
                  <a:pt x="2571" y="819"/>
                  <a:pt x="3364" y="810"/>
                  <a:pt x="4075" y="522"/>
                </a:cubicBezTo>
                <a:cubicBezTo>
                  <a:pt x="4273" y="443"/>
                  <a:pt x="4462" y="344"/>
                  <a:pt x="4653" y="254"/>
                </a:cubicBezTo>
                <a:cubicBezTo>
                  <a:pt x="4755" y="226"/>
                  <a:pt x="5018" y="0"/>
                  <a:pt x="5003" y="226"/>
                </a:cubicBezTo>
                <a:cubicBezTo>
                  <a:pt x="4958" y="539"/>
                  <a:pt x="4845" y="838"/>
                  <a:pt x="4670" y="1101"/>
                </a:cubicBezTo>
                <a:cubicBezTo>
                  <a:pt x="4120" y="2018"/>
                  <a:pt x="3784" y="2111"/>
                  <a:pt x="3011" y="2729"/>
                </a:cubicBezTo>
                <a:cubicBezTo>
                  <a:pt x="3460" y="3102"/>
                  <a:pt x="4117" y="3147"/>
                  <a:pt x="4589" y="3508"/>
                </a:cubicBezTo>
                <a:cubicBezTo>
                  <a:pt x="4899" y="3717"/>
                  <a:pt x="5116" y="4036"/>
                  <a:pt x="5438" y="4236"/>
                </a:cubicBezTo>
                <a:cubicBezTo>
                  <a:pt x="5509" y="4332"/>
                  <a:pt x="5280" y="4371"/>
                  <a:pt x="5221" y="4405"/>
                </a:cubicBezTo>
                <a:cubicBezTo>
                  <a:pt x="4967" y="4490"/>
                  <a:pt x="4696" y="4518"/>
                  <a:pt x="4428" y="4484"/>
                </a:cubicBezTo>
                <a:cubicBezTo>
                  <a:pt x="4103" y="4436"/>
                  <a:pt x="3762" y="4397"/>
                  <a:pt x="3474" y="4230"/>
                </a:cubicBezTo>
                <a:cubicBezTo>
                  <a:pt x="2997" y="3937"/>
                  <a:pt x="2574" y="3564"/>
                  <a:pt x="2068" y="3316"/>
                </a:cubicBezTo>
                <a:cubicBezTo>
                  <a:pt x="1989" y="3293"/>
                  <a:pt x="1908" y="3206"/>
                  <a:pt x="1820" y="3251"/>
                </a:cubicBezTo>
              </a:path>
            </a:pathLst>
          </a:custGeom>
          <a:solidFill>
            <a:schemeClr val="accent4">
              <a:lumMod val="75000"/>
            </a:schemeClr>
          </a:solidFill>
          <a:ln>
            <a:noFill/>
          </a:ln>
          <a:effectLst/>
        </p:spPr>
        <p:txBody>
          <a:bodyPr wrap="none" anchor="ctr"/>
          <a:lstStyle/>
          <a:p>
            <a:endParaRPr lang="en-US" sz="1633" dirty="0"/>
          </a:p>
        </p:txBody>
      </p:sp>
      <p:sp>
        <p:nvSpPr>
          <p:cNvPr id="10" name="Freeform 5">
            <a:extLst>
              <a:ext uri="{FF2B5EF4-FFF2-40B4-BE49-F238E27FC236}">
                <a16:creationId xmlns:a16="http://schemas.microsoft.com/office/drawing/2014/main" id="{F610AF5C-8C73-B297-9E4A-322BA0700EB7}"/>
              </a:ext>
            </a:extLst>
          </p:cNvPr>
          <p:cNvSpPr>
            <a:spLocks noChangeArrowheads="1"/>
          </p:cNvSpPr>
          <p:nvPr userDrawn="1"/>
        </p:nvSpPr>
        <p:spPr bwMode="auto">
          <a:xfrm rot="21275790">
            <a:off x="11823682" y="855971"/>
            <a:ext cx="256252" cy="248753"/>
          </a:xfrm>
          <a:custGeom>
            <a:avLst/>
            <a:gdLst>
              <a:gd name="T0" fmla="*/ 251 w 4369"/>
              <a:gd name="T1" fmla="*/ 1482 h 4240"/>
              <a:gd name="T2" fmla="*/ 409 w 4369"/>
              <a:gd name="T3" fmla="*/ 3246 h 4240"/>
              <a:gd name="T4" fmla="*/ 1899 w 4369"/>
              <a:gd name="T5" fmla="*/ 4239 h 4240"/>
              <a:gd name="T6" fmla="*/ 3454 w 4369"/>
              <a:gd name="T7" fmla="*/ 3587 h 4240"/>
              <a:gd name="T8" fmla="*/ 4343 w 4369"/>
              <a:gd name="T9" fmla="*/ 2187 h 4240"/>
              <a:gd name="T10" fmla="*/ 3587 w 4369"/>
              <a:gd name="T11" fmla="*/ 917 h 4240"/>
              <a:gd name="T12" fmla="*/ 2328 w 4369"/>
              <a:gd name="T13" fmla="*/ 37 h 4240"/>
              <a:gd name="T14" fmla="*/ 1095 w 4369"/>
              <a:gd name="T15" fmla="*/ 466 h 4240"/>
              <a:gd name="T16" fmla="*/ 251 w 4369"/>
              <a:gd name="T17" fmla="*/ 1482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9" h="4240">
                <a:moveTo>
                  <a:pt x="251" y="1482"/>
                </a:moveTo>
                <a:cubicBezTo>
                  <a:pt x="0" y="1981"/>
                  <a:pt x="113" y="2709"/>
                  <a:pt x="409" y="3246"/>
                </a:cubicBezTo>
                <a:cubicBezTo>
                  <a:pt x="705" y="3782"/>
                  <a:pt x="1213" y="4168"/>
                  <a:pt x="1899" y="4239"/>
                </a:cubicBezTo>
                <a:cubicBezTo>
                  <a:pt x="2328" y="4233"/>
                  <a:pt x="2875" y="4149"/>
                  <a:pt x="3454" y="3587"/>
                </a:cubicBezTo>
                <a:cubicBezTo>
                  <a:pt x="3996" y="3121"/>
                  <a:pt x="4286" y="2616"/>
                  <a:pt x="4343" y="2187"/>
                </a:cubicBezTo>
                <a:cubicBezTo>
                  <a:pt x="4368" y="1916"/>
                  <a:pt x="3956" y="1256"/>
                  <a:pt x="3587" y="917"/>
                </a:cubicBezTo>
                <a:cubicBezTo>
                  <a:pt x="3129" y="426"/>
                  <a:pt x="2650" y="141"/>
                  <a:pt x="2328" y="37"/>
                </a:cubicBezTo>
                <a:cubicBezTo>
                  <a:pt x="1936" y="0"/>
                  <a:pt x="1546" y="139"/>
                  <a:pt x="1095" y="466"/>
                </a:cubicBezTo>
                <a:cubicBezTo>
                  <a:pt x="745" y="791"/>
                  <a:pt x="245" y="1157"/>
                  <a:pt x="251" y="1482"/>
                </a:cubicBezTo>
              </a:path>
            </a:pathLst>
          </a:custGeom>
          <a:solidFill>
            <a:schemeClr val="accent3"/>
          </a:solidFill>
          <a:ln>
            <a:noFill/>
          </a:ln>
          <a:effectLst/>
        </p:spPr>
        <p:txBody>
          <a:bodyPr wrap="none" anchor="ctr"/>
          <a:lstStyle/>
          <a:p>
            <a:endParaRPr lang="en-US" sz="1633" dirty="0"/>
          </a:p>
        </p:txBody>
      </p:sp>
      <p:sp>
        <p:nvSpPr>
          <p:cNvPr id="20" name="Slide Number">
            <a:extLst>
              <a:ext uri="{FF2B5EF4-FFF2-40B4-BE49-F238E27FC236}">
                <a16:creationId xmlns:a16="http://schemas.microsoft.com/office/drawing/2014/main" id="{71051CC2-7502-EF36-99AA-C179E8538816}"/>
              </a:ext>
            </a:extLst>
          </p:cNvPr>
          <p:cNvSpPr>
            <a:spLocks noGrp="1"/>
          </p:cNvSpPr>
          <p:nvPr>
            <p:ph type="sldNum" sz="quarter" idx="4"/>
          </p:nvPr>
        </p:nvSpPr>
        <p:spPr>
          <a:xfrm>
            <a:off x="571500" y="642366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21" name="Footer Placeholder">
            <a:extLst>
              <a:ext uri="{FF2B5EF4-FFF2-40B4-BE49-F238E27FC236}">
                <a16:creationId xmlns:a16="http://schemas.microsoft.com/office/drawing/2014/main" id="{441E4D4A-D792-D1B9-721B-63816BF24ECF}"/>
              </a:ext>
            </a:extLst>
          </p:cNvPr>
          <p:cNvSpPr>
            <a:spLocks noGrp="1"/>
          </p:cNvSpPr>
          <p:nvPr>
            <p:ph type="ftr" sz="quarter" idx="3"/>
          </p:nvPr>
        </p:nvSpPr>
        <p:spPr>
          <a:xfrm>
            <a:off x="937259" y="6423978"/>
            <a:ext cx="3063241"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a:t>
            </a:r>
          </a:p>
        </p:txBody>
      </p:sp>
    </p:spTree>
    <p:extLst>
      <p:ext uri="{BB962C8B-B14F-4D97-AF65-F5344CB8AC3E}">
        <p14:creationId xmlns:p14="http://schemas.microsoft.com/office/powerpoint/2010/main" val="16415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genda - Full Page">
    <p:bg>
      <p:bgPr>
        <a:solidFill>
          <a:srgbClr val="FEF9F9"/>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A52DF09-AD9A-B470-3F42-D565140A6FC0}"/>
              </a:ext>
            </a:extLst>
          </p:cNvPr>
          <p:cNvSpPr>
            <a:spLocks noGrp="1"/>
          </p:cNvSpPr>
          <p:nvPr>
            <p:ph type="title" hasCustomPrompt="1"/>
          </p:nvPr>
        </p:nvSpPr>
        <p:spPr>
          <a:xfrm>
            <a:off x="1130299" y="797786"/>
            <a:ext cx="9904010" cy="365125"/>
          </a:xfrm>
          <a:prstGeom prst="rect">
            <a:avLst/>
          </a:prstGeom>
        </p:spPr>
        <p:txBody>
          <a:bodyPr lIns="0" anchor="t"/>
          <a:lstStyle>
            <a:lvl1pPr>
              <a:lnSpc>
                <a:spcPts val="2800"/>
              </a:lnSpc>
              <a:defRPr sz="2400" b="0" i="0">
                <a:solidFill>
                  <a:schemeClr val="tx2">
                    <a:lumMod val="75000"/>
                    <a:lumOff val="25000"/>
                  </a:schemeClr>
                </a:solidFill>
                <a:latin typeface="Oracle Sans Light" panose="020B0403020204020204" pitchFamily="34" charset="0"/>
                <a:cs typeface="Oracle Sans Light" panose="020B0403020204020204" pitchFamily="34" charset="0"/>
              </a:defRPr>
            </a:lvl1pPr>
          </a:lstStyle>
          <a:p>
            <a:r>
              <a:rPr lang="en-US" dirty="0"/>
              <a:t>Today</a:t>
            </a:r>
          </a:p>
        </p:txBody>
      </p:sp>
      <p:pic>
        <p:nvPicPr>
          <p:cNvPr id="16" name="Picture 15">
            <a:extLst>
              <a:ext uri="{FF2B5EF4-FFF2-40B4-BE49-F238E27FC236}">
                <a16:creationId xmlns:a16="http://schemas.microsoft.com/office/drawing/2014/main" id="{5D5A3ACF-0E0E-BC6B-06A7-E4A3EF7DA95D}"/>
              </a:ext>
            </a:extLst>
          </p:cNvPr>
          <p:cNvPicPr>
            <a:picLocks noChangeAspect="1"/>
          </p:cNvPicPr>
          <p:nvPr userDrawn="1"/>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a:ext>
            </a:extLst>
          </a:blip>
          <a:srcRect b="-11703"/>
          <a:stretch/>
        </p:blipFill>
        <p:spPr>
          <a:xfrm rot="16200000">
            <a:off x="-1073695" y="3772248"/>
            <a:ext cx="3097811" cy="950419"/>
          </a:xfrm>
          <a:custGeom>
            <a:avLst/>
            <a:gdLst>
              <a:gd name="connsiteX0" fmla="*/ 3097811 w 3097811"/>
              <a:gd name="connsiteY0" fmla="*/ 0 h 950419"/>
              <a:gd name="connsiteX1" fmla="*/ 3097811 w 3097811"/>
              <a:gd name="connsiteY1" fmla="*/ 950419 h 950419"/>
              <a:gd name="connsiteX2" fmla="*/ 0 w 3097811"/>
              <a:gd name="connsiteY2" fmla="*/ 950419 h 950419"/>
              <a:gd name="connsiteX3" fmla="*/ 0 w 3097811"/>
              <a:gd name="connsiteY3" fmla="*/ 0 h 950419"/>
            </a:gdLst>
            <a:ahLst/>
            <a:cxnLst>
              <a:cxn ang="0">
                <a:pos x="connsiteX0" y="connsiteY0"/>
              </a:cxn>
              <a:cxn ang="0">
                <a:pos x="connsiteX1" y="connsiteY1"/>
              </a:cxn>
              <a:cxn ang="0">
                <a:pos x="connsiteX2" y="connsiteY2"/>
              </a:cxn>
              <a:cxn ang="0">
                <a:pos x="connsiteX3" y="connsiteY3"/>
              </a:cxn>
            </a:cxnLst>
            <a:rect l="l" t="t" r="r" b="b"/>
            <a:pathLst>
              <a:path w="3097811" h="950419">
                <a:moveTo>
                  <a:pt x="3097811" y="0"/>
                </a:moveTo>
                <a:lnTo>
                  <a:pt x="3097811" y="950419"/>
                </a:lnTo>
                <a:lnTo>
                  <a:pt x="0" y="950419"/>
                </a:lnTo>
                <a:lnTo>
                  <a:pt x="0" y="0"/>
                </a:lnTo>
                <a:close/>
              </a:path>
            </a:pathLst>
          </a:custGeom>
        </p:spPr>
      </p:pic>
      <p:sp>
        <p:nvSpPr>
          <p:cNvPr id="3" name="Freeform 13">
            <a:extLst>
              <a:ext uri="{FF2B5EF4-FFF2-40B4-BE49-F238E27FC236}">
                <a16:creationId xmlns:a16="http://schemas.microsoft.com/office/drawing/2014/main" id="{2921DF39-7CAC-E9D4-A501-5661EEDC650C}"/>
              </a:ext>
            </a:extLst>
          </p:cNvPr>
          <p:cNvSpPr>
            <a:spLocks noChangeArrowheads="1"/>
          </p:cNvSpPr>
          <p:nvPr userDrawn="1"/>
        </p:nvSpPr>
        <p:spPr bwMode="auto">
          <a:xfrm rot="5400000">
            <a:off x="389476" y="4190775"/>
            <a:ext cx="974774" cy="856703"/>
          </a:xfrm>
          <a:custGeom>
            <a:avLst/>
            <a:gdLst>
              <a:gd name="T0" fmla="*/ 4113 w 6262"/>
              <a:gd name="T1" fmla="*/ 5503 h 5504"/>
              <a:gd name="T2" fmla="*/ 2206 w 6262"/>
              <a:gd name="T3" fmla="*/ 5156 h 5504"/>
              <a:gd name="T4" fmla="*/ 1111 w 6262"/>
              <a:gd name="T5" fmla="*/ 4973 h 5504"/>
              <a:gd name="T6" fmla="*/ 448 w 6262"/>
              <a:gd name="T7" fmla="*/ 4496 h 5504"/>
              <a:gd name="T8" fmla="*/ 0 w 6262"/>
              <a:gd name="T9" fmla="*/ 3565 h 5504"/>
              <a:gd name="T10" fmla="*/ 1024 w 6262"/>
              <a:gd name="T11" fmla="*/ 3003 h 5504"/>
              <a:gd name="T12" fmla="*/ 2531 w 6262"/>
              <a:gd name="T13" fmla="*/ 3215 h 5504"/>
              <a:gd name="T14" fmla="*/ 1250 w 6262"/>
              <a:gd name="T15" fmla="*/ 1854 h 5504"/>
              <a:gd name="T16" fmla="*/ 629 w 6262"/>
              <a:gd name="T17" fmla="*/ 1140 h 5504"/>
              <a:gd name="T18" fmla="*/ 268 w 6262"/>
              <a:gd name="T19" fmla="*/ 342 h 5504"/>
              <a:gd name="T20" fmla="*/ 1594 w 6262"/>
              <a:gd name="T21" fmla="*/ 204 h 5504"/>
              <a:gd name="T22" fmla="*/ 2963 w 6262"/>
              <a:gd name="T23" fmla="*/ 1076 h 5504"/>
              <a:gd name="T24" fmla="*/ 3256 w 6262"/>
              <a:gd name="T25" fmla="*/ 1756 h 5504"/>
              <a:gd name="T26" fmla="*/ 3879 w 6262"/>
              <a:gd name="T27" fmla="*/ 2216 h 5504"/>
              <a:gd name="T28" fmla="*/ 4271 w 6262"/>
              <a:gd name="T29" fmla="*/ 1809 h 5504"/>
              <a:gd name="T30" fmla="*/ 4449 w 6262"/>
              <a:gd name="T31" fmla="*/ 1121 h 5504"/>
              <a:gd name="T32" fmla="*/ 4742 w 6262"/>
              <a:gd name="T33" fmla="*/ 0 h 5504"/>
              <a:gd name="T34" fmla="*/ 5902 w 6262"/>
              <a:gd name="T35" fmla="*/ 421 h 5504"/>
              <a:gd name="T36" fmla="*/ 5798 w 6262"/>
              <a:gd name="T37" fmla="*/ 2374 h 5504"/>
              <a:gd name="T38" fmla="*/ 4113 w 6262"/>
              <a:gd name="T39" fmla="*/ 5503 h 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2" h="5504">
                <a:moveTo>
                  <a:pt x="4113" y="5503"/>
                </a:moveTo>
                <a:cubicBezTo>
                  <a:pt x="4113" y="5503"/>
                  <a:pt x="2717" y="5139"/>
                  <a:pt x="2206" y="5156"/>
                </a:cubicBezTo>
                <a:cubicBezTo>
                  <a:pt x="1772" y="5179"/>
                  <a:pt x="1515" y="5125"/>
                  <a:pt x="1111" y="4973"/>
                </a:cubicBezTo>
                <a:cubicBezTo>
                  <a:pt x="922" y="4891"/>
                  <a:pt x="544" y="4710"/>
                  <a:pt x="448" y="4496"/>
                </a:cubicBezTo>
                <a:cubicBezTo>
                  <a:pt x="333" y="4225"/>
                  <a:pt x="0" y="3565"/>
                  <a:pt x="0" y="3565"/>
                </a:cubicBezTo>
                <a:cubicBezTo>
                  <a:pt x="0" y="3565"/>
                  <a:pt x="739" y="2997"/>
                  <a:pt x="1024" y="3003"/>
                </a:cubicBezTo>
                <a:cubicBezTo>
                  <a:pt x="1921" y="3014"/>
                  <a:pt x="1935" y="3765"/>
                  <a:pt x="2531" y="3215"/>
                </a:cubicBezTo>
                <a:cubicBezTo>
                  <a:pt x="2827" y="2941"/>
                  <a:pt x="1450" y="2046"/>
                  <a:pt x="1250" y="1854"/>
                </a:cubicBezTo>
                <a:cubicBezTo>
                  <a:pt x="993" y="1663"/>
                  <a:pt x="781" y="1420"/>
                  <a:pt x="629" y="1140"/>
                </a:cubicBezTo>
                <a:cubicBezTo>
                  <a:pt x="499" y="887"/>
                  <a:pt x="268" y="342"/>
                  <a:pt x="268" y="342"/>
                </a:cubicBezTo>
                <a:cubicBezTo>
                  <a:pt x="268" y="342"/>
                  <a:pt x="942" y="3"/>
                  <a:pt x="1594" y="204"/>
                </a:cubicBezTo>
                <a:cubicBezTo>
                  <a:pt x="2175" y="381"/>
                  <a:pt x="2717" y="446"/>
                  <a:pt x="2963" y="1076"/>
                </a:cubicBezTo>
                <a:cubicBezTo>
                  <a:pt x="3070" y="1299"/>
                  <a:pt x="3163" y="1527"/>
                  <a:pt x="3256" y="1756"/>
                </a:cubicBezTo>
                <a:cubicBezTo>
                  <a:pt x="3361" y="2046"/>
                  <a:pt x="3547" y="2388"/>
                  <a:pt x="3879" y="2216"/>
                </a:cubicBezTo>
                <a:cubicBezTo>
                  <a:pt x="4054" y="2128"/>
                  <a:pt x="4192" y="1984"/>
                  <a:pt x="4271" y="1809"/>
                </a:cubicBezTo>
                <a:cubicBezTo>
                  <a:pt x="4373" y="1592"/>
                  <a:pt x="4421" y="1361"/>
                  <a:pt x="4449" y="1121"/>
                </a:cubicBezTo>
                <a:cubicBezTo>
                  <a:pt x="4505" y="621"/>
                  <a:pt x="4742" y="0"/>
                  <a:pt x="4742" y="0"/>
                </a:cubicBezTo>
                <a:cubicBezTo>
                  <a:pt x="4742" y="0"/>
                  <a:pt x="5626" y="68"/>
                  <a:pt x="5902" y="421"/>
                </a:cubicBezTo>
                <a:cubicBezTo>
                  <a:pt x="6261" y="991"/>
                  <a:pt x="6151" y="1826"/>
                  <a:pt x="5798" y="2374"/>
                </a:cubicBezTo>
                <a:cubicBezTo>
                  <a:pt x="4884" y="3683"/>
                  <a:pt x="4113" y="5503"/>
                  <a:pt x="4113" y="5503"/>
                </a:cubicBezTo>
              </a:path>
            </a:pathLst>
          </a:custGeom>
          <a:solidFill>
            <a:srgbClr val="697761"/>
          </a:solidFill>
          <a:ln>
            <a:noFill/>
          </a:ln>
          <a:effectLst/>
        </p:spPr>
        <p:txBody>
          <a:bodyPr wrap="none" anchor="ctr"/>
          <a:lstStyle/>
          <a:p>
            <a:endParaRPr lang="en-US" dirty="0"/>
          </a:p>
        </p:txBody>
      </p:sp>
      <p:pic>
        <p:nvPicPr>
          <p:cNvPr id="2" name="Picture 1">
            <a:extLst>
              <a:ext uri="{FF2B5EF4-FFF2-40B4-BE49-F238E27FC236}">
                <a16:creationId xmlns:a16="http://schemas.microsoft.com/office/drawing/2014/main" id="{E6875E92-451D-F8FB-FD95-0D338653217C}"/>
              </a:ext>
            </a:extLst>
          </p:cNvPr>
          <p:cNvPicPr>
            <a:picLocks noChangeAspect="1"/>
          </p:cNvPicPr>
          <p:nvPr userDrawn="1"/>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rot="10800000">
            <a:off x="-12244" y="4619127"/>
            <a:ext cx="1778213" cy="1286566"/>
          </a:xfrm>
          <a:prstGeom prst="rect">
            <a:avLst/>
          </a:prstGeom>
        </p:spPr>
      </p:pic>
      <p:sp>
        <p:nvSpPr>
          <p:cNvPr id="5" name="Freeform 7">
            <a:extLst>
              <a:ext uri="{FF2B5EF4-FFF2-40B4-BE49-F238E27FC236}">
                <a16:creationId xmlns:a16="http://schemas.microsoft.com/office/drawing/2014/main" id="{82F43D4A-B41C-9BEF-4A25-7CD931514116}"/>
              </a:ext>
            </a:extLst>
          </p:cNvPr>
          <p:cNvSpPr>
            <a:spLocks noChangeArrowheads="1"/>
          </p:cNvSpPr>
          <p:nvPr userDrawn="1"/>
        </p:nvSpPr>
        <p:spPr bwMode="auto">
          <a:xfrm rot="12756362">
            <a:off x="11192993" y="129507"/>
            <a:ext cx="882424" cy="888777"/>
          </a:xfrm>
          <a:custGeom>
            <a:avLst/>
            <a:gdLst>
              <a:gd name="T0" fmla="*/ 1820 w 5510"/>
              <a:gd name="T1" fmla="*/ 3251 h 5552"/>
              <a:gd name="T2" fmla="*/ 1733 w 5510"/>
              <a:gd name="T3" fmla="*/ 4256 h 5552"/>
              <a:gd name="T4" fmla="*/ 389 w 5510"/>
              <a:gd name="T5" fmla="*/ 2879 h 5552"/>
              <a:gd name="T6" fmla="*/ 3 w 5510"/>
              <a:gd name="T7" fmla="*/ 2088 h 5552"/>
              <a:gd name="T8" fmla="*/ 1860 w 5510"/>
              <a:gd name="T9" fmla="*/ 1109 h 5552"/>
              <a:gd name="T10" fmla="*/ 4075 w 5510"/>
              <a:gd name="T11" fmla="*/ 522 h 5552"/>
              <a:gd name="T12" fmla="*/ 4653 w 5510"/>
              <a:gd name="T13" fmla="*/ 254 h 5552"/>
              <a:gd name="T14" fmla="*/ 5003 w 5510"/>
              <a:gd name="T15" fmla="*/ 226 h 5552"/>
              <a:gd name="T16" fmla="*/ 4670 w 5510"/>
              <a:gd name="T17" fmla="*/ 1101 h 5552"/>
              <a:gd name="T18" fmla="*/ 3011 w 5510"/>
              <a:gd name="T19" fmla="*/ 2729 h 5552"/>
              <a:gd name="T20" fmla="*/ 4589 w 5510"/>
              <a:gd name="T21" fmla="*/ 3508 h 5552"/>
              <a:gd name="T22" fmla="*/ 5438 w 5510"/>
              <a:gd name="T23" fmla="*/ 4236 h 5552"/>
              <a:gd name="T24" fmla="*/ 5221 w 5510"/>
              <a:gd name="T25" fmla="*/ 4405 h 5552"/>
              <a:gd name="T26" fmla="*/ 4428 w 5510"/>
              <a:gd name="T27" fmla="*/ 4484 h 5552"/>
              <a:gd name="T28" fmla="*/ 3474 w 5510"/>
              <a:gd name="T29" fmla="*/ 4230 h 5552"/>
              <a:gd name="T30" fmla="*/ 2068 w 5510"/>
              <a:gd name="T31" fmla="*/ 3316 h 5552"/>
              <a:gd name="T32" fmla="*/ 1820 w 5510"/>
              <a:gd name="T33" fmla="*/ 3251 h 5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0" h="5552">
                <a:moveTo>
                  <a:pt x="1820" y="3251"/>
                </a:moveTo>
                <a:cubicBezTo>
                  <a:pt x="1975" y="3841"/>
                  <a:pt x="3169" y="5551"/>
                  <a:pt x="1733" y="4256"/>
                </a:cubicBezTo>
                <a:cubicBezTo>
                  <a:pt x="1281" y="3801"/>
                  <a:pt x="697" y="3454"/>
                  <a:pt x="389" y="2879"/>
                </a:cubicBezTo>
                <a:cubicBezTo>
                  <a:pt x="271" y="2610"/>
                  <a:pt x="0" y="2399"/>
                  <a:pt x="3" y="2088"/>
                </a:cubicBezTo>
                <a:cubicBezTo>
                  <a:pt x="725" y="1978"/>
                  <a:pt x="1199" y="1366"/>
                  <a:pt x="1860" y="1109"/>
                </a:cubicBezTo>
                <a:cubicBezTo>
                  <a:pt x="2571" y="819"/>
                  <a:pt x="3364" y="810"/>
                  <a:pt x="4075" y="522"/>
                </a:cubicBezTo>
                <a:cubicBezTo>
                  <a:pt x="4273" y="443"/>
                  <a:pt x="4462" y="344"/>
                  <a:pt x="4653" y="254"/>
                </a:cubicBezTo>
                <a:cubicBezTo>
                  <a:pt x="4755" y="226"/>
                  <a:pt x="5018" y="0"/>
                  <a:pt x="5003" y="226"/>
                </a:cubicBezTo>
                <a:cubicBezTo>
                  <a:pt x="4958" y="539"/>
                  <a:pt x="4845" y="838"/>
                  <a:pt x="4670" y="1101"/>
                </a:cubicBezTo>
                <a:cubicBezTo>
                  <a:pt x="4120" y="2018"/>
                  <a:pt x="3784" y="2111"/>
                  <a:pt x="3011" y="2729"/>
                </a:cubicBezTo>
                <a:cubicBezTo>
                  <a:pt x="3460" y="3102"/>
                  <a:pt x="4117" y="3147"/>
                  <a:pt x="4589" y="3508"/>
                </a:cubicBezTo>
                <a:cubicBezTo>
                  <a:pt x="4899" y="3717"/>
                  <a:pt x="5116" y="4036"/>
                  <a:pt x="5438" y="4236"/>
                </a:cubicBezTo>
                <a:cubicBezTo>
                  <a:pt x="5509" y="4332"/>
                  <a:pt x="5280" y="4371"/>
                  <a:pt x="5221" y="4405"/>
                </a:cubicBezTo>
                <a:cubicBezTo>
                  <a:pt x="4967" y="4490"/>
                  <a:pt x="4696" y="4518"/>
                  <a:pt x="4428" y="4484"/>
                </a:cubicBezTo>
                <a:cubicBezTo>
                  <a:pt x="4103" y="4436"/>
                  <a:pt x="3762" y="4397"/>
                  <a:pt x="3474" y="4230"/>
                </a:cubicBezTo>
                <a:cubicBezTo>
                  <a:pt x="2997" y="3937"/>
                  <a:pt x="2574" y="3564"/>
                  <a:pt x="2068" y="3316"/>
                </a:cubicBezTo>
                <a:cubicBezTo>
                  <a:pt x="1989" y="3293"/>
                  <a:pt x="1908" y="3206"/>
                  <a:pt x="1820" y="3251"/>
                </a:cubicBezTo>
              </a:path>
            </a:pathLst>
          </a:custGeom>
          <a:solidFill>
            <a:schemeClr val="accent4">
              <a:lumMod val="75000"/>
            </a:schemeClr>
          </a:solidFill>
          <a:ln>
            <a:noFill/>
          </a:ln>
          <a:effectLst/>
        </p:spPr>
        <p:txBody>
          <a:bodyPr wrap="none" anchor="ctr"/>
          <a:lstStyle/>
          <a:p>
            <a:endParaRPr lang="en-US" sz="1633" dirty="0"/>
          </a:p>
        </p:txBody>
      </p:sp>
      <p:sp>
        <p:nvSpPr>
          <p:cNvPr id="7" name="Freeform 5">
            <a:extLst>
              <a:ext uri="{FF2B5EF4-FFF2-40B4-BE49-F238E27FC236}">
                <a16:creationId xmlns:a16="http://schemas.microsoft.com/office/drawing/2014/main" id="{E7A3322E-077A-CBD8-8F80-3A326428367D}"/>
              </a:ext>
            </a:extLst>
          </p:cNvPr>
          <p:cNvSpPr>
            <a:spLocks noChangeArrowheads="1"/>
          </p:cNvSpPr>
          <p:nvPr userDrawn="1"/>
        </p:nvSpPr>
        <p:spPr bwMode="auto">
          <a:xfrm rot="21275790">
            <a:off x="11823682" y="855971"/>
            <a:ext cx="256252" cy="248753"/>
          </a:xfrm>
          <a:custGeom>
            <a:avLst/>
            <a:gdLst>
              <a:gd name="T0" fmla="*/ 251 w 4369"/>
              <a:gd name="T1" fmla="*/ 1482 h 4240"/>
              <a:gd name="T2" fmla="*/ 409 w 4369"/>
              <a:gd name="T3" fmla="*/ 3246 h 4240"/>
              <a:gd name="T4" fmla="*/ 1899 w 4369"/>
              <a:gd name="T5" fmla="*/ 4239 h 4240"/>
              <a:gd name="T6" fmla="*/ 3454 w 4369"/>
              <a:gd name="T7" fmla="*/ 3587 h 4240"/>
              <a:gd name="T8" fmla="*/ 4343 w 4369"/>
              <a:gd name="T9" fmla="*/ 2187 h 4240"/>
              <a:gd name="T10" fmla="*/ 3587 w 4369"/>
              <a:gd name="T11" fmla="*/ 917 h 4240"/>
              <a:gd name="T12" fmla="*/ 2328 w 4369"/>
              <a:gd name="T13" fmla="*/ 37 h 4240"/>
              <a:gd name="T14" fmla="*/ 1095 w 4369"/>
              <a:gd name="T15" fmla="*/ 466 h 4240"/>
              <a:gd name="T16" fmla="*/ 251 w 4369"/>
              <a:gd name="T17" fmla="*/ 1482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9" h="4240">
                <a:moveTo>
                  <a:pt x="251" y="1482"/>
                </a:moveTo>
                <a:cubicBezTo>
                  <a:pt x="0" y="1981"/>
                  <a:pt x="113" y="2709"/>
                  <a:pt x="409" y="3246"/>
                </a:cubicBezTo>
                <a:cubicBezTo>
                  <a:pt x="705" y="3782"/>
                  <a:pt x="1213" y="4168"/>
                  <a:pt x="1899" y="4239"/>
                </a:cubicBezTo>
                <a:cubicBezTo>
                  <a:pt x="2328" y="4233"/>
                  <a:pt x="2875" y="4149"/>
                  <a:pt x="3454" y="3587"/>
                </a:cubicBezTo>
                <a:cubicBezTo>
                  <a:pt x="3996" y="3121"/>
                  <a:pt x="4286" y="2616"/>
                  <a:pt x="4343" y="2187"/>
                </a:cubicBezTo>
                <a:cubicBezTo>
                  <a:pt x="4368" y="1916"/>
                  <a:pt x="3956" y="1256"/>
                  <a:pt x="3587" y="917"/>
                </a:cubicBezTo>
                <a:cubicBezTo>
                  <a:pt x="3129" y="426"/>
                  <a:pt x="2650" y="141"/>
                  <a:pt x="2328" y="37"/>
                </a:cubicBezTo>
                <a:cubicBezTo>
                  <a:pt x="1936" y="0"/>
                  <a:pt x="1546" y="139"/>
                  <a:pt x="1095" y="466"/>
                </a:cubicBezTo>
                <a:cubicBezTo>
                  <a:pt x="745" y="791"/>
                  <a:pt x="245" y="1157"/>
                  <a:pt x="251" y="1482"/>
                </a:cubicBezTo>
              </a:path>
            </a:pathLst>
          </a:custGeom>
          <a:solidFill>
            <a:schemeClr val="accent3"/>
          </a:solidFill>
          <a:ln>
            <a:noFill/>
          </a:ln>
          <a:effectLst/>
        </p:spPr>
        <p:txBody>
          <a:bodyPr wrap="none" anchor="ctr"/>
          <a:lstStyle/>
          <a:p>
            <a:endParaRPr lang="en-US" sz="2400" dirty="0">
              <a:latin typeface="Oracle Sans Light" panose="020B0403020204020204" pitchFamily="34" charset="0"/>
              <a:cs typeface="Oracle Sans Light" panose="020B0403020204020204" pitchFamily="34" charset="0"/>
            </a:endParaRPr>
          </a:p>
        </p:txBody>
      </p:sp>
      <p:sp>
        <p:nvSpPr>
          <p:cNvPr id="8" name="Text Placeholder 4">
            <a:extLst>
              <a:ext uri="{FF2B5EF4-FFF2-40B4-BE49-F238E27FC236}">
                <a16:creationId xmlns:a16="http://schemas.microsoft.com/office/drawing/2014/main" id="{898C49F0-A265-3A90-5442-F40EB90F9065}"/>
              </a:ext>
            </a:extLst>
          </p:cNvPr>
          <p:cNvSpPr>
            <a:spLocks noGrp="1"/>
          </p:cNvSpPr>
          <p:nvPr userDrawn="1">
            <p:ph type="body" sz="quarter" idx="10" hasCustomPrompt="1"/>
          </p:nvPr>
        </p:nvSpPr>
        <p:spPr>
          <a:xfrm>
            <a:off x="5345244" y="2209800"/>
            <a:ext cx="1087840" cy="3150180"/>
          </a:xfrm>
          <a:prstGeom prst="rect">
            <a:avLst/>
          </a:prstGeom>
        </p:spPr>
        <p:txBody>
          <a:bodyPr lIns="0"/>
          <a:lstStyle>
            <a:lvl1pPr marL="0" indent="0" algn="r">
              <a:lnSpc>
                <a:spcPct val="150000"/>
              </a:lnSpc>
              <a:spcBef>
                <a:spcPts val="0"/>
              </a:spcBef>
              <a:spcAft>
                <a:spcPts val="1200"/>
              </a:spcAft>
              <a:buNone/>
              <a:defRPr sz="1300" b="1" i="0">
                <a:solidFill>
                  <a:schemeClr val="tx1"/>
                </a:solidFill>
                <a:latin typeface="Oracle Sans" panose="020B0503020204020204" pitchFamily="34" charset="0"/>
                <a:cs typeface="Oracle Sans" panose="020B0503020204020204" pitchFamily="34" charset="0"/>
              </a:defRPr>
            </a:lvl1pPr>
          </a:lstStyle>
          <a:p>
            <a:pPr lvl="0"/>
            <a:r>
              <a:rPr lang="en-US" dirty="0"/>
              <a:t>09:30 AM</a:t>
            </a:r>
          </a:p>
          <a:p>
            <a:pPr lvl="0"/>
            <a:r>
              <a:rPr lang="en-US" dirty="0"/>
              <a:t>09:45 AM</a:t>
            </a:r>
          </a:p>
          <a:p>
            <a:pPr lvl="0"/>
            <a:r>
              <a:rPr lang="en-US" dirty="0"/>
              <a:t>10:00 AM</a:t>
            </a:r>
          </a:p>
          <a:p>
            <a:pPr lvl="0"/>
            <a:r>
              <a:rPr lang="en-US" dirty="0"/>
              <a:t>12:30 PM</a:t>
            </a:r>
          </a:p>
          <a:p>
            <a:pPr lvl="0"/>
            <a:r>
              <a:rPr lang="en-US" dirty="0"/>
              <a:t>01:30 PM</a:t>
            </a:r>
          </a:p>
          <a:p>
            <a:pPr lvl="0"/>
            <a:r>
              <a:rPr lang="en-US" dirty="0"/>
              <a:t>03:00 PM</a:t>
            </a:r>
          </a:p>
        </p:txBody>
      </p:sp>
      <p:sp>
        <p:nvSpPr>
          <p:cNvPr id="13" name="Text Placeholder 4">
            <a:extLst>
              <a:ext uri="{FF2B5EF4-FFF2-40B4-BE49-F238E27FC236}">
                <a16:creationId xmlns:a16="http://schemas.microsoft.com/office/drawing/2014/main" id="{FA915211-19E1-896A-E280-114377F85958}"/>
              </a:ext>
            </a:extLst>
          </p:cNvPr>
          <p:cNvSpPr>
            <a:spLocks noGrp="1"/>
          </p:cNvSpPr>
          <p:nvPr userDrawn="1">
            <p:ph type="body" sz="quarter" idx="11" hasCustomPrompt="1"/>
          </p:nvPr>
        </p:nvSpPr>
        <p:spPr>
          <a:xfrm>
            <a:off x="6690909" y="2209800"/>
            <a:ext cx="4343400" cy="3150180"/>
          </a:xfrm>
          <a:prstGeom prst="rect">
            <a:avLst/>
          </a:prstGeom>
        </p:spPr>
        <p:txBody>
          <a:bodyPr/>
          <a:lstStyle>
            <a:lvl1pPr marL="0" indent="0">
              <a:lnSpc>
                <a:spcPct val="150000"/>
              </a:lnSpc>
              <a:spcBef>
                <a:spcPts val="0"/>
              </a:spcBef>
              <a:spcAft>
                <a:spcPts val="1200"/>
              </a:spcAft>
              <a:buNone/>
              <a:defRPr sz="1300" b="0" i="0">
                <a:solidFill>
                  <a:schemeClr val="tx1"/>
                </a:solidFill>
                <a:latin typeface="Oracle Sans Light" panose="020B0403020204020204" pitchFamily="34" charset="0"/>
                <a:cs typeface="Oracle Sans Light" panose="020B0403020204020204" pitchFamily="34" charset="0"/>
              </a:defRPr>
            </a:lvl1pPr>
          </a:lstStyle>
          <a:p>
            <a:pPr lvl="0"/>
            <a:r>
              <a:rPr lang="en-US" dirty="0"/>
              <a:t>Introductions</a:t>
            </a:r>
          </a:p>
          <a:p>
            <a:pPr lvl="0"/>
            <a:r>
              <a:rPr lang="en-US" dirty="0"/>
              <a:t>Ice Breaker</a:t>
            </a:r>
          </a:p>
          <a:p>
            <a:pPr lvl="0"/>
            <a:r>
              <a:rPr lang="en-US" dirty="0"/>
              <a:t>Session 01</a:t>
            </a:r>
          </a:p>
          <a:p>
            <a:pPr lvl="0"/>
            <a:r>
              <a:rPr lang="en-US" dirty="0"/>
              <a:t>Lunch</a:t>
            </a:r>
          </a:p>
          <a:p>
            <a:pPr lvl="0"/>
            <a:r>
              <a:rPr lang="en-US" dirty="0"/>
              <a:t>Session 02</a:t>
            </a:r>
          </a:p>
          <a:p>
            <a:pPr lvl="0"/>
            <a:r>
              <a:rPr lang="en-US" dirty="0"/>
              <a:t>Checkout</a:t>
            </a:r>
          </a:p>
        </p:txBody>
      </p:sp>
      <p:sp>
        <p:nvSpPr>
          <p:cNvPr id="14" name="Text Placeholder 4">
            <a:extLst>
              <a:ext uri="{FF2B5EF4-FFF2-40B4-BE49-F238E27FC236}">
                <a16:creationId xmlns:a16="http://schemas.microsoft.com/office/drawing/2014/main" id="{A41FF61C-70EF-714A-9E89-B97895DFD36F}"/>
              </a:ext>
            </a:extLst>
          </p:cNvPr>
          <p:cNvSpPr>
            <a:spLocks noGrp="1"/>
          </p:cNvSpPr>
          <p:nvPr userDrawn="1">
            <p:ph type="body" sz="quarter" idx="18" hasCustomPrompt="1"/>
          </p:nvPr>
        </p:nvSpPr>
        <p:spPr>
          <a:xfrm>
            <a:off x="6454798" y="2209800"/>
            <a:ext cx="225875" cy="3150180"/>
          </a:xfrm>
          <a:prstGeom prst="rect">
            <a:avLst/>
          </a:prstGeom>
        </p:spPr>
        <p:txBody>
          <a:bodyPr/>
          <a:lstStyle>
            <a:lvl1pPr marL="0" indent="0" algn="ctr">
              <a:lnSpc>
                <a:spcPct val="150000"/>
              </a:lnSpc>
              <a:spcBef>
                <a:spcPts val="0"/>
              </a:spcBef>
              <a:spcAft>
                <a:spcPts val="1200"/>
              </a:spcAft>
              <a:buNone/>
              <a:defRPr sz="1300" b="0" i="0">
                <a:solidFill>
                  <a:schemeClr val="tx1">
                    <a:lumMod val="50000"/>
                  </a:schemeClr>
                </a:solidFill>
                <a:latin typeface="Oracle Sans Light" panose="020B0403020204020204" pitchFamily="34" charset="0"/>
                <a:cs typeface="Oracle Sans Light" panose="020B0403020204020204" pitchFamily="34" charset="0"/>
              </a:defRPr>
            </a:lvl1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p:txBody>
      </p:sp>
      <p:sp>
        <p:nvSpPr>
          <p:cNvPr id="11" name="Slide Number">
            <a:extLst>
              <a:ext uri="{FF2B5EF4-FFF2-40B4-BE49-F238E27FC236}">
                <a16:creationId xmlns:a16="http://schemas.microsoft.com/office/drawing/2014/main" id="{27122C4D-AB16-4FBF-F469-2C53F4253C87}"/>
              </a:ext>
            </a:extLst>
          </p:cNvPr>
          <p:cNvSpPr>
            <a:spLocks noGrp="1"/>
          </p:cNvSpPr>
          <p:nvPr>
            <p:ph type="sldNum" sz="quarter" idx="4"/>
          </p:nvPr>
        </p:nvSpPr>
        <p:spPr>
          <a:xfrm>
            <a:off x="571500" y="642366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2" name="Footer Placeholder">
            <a:extLst>
              <a:ext uri="{FF2B5EF4-FFF2-40B4-BE49-F238E27FC236}">
                <a16:creationId xmlns:a16="http://schemas.microsoft.com/office/drawing/2014/main" id="{61E8A642-15F1-7114-9070-5CE16E55B6B0}"/>
              </a:ext>
            </a:extLst>
          </p:cNvPr>
          <p:cNvSpPr>
            <a:spLocks noGrp="1"/>
          </p:cNvSpPr>
          <p:nvPr>
            <p:ph type="ftr" sz="quarter" idx="3"/>
          </p:nvPr>
        </p:nvSpPr>
        <p:spPr>
          <a:xfrm>
            <a:off x="937259" y="6423978"/>
            <a:ext cx="3063241"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a:t>
            </a:r>
          </a:p>
        </p:txBody>
      </p:sp>
    </p:spTree>
    <p:extLst>
      <p:ext uri="{BB962C8B-B14F-4D97-AF65-F5344CB8AC3E}">
        <p14:creationId xmlns:p14="http://schemas.microsoft.com/office/powerpoint/2010/main" val="396498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rum_cover">
    <p:bg>
      <p:bgRef idx="1001">
        <a:schemeClr val="bg1"/>
      </p:bgRef>
    </p:bg>
    <p:spTree>
      <p:nvGrpSpPr>
        <p:cNvPr id="1" name=""/>
        <p:cNvGrpSpPr/>
        <p:nvPr/>
      </p:nvGrpSpPr>
      <p:grpSpPr>
        <a:xfrm>
          <a:off x="0" y="0"/>
          <a:ext cx="0" cy="0"/>
          <a:chOff x="0" y="0"/>
          <a:chExt cx="0" cy="0"/>
        </a:xfrm>
      </p:grpSpPr>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7" name="Slide Number">
            <a:extLst>
              <a:ext uri="{FF2B5EF4-FFF2-40B4-BE49-F238E27FC236}">
                <a16:creationId xmlns:a16="http://schemas.microsoft.com/office/drawing/2014/main" id="{527A9CD5-F9FA-3CE0-5C3E-8FA9DA3A2BA7}"/>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8" name="Footer Placeholder">
            <a:extLst>
              <a:ext uri="{FF2B5EF4-FFF2-40B4-BE49-F238E27FC236}">
                <a16:creationId xmlns:a16="http://schemas.microsoft.com/office/drawing/2014/main" id="{770854BE-13AF-EF94-430F-3DB34BC1F877}"/>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
        <p:nvSpPr>
          <p:cNvPr id="9" name="Title 1">
            <a:extLst>
              <a:ext uri="{FF2B5EF4-FFF2-40B4-BE49-F238E27FC236}">
                <a16:creationId xmlns:a16="http://schemas.microsoft.com/office/drawing/2014/main" id="{ADC0FF61-829B-F131-2667-80128D70C0AE}"/>
              </a:ext>
            </a:extLst>
          </p:cNvPr>
          <p:cNvSpPr>
            <a:spLocks noGrp="1"/>
          </p:cNvSpPr>
          <p:nvPr>
            <p:ph type="title" hasCustomPrompt="1"/>
          </p:nvPr>
        </p:nvSpPr>
        <p:spPr>
          <a:xfrm>
            <a:off x="1127759" y="797785"/>
            <a:ext cx="10055353" cy="365125"/>
          </a:xfrm>
        </p:spPr>
        <p:txBody>
          <a:bodyPr/>
          <a:lstStyle>
            <a:lvl1pPr>
              <a:defRPr b="0" i="0">
                <a:solidFill>
                  <a:schemeClr val="tx1"/>
                </a:solidFill>
                <a:latin typeface="Oracle Sans Light" panose="020B0403020204020204" pitchFamily="34" charset="0"/>
                <a:cs typeface="Oracle Sans Light" panose="020B0403020204020204" pitchFamily="34" charset="0"/>
              </a:defRPr>
            </a:lvl1pPr>
          </a:lstStyle>
          <a:p>
            <a:r>
              <a:rPr lang="en-US" dirty="0"/>
              <a:t>Title</a:t>
            </a:r>
          </a:p>
        </p:txBody>
      </p:sp>
    </p:spTree>
    <p:extLst>
      <p:ext uri="{BB962C8B-B14F-4D97-AF65-F5344CB8AC3E}">
        <p14:creationId xmlns:p14="http://schemas.microsoft.com/office/powerpoint/2010/main" val="22492587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Drum_cover">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D25BE4-23DB-FD71-4810-A39121680034}"/>
              </a:ext>
            </a:extLst>
          </p:cNvPr>
          <p:cNvPicPr>
            <a:picLocks noChangeAspect="1"/>
          </p:cNvPicPr>
          <p:nvPr userDrawn="1"/>
        </p:nvPicPr>
        <p:blipFill>
          <a:blip r:embed="rId2"/>
          <a:stretch>
            <a:fillRect/>
          </a:stretch>
        </p:blipFill>
        <p:spPr>
          <a:xfrm>
            <a:off x="0" y="-65088"/>
            <a:ext cx="12191999" cy="6923087"/>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7" name="Slide Number">
            <a:extLst>
              <a:ext uri="{FF2B5EF4-FFF2-40B4-BE49-F238E27FC236}">
                <a16:creationId xmlns:a16="http://schemas.microsoft.com/office/drawing/2014/main" id="{527A9CD5-F9FA-3CE0-5C3E-8FA9DA3A2BA7}"/>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8" name="Footer Placeholder">
            <a:extLst>
              <a:ext uri="{FF2B5EF4-FFF2-40B4-BE49-F238E27FC236}">
                <a16:creationId xmlns:a16="http://schemas.microsoft.com/office/drawing/2014/main" id="{770854BE-13AF-EF94-430F-3DB34BC1F877}"/>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
        <p:nvSpPr>
          <p:cNvPr id="9" name="Title 1">
            <a:extLst>
              <a:ext uri="{FF2B5EF4-FFF2-40B4-BE49-F238E27FC236}">
                <a16:creationId xmlns:a16="http://schemas.microsoft.com/office/drawing/2014/main" id="{ADC0FF61-829B-F131-2667-80128D70C0AE}"/>
              </a:ext>
            </a:extLst>
          </p:cNvPr>
          <p:cNvSpPr>
            <a:spLocks noGrp="1"/>
          </p:cNvSpPr>
          <p:nvPr>
            <p:ph type="title" hasCustomPrompt="1"/>
          </p:nvPr>
        </p:nvSpPr>
        <p:spPr>
          <a:xfrm>
            <a:off x="1127759" y="797785"/>
            <a:ext cx="10055353" cy="365125"/>
          </a:xfrm>
        </p:spPr>
        <p:txBody>
          <a:bodyPr/>
          <a:lstStyle>
            <a:lvl1pPr>
              <a:defRPr b="0" i="0">
                <a:solidFill>
                  <a:schemeClr val="tx1"/>
                </a:solidFill>
                <a:latin typeface="Oracle Sans Light" panose="020B0403020204020204" pitchFamily="34" charset="0"/>
                <a:cs typeface="Oracle Sans Light" panose="020B0403020204020204" pitchFamily="34" charset="0"/>
              </a:defRPr>
            </a:lvl1pPr>
          </a:lstStyle>
          <a:p>
            <a:r>
              <a:rPr lang="en-US" dirty="0"/>
              <a:t>Title</a:t>
            </a:r>
          </a:p>
        </p:txBody>
      </p:sp>
    </p:spTree>
    <p:extLst>
      <p:ext uri="{BB962C8B-B14F-4D97-AF65-F5344CB8AC3E}">
        <p14:creationId xmlns:p14="http://schemas.microsoft.com/office/powerpoint/2010/main" val="3976456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rum_cover">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C039D-D51B-0D6C-6A23-6C43F6DD6D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56934" y="0"/>
            <a:ext cx="5439817" cy="6871126"/>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2" name="Rectangle 1">
            <a:extLst>
              <a:ext uri="{FF2B5EF4-FFF2-40B4-BE49-F238E27FC236}">
                <a16:creationId xmlns:a16="http://schemas.microsoft.com/office/drawing/2014/main" id="{969F9AE3-4816-472F-0AAE-2EBFED1925FF}"/>
              </a:ext>
            </a:extLst>
          </p:cNvPr>
          <p:cNvSpPr/>
          <p:nvPr userDrawn="1"/>
        </p:nvSpPr>
        <p:spPr>
          <a:xfrm>
            <a:off x="-1" y="0"/>
            <a:ext cx="6756935" cy="685800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D603FF3-D416-33AF-C77C-B0341F9F01B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91"/>
          <a:stretch/>
        </p:blipFill>
        <p:spPr>
          <a:xfrm>
            <a:off x="0" y="5000157"/>
            <a:ext cx="3590224" cy="1857841"/>
          </a:xfrm>
          <a:prstGeom prst="rect">
            <a:avLst/>
          </a:prstGeom>
        </p:spPr>
      </p:pic>
      <p:sp>
        <p:nvSpPr>
          <p:cNvPr id="10" name="Slide Number">
            <a:extLst>
              <a:ext uri="{FF2B5EF4-FFF2-40B4-BE49-F238E27FC236}">
                <a16:creationId xmlns:a16="http://schemas.microsoft.com/office/drawing/2014/main" id="{0EA412D3-4EBB-6CCC-F644-5348E80E3856}"/>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1" name="Footer Placeholder">
            <a:extLst>
              <a:ext uri="{FF2B5EF4-FFF2-40B4-BE49-F238E27FC236}">
                <a16:creationId xmlns:a16="http://schemas.microsoft.com/office/drawing/2014/main" id="{347164B4-A636-9CE9-8FF3-B6039FFEB2AE}"/>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
        <p:nvSpPr>
          <p:cNvPr id="12" name="Title 1">
            <a:extLst>
              <a:ext uri="{FF2B5EF4-FFF2-40B4-BE49-F238E27FC236}">
                <a16:creationId xmlns:a16="http://schemas.microsoft.com/office/drawing/2014/main" id="{A9617CA9-7019-335A-C9CD-BA60ED35744B}"/>
              </a:ext>
            </a:extLst>
          </p:cNvPr>
          <p:cNvSpPr>
            <a:spLocks noGrp="1"/>
          </p:cNvSpPr>
          <p:nvPr>
            <p:ph type="title" hasCustomPrompt="1"/>
          </p:nvPr>
        </p:nvSpPr>
        <p:spPr>
          <a:xfrm>
            <a:off x="1127759" y="797785"/>
            <a:ext cx="10055353" cy="365125"/>
          </a:xfrm>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Tree>
    <p:extLst>
      <p:ext uri="{BB962C8B-B14F-4D97-AF65-F5344CB8AC3E}">
        <p14:creationId xmlns:p14="http://schemas.microsoft.com/office/powerpoint/2010/main" val="30498664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rum_cover">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C039D-D51B-0D6C-6A23-6C43F6DD6D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639" y="0"/>
            <a:ext cx="12180721" cy="6858000"/>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9" name="Slide Number">
            <a:extLst>
              <a:ext uri="{FF2B5EF4-FFF2-40B4-BE49-F238E27FC236}">
                <a16:creationId xmlns:a16="http://schemas.microsoft.com/office/drawing/2014/main" id="{81991BD4-380A-A708-B78C-7D636A200AC5}"/>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0" name="Footer Placeholder">
            <a:extLst>
              <a:ext uri="{FF2B5EF4-FFF2-40B4-BE49-F238E27FC236}">
                <a16:creationId xmlns:a16="http://schemas.microsoft.com/office/drawing/2014/main" id="{46599200-6F9E-1579-FA4F-0457CE09A700}"/>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3354376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rum_cover">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C039D-D51B-0D6C-6A23-6C43F6DD6D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639" y="0"/>
            <a:ext cx="12180721" cy="6858000"/>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2" name="Title 1">
            <a:extLst>
              <a:ext uri="{FF2B5EF4-FFF2-40B4-BE49-F238E27FC236}">
                <a16:creationId xmlns:a16="http://schemas.microsoft.com/office/drawing/2014/main" id="{EC5D964D-84E7-B3B9-B43C-4C7FA0186C9F}"/>
              </a:ext>
            </a:extLst>
          </p:cNvPr>
          <p:cNvSpPr>
            <a:spLocks noGrp="1"/>
          </p:cNvSpPr>
          <p:nvPr>
            <p:ph type="title" hasCustomPrompt="1"/>
          </p:nvPr>
        </p:nvSpPr>
        <p:spPr>
          <a:xfrm>
            <a:off x="760476" y="3017520"/>
            <a:ext cx="10671048" cy="822960"/>
          </a:xfrm>
        </p:spPr>
        <p:txBody>
          <a:bodyPr anchor="ctr"/>
          <a:lstStyle>
            <a:lvl1pPr algn="ctr">
              <a:defRPr sz="4800" b="0" i="0">
                <a:solidFill>
                  <a:srgbClr val="2C5266"/>
                </a:solidFill>
                <a:latin typeface="Oracle Sans Light" panose="020B0403020204020204" pitchFamily="34" charset="0"/>
                <a:cs typeface="Oracle Sans Light" panose="020B0403020204020204" pitchFamily="34" charset="0"/>
              </a:defRPr>
            </a:lvl1pPr>
          </a:lstStyle>
          <a:p>
            <a:r>
              <a:rPr lang="en-US" dirty="0"/>
              <a:t>Agenda</a:t>
            </a:r>
          </a:p>
        </p:txBody>
      </p:sp>
      <p:sp>
        <p:nvSpPr>
          <p:cNvPr id="10" name="Slide Number">
            <a:extLst>
              <a:ext uri="{FF2B5EF4-FFF2-40B4-BE49-F238E27FC236}">
                <a16:creationId xmlns:a16="http://schemas.microsoft.com/office/drawing/2014/main" id="{C9FA7706-DC85-86BF-093C-9B8F6E3862F0}"/>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1" name="Footer Placeholder">
            <a:extLst>
              <a:ext uri="{FF2B5EF4-FFF2-40B4-BE49-F238E27FC236}">
                <a16:creationId xmlns:a16="http://schemas.microsoft.com/office/drawing/2014/main" id="{3DD845DE-1B8A-F746-DD96-FCCD9E406714}"/>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872591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rum page_sing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2D05-859A-4FDE-924B-FB91696215EA}"/>
              </a:ext>
            </a:extLst>
          </p:cNvPr>
          <p:cNvSpPr>
            <a:spLocks noGrp="1"/>
          </p:cNvSpPr>
          <p:nvPr>
            <p:ph type="title" hasCustomPrompt="1"/>
          </p:nvPr>
        </p:nvSpPr>
        <p:spPr/>
        <p:txBody>
          <a:bodyPr/>
          <a:lstStyle>
            <a:lvl1pPr>
              <a:defRPr b="0" i="0">
                <a:solidFill>
                  <a:schemeClr val="accent3">
                    <a:lumMod val="50000"/>
                  </a:schemeClr>
                </a:solidFill>
                <a:latin typeface="Oracle Sans Light" panose="020B0403020204020204" pitchFamily="34" charset="0"/>
                <a:cs typeface="Oracle Sans Light" panose="020B0403020204020204" pitchFamily="34" charset="0"/>
              </a:defRPr>
            </a:lvl1pPr>
          </a:lstStyle>
          <a:p>
            <a:r>
              <a:rPr lang="en-US" dirty="0"/>
              <a:t>Title</a:t>
            </a:r>
          </a:p>
        </p:txBody>
      </p:sp>
      <p:sp>
        <p:nvSpPr>
          <p:cNvPr id="6" name="Content Placeholder 5">
            <a:extLst>
              <a:ext uri="{FF2B5EF4-FFF2-40B4-BE49-F238E27FC236}">
                <a16:creationId xmlns:a16="http://schemas.microsoft.com/office/drawing/2014/main" id="{437BB3CE-1E42-4557-A754-EAB09439D6F8}"/>
              </a:ext>
            </a:extLst>
          </p:cNvPr>
          <p:cNvSpPr>
            <a:spLocks noGrp="1"/>
          </p:cNvSpPr>
          <p:nvPr>
            <p:ph sz="quarter" idx="13"/>
          </p:nvPr>
        </p:nvSpPr>
        <p:spPr>
          <a:xfrm>
            <a:off x="1127759" y="1609725"/>
            <a:ext cx="10055353" cy="4507992"/>
          </a:xfrm>
        </p:spPr>
        <p:txBody>
          <a:bodyPr/>
          <a:lstStyle>
            <a:lvl1pPr>
              <a:defRPr>
                <a:solidFill>
                  <a:schemeClr val="accent3">
                    <a:lumMod val="50000"/>
                  </a:schemeClr>
                </a:solidFill>
              </a:defRPr>
            </a:lvl1pPr>
            <a:lvl2pPr>
              <a:defRPr>
                <a:solidFill>
                  <a:schemeClr val="accent3">
                    <a:lumMod val="50000"/>
                  </a:schemeClr>
                </a:solidFill>
                <a:latin typeface="Oracle Sans Light" panose="020B0403020204020204" pitchFamily="34" charset="0"/>
                <a:cs typeface="Oracle Sans Light" panose="020B0403020204020204" pitchFamily="34" charset="0"/>
              </a:defRPr>
            </a:lvl2pPr>
            <a:lvl3pPr>
              <a:defRPr>
                <a:solidFill>
                  <a:schemeClr val="accent3">
                    <a:lumMod val="50000"/>
                  </a:schemeClr>
                </a:solidFill>
                <a:latin typeface="Oracle Sans Light" panose="020B0403020204020204" pitchFamily="34" charset="0"/>
                <a:ea typeface="Open Sans Light" panose="020B0306030504020204" pitchFamily="34" charset="0"/>
                <a:cs typeface="Oracle Sans Light" panose="020B0403020204020204" pitchFamily="34" charset="0"/>
              </a:defRPr>
            </a:lvl3pPr>
            <a:lvl4pPr>
              <a:defRPr>
                <a:solidFill>
                  <a:schemeClr val="accent3">
                    <a:lumMod val="50000"/>
                  </a:schemeClr>
                </a:solidFill>
                <a:latin typeface="Oracle Sans Light" panose="020B0403020204020204" pitchFamily="34" charset="0"/>
                <a:cs typeface="Oracle Sans Light" panose="020B0403020204020204" pitchFamily="34" charset="0"/>
              </a:defRPr>
            </a:lvl4pPr>
            <a:lvl5pPr>
              <a:defRPr>
                <a:solidFill>
                  <a:schemeClr val="accent3">
                    <a:lumMod val="50000"/>
                  </a:schemeClr>
                </a:solidFill>
                <a:latin typeface="Oracle Sans Light" panose="020B0403020204020204" pitchFamily="34" charset="0"/>
                <a:cs typeface="Oracle Sans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a:extLst>
              <a:ext uri="{FF2B5EF4-FFF2-40B4-BE49-F238E27FC236}">
                <a16:creationId xmlns:a16="http://schemas.microsoft.com/office/drawing/2014/main" id="{6710000B-C432-D7E5-23AC-81E7416365F4}"/>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9" name="Footer Placeholder">
            <a:extLst>
              <a:ext uri="{FF2B5EF4-FFF2-40B4-BE49-F238E27FC236}">
                <a16:creationId xmlns:a16="http://schemas.microsoft.com/office/drawing/2014/main" id="{FD079085-6A10-33E8-3FAA-36DC3DD1AFD4}"/>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2045216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OTag">
            <a:extLst>
              <a:ext uri="{FF2B5EF4-FFF2-40B4-BE49-F238E27FC236}">
                <a16:creationId xmlns:a16="http://schemas.microsoft.com/office/drawing/2014/main" id="{DA16EBAD-93BE-4ACF-A78F-3C1CEDB86021}"/>
              </a:ext>
              <a:ext uri="{C183D7F6-B498-43B3-948B-1728B52AA6E4}">
                <adec:decorative xmlns:adec="http://schemas.microsoft.com/office/drawing/2017/decorative" val="1"/>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1127759" y="797785"/>
            <a:ext cx="10055353" cy="365125"/>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1127759" y="1600200"/>
            <a:ext cx="10312163"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a:extLst>
              <a:ext uri="{FF2B5EF4-FFF2-40B4-BE49-F238E27FC236}">
                <a16:creationId xmlns:a16="http://schemas.microsoft.com/office/drawing/2014/main" id="{EA725EBD-65EA-0509-DF2F-77ACD7A18F7C}"/>
              </a:ext>
            </a:extLst>
          </p:cNvPr>
          <p:cNvSpPr>
            <a:spLocks noGrp="1"/>
          </p:cNvSpPr>
          <p:nvPr>
            <p:ph type="sldNum" sz="quarter" idx="4"/>
          </p:nvPr>
        </p:nvSpPr>
        <p:spPr>
          <a:xfrm>
            <a:off x="1127759" y="6427470"/>
            <a:ext cx="365760" cy="365760"/>
          </a:xfrm>
          <a:prstGeom prst="rect">
            <a:avLst/>
          </a:prstGeom>
        </p:spPr>
        <p:txBody>
          <a:bodyPr vert="horz" lIns="0" tIns="0" rIns="0" bIns="0" rtlCol="0" anchor="ctr"/>
          <a:lstStyle>
            <a:lvl1pPr algn="ctr">
              <a:defRPr sz="900">
                <a:solidFill>
                  <a:srgbClr val="8B8580"/>
                </a:solidFill>
              </a:defRPr>
            </a:lvl1pPr>
          </a:lstStyle>
          <a:p>
            <a:fld id="{345D60D9-5372-5F40-9443-0F9AE5BDC3C8}" type="slidenum">
              <a:rPr lang="en-US" smtClean="0"/>
              <a:pPr/>
              <a:t>‹#›</a:t>
            </a:fld>
            <a:endParaRPr lang="en-US" dirty="0"/>
          </a:p>
        </p:txBody>
      </p:sp>
      <p:sp>
        <p:nvSpPr>
          <p:cNvPr id="10" name="Footer Placeholder">
            <a:extLst>
              <a:ext uri="{FF2B5EF4-FFF2-40B4-BE49-F238E27FC236}">
                <a16:creationId xmlns:a16="http://schemas.microsoft.com/office/drawing/2014/main" id="{87F90482-E878-B419-8213-063AA4E8FF68}"/>
              </a:ext>
            </a:extLst>
          </p:cNvPr>
          <p:cNvSpPr>
            <a:spLocks noGrp="1"/>
          </p:cNvSpPr>
          <p:nvPr>
            <p:ph type="ftr" sz="quarter" idx="3"/>
          </p:nvPr>
        </p:nvSpPr>
        <p:spPr>
          <a:xfrm>
            <a:off x="1493518" y="6427788"/>
            <a:ext cx="5745379" cy="365125"/>
          </a:xfrm>
          <a:prstGeom prst="rect">
            <a:avLst/>
          </a:prstGeom>
        </p:spPr>
        <p:txBody>
          <a:bodyPr anchor="ctr"/>
          <a:lstStyle>
            <a:lvl1pPr>
              <a:defRPr lang="en-US" sz="900" b="0" i="0" kern="1200" dirty="0" smtClean="0">
                <a:solidFill>
                  <a:srgbClr val="8B8580"/>
                </a:solidFill>
                <a:latin typeface="Oracle Sans Tab"/>
                <a:ea typeface="+mn-ea"/>
                <a:cs typeface="+mn-cs"/>
              </a:defRPr>
            </a:lvl1pPr>
          </a:lstStyle>
          <a:p>
            <a:pPr>
              <a:defRPr/>
            </a:pPr>
            <a:r>
              <a:rPr lang="en-US" dirty="0"/>
              <a:t>Copyright © 2024, Oracle and/or its affiliates  |  Confidential: Internal</a:t>
            </a:r>
          </a:p>
        </p:txBody>
      </p:sp>
    </p:spTree>
    <p:extLst>
      <p:ext uri="{BB962C8B-B14F-4D97-AF65-F5344CB8AC3E}">
        <p14:creationId xmlns:p14="http://schemas.microsoft.com/office/powerpoint/2010/main" val="3063496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5000"/>
        </a:lnSpc>
        <a:spcBef>
          <a:spcPct val="0"/>
        </a:spcBef>
        <a:buNone/>
        <a:defRPr lang="en-US" sz="2400" b="0" i="0" kern="1200" baseline="0" dirty="0">
          <a:solidFill>
            <a:schemeClr val="tx1"/>
          </a:solidFill>
          <a:latin typeface="Oracle Sans Light" panose="020B0403020204020204" pitchFamily="34" charset="0"/>
          <a:ea typeface="+mn-ea"/>
          <a:cs typeface="Oracle Sans Light" panose="020B0403020204020204" pitchFamily="34" charset="0"/>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800" b="0" i="0" kern="1200">
          <a:solidFill>
            <a:schemeClr val="tx1"/>
          </a:solidFill>
          <a:latin typeface="+mn-lt"/>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mn-lt"/>
          <a:ea typeface="+mn-ea"/>
          <a:cs typeface="Oracle Sans Tab"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kern="1200">
          <a:solidFill>
            <a:schemeClr val="tx1"/>
          </a:solidFill>
          <a:latin typeface="Oracle Sans Tab Light" panose="020B0403020204020204" pitchFamily="34" charset="0"/>
          <a:ea typeface="+mn-ea"/>
          <a:cs typeface="Oracle Sans Tab Light" panose="020B04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400" kern="1200">
          <a:solidFill>
            <a:schemeClr val="tx1"/>
          </a:solidFill>
          <a:latin typeface="Oracle Sans Tab Light" panose="020B0403020204020204" pitchFamily="34" charset="0"/>
          <a:ea typeface="+mn-ea"/>
          <a:cs typeface="Oracle Sans Tab Light" panose="020B04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Tab Light" panose="020B0403020204020204" pitchFamily="34" charset="0"/>
          <a:ea typeface="+mn-ea"/>
          <a:cs typeface="Oracle Sans Tab Light" panose="020B04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1280160" indent="-182880" algn="l" defTabSz="914400" rtl="0" eaLnBrk="1" latinLnBrk="0" hangingPunct="1">
        <a:lnSpc>
          <a:spcPct val="95000"/>
        </a:lnSpc>
        <a:spcBef>
          <a:spcPts val="400"/>
        </a:spcBef>
        <a:spcAft>
          <a:spcPts val="0"/>
        </a:spcAft>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008">
          <p15:clr>
            <a:srgbClr val="F26B43"/>
          </p15:clr>
        </p15:guide>
        <p15:guide id="4" orient="horz" pos="3852">
          <p15:clr>
            <a:srgbClr val="F26B43"/>
          </p15:clr>
        </p15:guide>
        <p15:guide id="5" pos="480">
          <p15:clr>
            <a:srgbClr val="F26B43"/>
          </p15:clr>
        </p15:guide>
        <p15:guide id="6" orient="horz" pos="795">
          <p15:clr>
            <a:srgbClr val="F26B43"/>
          </p15:clr>
        </p15:guide>
        <p15:guide id="7" orient="horz" pos="590">
          <p15:clr>
            <a:srgbClr val="F26B43"/>
          </p15:clr>
        </p15:guide>
        <p15:guide id="8" pos="721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18" Type="http://schemas.openxmlformats.org/officeDocument/2006/relationships/image" Target="../media/image51.png"/><Relationship Id="rId3" Type="http://schemas.openxmlformats.org/officeDocument/2006/relationships/image" Target="../media/image38.png"/><Relationship Id="rId7" Type="http://schemas.openxmlformats.org/officeDocument/2006/relationships/image" Target="../media/image42.png"/><Relationship Id="rId12" Type="http://schemas.microsoft.com/office/2007/relationships/hdphoto" Target="../media/hdphoto1.wdp"/><Relationship Id="rId17"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50.png"/><Relationship Id="rId1" Type="http://schemas.openxmlformats.org/officeDocument/2006/relationships/slideLayout" Target="../slideLayouts/slideLayout3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7D73CE-9677-A36C-6593-A0DB04F7B775}"/>
              </a:ext>
            </a:extLst>
          </p:cNvPr>
          <p:cNvSpPr>
            <a:spLocks noGrp="1"/>
          </p:cNvSpPr>
          <p:nvPr>
            <p:ph type="title" idx="4294967295"/>
          </p:nvPr>
        </p:nvSpPr>
        <p:spPr>
          <a:xfrm>
            <a:off x="543559" y="797786"/>
            <a:ext cx="3103469" cy="765773"/>
          </a:xfrm>
        </p:spPr>
        <p:txBody>
          <a:bodyPr/>
          <a:lstStyle/>
          <a:p>
            <a:pPr>
              <a:lnSpc>
                <a:spcPts val="2800"/>
              </a:lnSpc>
            </a:pPr>
            <a:r>
              <a:rPr lang="en-GB" sz="2500" dirty="0">
                <a:solidFill>
                  <a:schemeClr val="bg2"/>
                </a:solidFill>
                <a:latin typeface="Georgia" panose="02040502050405020303" pitchFamily="18" charset="0"/>
                <a:cs typeface="Oracle Sans Ultra Light" panose="020B0303020204020204" pitchFamily="34" charset="0"/>
              </a:rPr>
              <a:t>The State of Play</a:t>
            </a:r>
          </a:p>
        </p:txBody>
      </p:sp>
      <p:sp>
        <p:nvSpPr>
          <p:cNvPr id="5" name="Text Placeholder 4">
            <a:extLst>
              <a:ext uri="{FF2B5EF4-FFF2-40B4-BE49-F238E27FC236}">
                <a16:creationId xmlns:a16="http://schemas.microsoft.com/office/drawing/2014/main" id="{6B083AB3-DAA2-30CB-6B94-B4F3D8D673AC}"/>
              </a:ext>
            </a:extLst>
          </p:cNvPr>
          <p:cNvSpPr>
            <a:spLocks noGrp="1"/>
          </p:cNvSpPr>
          <p:nvPr>
            <p:ph type="body" sz="quarter" idx="4294967295"/>
          </p:nvPr>
        </p:nvSpPr>
        <p:spPr>
          <a:xfrm>
            <a:off x="521977" y="1750370"/>
            <a:ext cx="2704230" cy="4309844"/>
          </a:xfrm>
        </p:spPr>
        <p:txBody>
          <a:bodyPr/>
          <a:lstStyle/>
          <a:p>
            <a:pPr>
              <a:lnSpc>
                <a:spcPct val="150000"/>
              </a:lnSpc>
            </a:pPr>
            <a:r>
              <a:rPr lang="en-GB"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introduction of new laws, standards and guidelines bring forward challenges in Environmental, Social and Governance reporting. With complex and overlapping disclosure requirements, it is hard to provide control over Sustainability reporting without a trusted end-to-end solution.</a:t>
            </a:r>
          </a:p>
        </p:txBody>
      </p:sp>
      <p:pic>
        <p:nvPicPr>
          <p:cNvPr id="7" name="Picture 2" descr="File:Cdp logo as of 2017.svg - Wikimedia Commons">
            <a:extLst>
              <a:ext uri="{FF2B5EF4-FFF2-40B4-BE49-F238E27FC236}">
                <a16:creationId xmlns:a16="http://schemas.microsoft.com/office/drawing/2014/main" id="{75CC5211-B5D1-8C9C-F4C7-8DF247409E40}"/>
              </a:ext>
            </a:extLst>
          </p:cNvPr>
          <p:cNvPicPr>
            <a:picLocks noChangeAspect="1" noChangeArrowheads="1"/>
          </p:cNvPicPr>
          <p:nvPr/>
        </p:nvPicPr>
        <p:blipFill>
          <a:blip r:embed="rId3" cstate="hqprint">
            <a:duotone>
              <a:prstClr val="black"/>
              <a:srgbClr val="D9C3A5">
                <a:tint val="50000"/>
                <a:satMod val="180000"/>
              </a:srgbClr>
            </a:duotone>
            <a:alphaModFix amt="20000"/>
            <a:extLst>
              <a:ext uri="{28A0092B-C50C-407E-A947-70E740481C1C}">
                <a14:useLocalDpi xmlns:a14="http://schemas.microsoft.com/office/drawing/2010/main" val="0"/>
              </a:ext>
            </a:extLst>
          </a:blip>
          <a:srcRect/>
          <a:stretch>
            <a:fillRect/>
          </a:stretch>
        </p:blipFill>
        <p:spPr bwMode="auto">
          <a:xfrm>
            <a:off x="10434312" y="4640653"/>
            <a:ext cx="1325221" cy="578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RI launch the first global standard for tax transparency">
            <a:extLst>
              <a:ext uri="{FF2B5EF4-FFF2-40B4-BE49-F238E27FC236}">
                <a16:creationId xmlns:a16="http://schemas.microsoft.com/office/drawing/2014/main" id="{33AD30D4-AD33-6C87-C921-30BEBFEE9F95}"/>
              </a:ext>
            </a:extLst>
          </p:cNvPr>
          <p:cNvPicPr>
            <a:picLocks noChangeAspect="1" noChangeArrowheads="1"/>
          </p:cNvPicPr>
          <p:nvPr/>
        </p:nvPicPr>
        <p:blipFill>
          <a:blip r:embed="rId4">
            <a:duotone>
              <a:prstClr val="black"/>
              <a:srgbClr val="D9C3A5">
                <a:tint val="50000"/>
                <a:satMod val="180000"/>
              </a:srgbClr>
            </a:duotone>
            <a:alphaModFix amt="20000"/>
            <a:extLst>
              <a:ext uri="{28A0092B-C50C-407E-A947-70E740481C1C}">
                <a14:useLocalDpi xmlns:a14="http://schemas.microsoft.com/office/drawing/2010/main" val="0"/>
              </a:ext>
            </a:extLst>
          </a:blip>
          <a:srcRect/>
          <a:stretch>
            <a:fillRect/>
          </a:stretch>
        </p:blipFill>
        <p:spPr bwMode="auto">
          <a:xfrm>
            <a:off x="10731617" y="3256663"/>
            <a:ext cx="1083553" cy="8726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CFD Disclosure | EIZO">
            <a:extLst>
              <a:ext uri="{FF2B5EF4-FFF2-40B4-BE49-F238E27FC236}">
                <a16:creationId xmlns:a16="http://schemas.microsoft.com/office/drawing/2014/main" id="{5307FC4F-8DE8-469D-A09E-A5F38DB2A3D4}"/>
              </a:ext>
            </a:extLst>
          </p:cNvPr>
          <p:cNvPicPr>
            <a:picLocks noChangeAspect="1" noChangeArrowheads="1"/>
          </p:cNvPicPr>
          <p:nvPr/>
        </p:nvPicPr>
        <p:blipFill>
          <a:blip r:embed="rId5">
            <a:duotone>
              <a:prstClr val="black"/>
              <a:srgbClr val="D9C3A5">
                <a:tint val="50000"/>
                <a:satMod val="180000"/>
              </a:srgbClr>
            </a:duotone>
            <a:alphaModFix amt="20000"/>
            <a:extLst>
              <a:ext uri="{28A0092B-C50C-407E-A947-70E740481C1C}">
                <a14:useLocalDpi xmlns:a14="http://schemas.microsoft.com/office/drawing/2010/main" val="0"/>
              </a:ext>
            </a:extLst>
          </a:blip>
          <a:srcRect/>
          <a:stretch>
            <a:fillRect/>
          </a:stretch>
        </p:blipFill>
        <p:spPr bwMode="auto">
          <a:xfrm>
            <a:off x="4064654" y="206325"/>
            <a:ext cx="2040347" cy="37746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1203031-CAA9-2B74-CF2E-7E0F71314B41}"/>
              </a:ext>
            </a:extLst>
          </p:cNvPr>
          <p:cNvGrpSpPr/>
          <p:nvPr/>
        </p:nvGrpSpPr>
        <p:grpSpPr>
          <a:xfrm>
            <a:off x="5272683" y="6370787"/>
            <a:ext cx="1890750" cy="597071"/>
            <a:chOff x="7165449" y="708886"/>
            <a:chExt cx="3394977" cy="1200151"/>
          </a:xfrm>
        </p:grpSpPr>
        <p:pic>
          <p:nvPicPr>
            <p:cNvPr id="11" name="Picture 8" descr="IFRS Foundation Logos &amp; Brand Assets | Brandfetch">
              <a:extLst>
                <a:ext uri="{FF2B5EF4-FFF2-40B4-BE49-F238E27FC236}">
                  <a16:creationId xmlns:a16="http://schemas.microsoft.com/office/drawing/2014/main" id="{20548195-EB41-2AF2-553A-D57C75CBB4C7}"/>
                </a:ext>
              </a:extLst>
            </p:cNvPr>
            <p:cNvPicPr>
              <a:picLocks noChangeAspect="1" noChangeArrowheads="1"/>
            </p:cNvPicPr>
            <p:nvPr/>
          </p:nvPicPr>
          <p:blipFill rotWithShape="1">
            <a:blip r:embed="rId6">
              <a:duotone>
                <a:prstClr val="black"/>
                <a:srgbClr val="D9C3A5">
                  <a:tint val="50000"/>
                  <a:satMod val="180000"/>
                </a:srgbClr>
              </a:duotone>
              <a:alphaModFix amt="20000"/>
              <a:extLst>
                <a:ext uri="{28A0092B-C50C-407E-A947-70E740481C1C}">
                  <a14:useLocalDpi xmlns:a14="http://schemas.microsoft.com/office/drawing/2010/main" val="0"/>
                </a:ext>
              </a:extLst>
            </a:blip>
            <a:srcRect r="4838"/>
            <a:stretch/>
          </p:blipFill>
          <p:spPr bwMode="auto">
            <a:xfrm>
              <a:off x="7165449" y="708886"/>
              <a:ext cx="3030847" cy="6020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0DA049-61AE-E900-11D7-49CFC61F4383}"/>
                </a:ext>
              </a:extLst>
            </p:cNvPr>
            <p:cNvSpPr txBox="1"/>
            <p:nvPr/>
          </p:nvSpPr>
          <p:spPr>
            <a:xfrm>
              <a:off x="7389104" y="1303474"/>
              <a:ext cx="3171322" cy="605563"/>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2D2A">
                      <a:lumMod val="10000"/>
                      <a:lumOff val="90000"/>
                    </a:srgbClr>
                  </a:solidFill>
                  <a:effectLst/>
                  <a:uLnTx/>
                  <a:uFillTx/>
                  <a:latin typeface="Calibri" panose="020F0502020204030204"/>
                  <a:ea typeface="+mn-ea"/>
                  <a:cs typeface="Arial"/>
                </a:rPr>
                <a:t>Sustainability (ISSB)</a:t>
              </a:r>
              <a:endParaRPr kumimoji="0" lang="en-GB" sz="1400" b="0" i="0" u="none" strike="noStrike" kern="1200" cap="none" spc="0" normalizeH="0" baseline="0" noProof="0" dirty="0">
                <a:ln>
                  <a:noFill/>
                </a:ln>
                <a:solidFill>
                  <a:srgbClr val="312D2A">
                    <a:lumMod val="10000"/>
                    <a:lumOff val="90000"/>
                  </a:srgbClr>
                </a:solidFill>
                <a:effectLst/>
                <a:uLnTx/>
                <a:uFillTx/>
                <a:latin typeface="Calibri" panose="020F0502020204030204"/>
                <a:ea typeface="+mn-ea"/>
                <a:cs typeface="Arial"/>
              </a:endParaRPr>
            </a:p>
          </p:txBody>
        </p:sp>
      </p:grpSp>
      <p:pic>
        <p:nvPicPr>
          <p:cNvPr id="13" name="Picture 6" descr="自然関連財務情報開示タスクフォース（TNFD）フォーラムへの参画  ～GXの推進と自然関連情報開示の充実化に向けて～｜取り組み・活動報告｜エコ・ファースト推進協議会">
            <a:extLst>
              <a:ext uri="{FF2B5EF4-FFF2-40B4-BE49-F238E27FC236}">
                <a16:creationId xmlns:a16="http://schemas.microsoft.com/office/drawing/2014/main" id="{F4F55363-ECBC-CEE5-4FAD-3CD9B1EE286C}"/>
              </a:ext>
            </a:extLst>
          </p:cNvPr>
          <p:cNvPicPr>
            <a:picLocks noChangeAspect="1" noChangeArrowheads="1"/>
          </p:cNvPicPr>
          <p:nvPr/>
        </p:nvPicPr>
        <p:blipFill>
          <a:blip r:embed="rId7">
            <a:duotone>
              <a:prstClr val="black"/>
              <a:srgbClr val="D9C3A5">
                <a:tint val="50000"/>
                <a:satMod val="180000"/>
              </a:srgbClr>
            </a:duotone>
            <a:alphaModFix amt="20000"/>
            <a:extLst>
              <a:ext uri="{28A0092B-C50C-407E-A947-70E740481C1C}">
                <a14:useLocalDpi xmlns:a14="http://schemas.microsoft.com/office/drawing/2010/main" val="0"/>
              </a:ext>
            </a:extLst>
          </a:blip>
          <a:srcRect/>
          <a:stretch>
            <a:fillRect/>
          </a:stretch>
        </p:blipFill>
        <p:spPr bwMode="auto">
          <a:xfrm>
            <a:off x="9625640" y="5492753"/>
            <a:ext cx="2105537" cy="578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ustainability Accounting Standards Board (SASB) | World Benchmarking  Alliance">
            <a:extLst>
              <a:ext uri="{FF2B5EF4-FFF2-40B4-BE49-F238E27FC236}">
                <a16:creationId xmlns:a16="http://schemas.microsoft.com/office/drawing/2014/main" id="{06D9D294-448F-4778-08B5-25FCBF8513DC}"/>
              </a:ext>
            </a:extLst>
          </p:cNvPr>
          <p:cNvPicPr>
            <a:picLocks noChangeAspect="1" noChangeArrowheads="1"/>
          </p:cNvPicPr>
          <p:nvPr/>
        </p:nvPicPr>
        <p:blipFill>
          <a:blip r:embed="rId8">
            <a:duotone>
              <a:prstClr val="black"/>
              <a:srgbClr val="D9C3A5">
                <a:tint val="50000"/>
                <a:satMod val="180000"/>
              </a:srgbClr>
            </a:duotone>
            <a:alphaModFix amt="20000"/>
            <a:extLst>
              <a:ext uri="{28A0092B-C50C-407E-A947-70E740481C1C}">
                <a14:useLocalDpi xmlns:a14="http://schemas.microsoft.com/office/drawing/2010/main" val="0"/>
              </a:ext>
            </a:extLst>
          </a:blip>
          <a:srcRect/>
          <a:stretch>
            <a:fillRect/>
          </a:stretch>
        </p:blipFill>
        <p:spPr bwMode="auto">
          <a:xfrm>
            <a:off x="3747866" y="1940078"/>
            <a:ext cx="1281443" cy="7952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Welcome - GRESB">
            <a:extLst>
              <a:ext uri="{FF2B5EF4-FFF2-40B4-BE49-F238E27FC236}">
                <a16:creationId xmlns:a16="http://schemas.microsoft.com/office/drawing/2014/main" id="{97714CCB-B04A-E98B-FFEF-37A6916BE6C6}"/>
              </a:ext>
            </a:extLst>
          </p:cNvPr>
          <p:cNvPicPr>
            <a:picLocks noChangeAspect="1" noChangeArrowheads="1"/>
          </p:cNvPicPr>
          <p:nvPr/>
        </p:nvPicPr>
        <p:blipFill>
          <a:blip r:embed="rId9">
            <a:duotone>
              <a:prstClr val="black"/>
              <a:srgbClr val="D9C3A5">
                <a:tint val="50000"/>
                <a:satMod val="180000"/>
              </a:srgbClr>
            </a:duotone>
            <a:alphaModFix amt="20000"/>
            <a:extLst>
              <a:ext uri="{28A0092B-C50C-407E-A947-70E740481C1C}">
                <a14:useLocalDpi xmlns:a14="http://schemas.microsoft.com/office/drawing/2010/main" val="0"/>
              </a:ext>
            </a:extLst>
          </a:blip>
          <a:srcRect/>
          <a:stretch>
            <a:fillRect/>
          </a:stretch>
        </p:blipFill>
        <p:spPr bwMode="auto">
          <a:xfrm>
            <a:off x="6302304" y="22828"/>
            <a:ext cx="1622655" cy="7724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ommunications materials - United Nations Sustainable Development">
            <a:extLst>
              <a:ext uri="{FF2B5EF4-FFF2-40B4-BE49-F238E27FC236}">
                <a16:creationId xmlns:a16="http://schemas.microsoft.com/office/drawing/2014/main" id="{45B95A66-8C49-5306-A267-F421DC7DF64A}"/>
              </a:ext>
            </a:extLst>
          </p:cNvPr>
          <p:cNvPicPr>
            <a:picLocks noChangeAspect="1" noChangeArrowheads="1"/>
          </p:cNvPicPr>
          <p:nvPr/>
        </p:nvPicPr>
        <p:blipFill>
          <a:blip r:embed="rId10">
            <a:duotone>
              <a:prstClr val="black"/>
              <a:srgbClr val="D9C3A5">
                <a:tint val="50000"/>
                <a:satMod val="180000"/>
              </a:srgbClr>
            </a:duotone>
            <a:alphaModFix amt="20000"/>
            <a:extLst>
              <a:ext uri="{28A0092B-C50C-407E-A947-70E740481C1C}">
                <a14:useLocalDpi xmlns:a14="http://schemas.microsoft.com/office/drawing/2010/main" val="0"/>
              </a:ext>
            </a:extLst>
          </a:blip>
          <a:srcRect/>
          <a:stretch>
            <a:fillRect/>
          </a:stretch>
        </p:blipFill>
        <p:spPr bwMode="auto">
          <a:xfrm>
            <a:off x="3958635" y="3378772"/>
            <a:ext cx="936107" cy="8034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E758AC0-A00C-BD8E-173E-A279F5795580}"/>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l="21076" t="5411" r="22957" b="9790"/>
          <a:stretch/>
        </p:blipFill>
        <p:spPr>
          <a:xfrm>
            <a:off x="5084828" y="635392"/>
            <a:ext cx="5599961" cy="5552440"/>
          </a:xfrm>
          <a:prstGeom prst="ellipse">
            <a:avLst/>
          </a:prstGeom>
        </p:spPr>
      </p:pic>
      <p:sp>
        <p:nvSpPr>
          <p:cNvPr id="26" name="Speech Bubble: Rectangle with Corners Rounded 25">
            <a:extLst>
              <a:ext uri="{FF2B5EF4-FFF2-40B4-BE49-F238E27FC236}">
                <a16:creationId xmlns:a16="http://schemas.microsoft.com/office/drawing/2014/main" id="{AFF23F4F-A311-A731-0F4F-0DB638FD331E}"/>
              </a:ext>
            </a:extLst>
          </p:cNvPr>
          <p:cNvSpPr/>
          <p:nvPr/>
        </p:nvSpPr>
        <p:spPr>
          <a:xfrm flipH="1">
            <a:off x="6543675" y="4570160"/>
            <a:ext cx="886328" cy="276999"/>
          </a:xfrm>
          <a:custGeom>
            <a:avLst/>
            <a:gdLst>
              <a:gd name="connsiteX0" fmla="*/ 0 w 886328"/>
              <a:gd name="connsiteY0" fmla="*/ 46167 h 276999"/>
              <a:gd name="connsiteX1" fmla="*/ 46167 w 886328"/>
              <a:gd name="connsiteY1" fmla="*/ 0 h 276999"/>
              <a:gd name="connsiteX2" fmla="*/ 517025 w 886328"/>
              <a:gd name="connsiteY2" fmla="*/ 0 h 276999"/>
              <a:gd name="connsiteX3" fmla="*/ 517025 w 886328"/>
              <a:gd name="connsiteY3" fmla="*/ 0 h 276999"/>
              <a:gd name="connsiteX4" fmla="*/ 738607 w 886328"/>
              <a:gd name="connsiteY4" fmla="*/ 0 h 276999"/>
              <a:gd name="connsiteX5" fmla="*/ 840161 w 886328"/>
              <a:gd name="connsiteY5" fmla="*/ 0 h 276999"/>
              <a:gd name="connsiteX6" fmla="*/ 886328 w 886328"/>
              <a:gd name="connsiteY6" fmla="*/ 46167 h 276999"/>
              <a:gd name="connsiteX7" fmla="*/ 886328 w 886328"/>
              <a:gd name="connsiteY7" fmla="*/ 161583 h 276999"/>
              <a:gd name="connsiteX8" fmla="*/ 886328 w 886328"/>
              <a:gd name="connsiteY8" fmla="*/ 161583 h 276999"/>
              <a:gd name="connsiteX9" fmla="*/ 886328 w 886328"/>
              <a:gd name="connsiteY9" fmla="*/ 230833 h 276999"/>
              <a:gd name="connsiteX10" fmla="*/ 886328 w 886328"/>
              <a:gd name="connsiteY10" fmla="*/ 230832 h 276999"/>
              <a:gd name="connsiteX11" fmla="*/ 840161 w 886328"/>
              <a:gd name="connsiteY11" fmla="*/ 276999 h 276999"/>
              <a:gd name="connsiteX12" fmla="*/ 738607 w 886328"/>
              <a:gd name="connsiteY12" fmla="*/ 276999 h 276999"/>
              <a:gd name="connsiteX13" fmla="*/ 713459 w 886328"/>
              <a:gd name="connsiteY13" fmla="*/ 493623 h 276999"/>
              <a:gd name="connsiteX14" fmla="*/ 517025 w 886328"/>
              <a:gd name="connsiteY14" fmla="*/ 276999 h 276999"/>
              <a:gd name="connsiteX15" fmla="*/ 46167 w 886328"/>
              <a:gd name="connsiteY15" fmla="*/ 276999 h 276999"/>
              <a:gd name="connsiteX16" fmla="*/ 0 w 886328"/>
              <a:gd name="connsiteY16" fmla="*/ 230832 h 276999"/>
              <a:gd name="connsiteX17" fmla="*/ 0 w 886328"/>
              <a:gd name="connsiteY17" fmla="*/ 230833 h 276999"/>
              <a:gd name="connsiteX18" fmla="*/ 0 w 886328"/>
              <a:gd name="connsiteY18" fmla="*/ 161583 h 276999"/>
              <a:gd name="connsiteX19" fmla="*/ 0 w 886328"/>
              <a:gd name="connsiteY19" fmla="*/ 161583 h 276999"/>
              <a:gd name="connsiteX20" fmla="*/ 0 w 886328"/>
              <a:gd name="connsiteY20" fmla="*/ 46167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6328" h="276999" fill="none" extrusionOk="0">
                <a:moveTo>
                  <a:pt x="0" y="46167"/>
                </a:moveTo>
                <a:cubicBezTo>
                  <a:pt x="2682" y="20232"/>
                  <a:pt x="21024" y="-7114"/>
                  <a:pt x="46167" y="0"/>
                </a:cubicBezTo>
                <a:cubicBezTo>
                  <a:pt x="218406" y="-37718"/>
                  <a:pt x="411114" y="55544"/>
                  <a:pt x="517025" y="0"/>
                </a:cubicBezTo>
                <a:lnTo>
                  <a:pt x="517025" y="0"/>
                </a:lnTo>
                <a:cubicBezTo>
                  <a:pt x="596980" y="-20393"/>
                  <a:pt x="644080" y="19808"/>
                  <a:pt x="738607" y="0"/>
                </a:cubicBezTo>
                <a:cubicBezTo>
                  <a:pt x="762229" y="-3815"/>
                  <a:pt x="810218" y="12164"/>
                  <a:pt x="840161" y="0"/>
                </a:cubicBezTo>
                <a:cubicBezTo>
                  <a:pt x="859759" y="-1899"/>
                  <a:pt x="880938" y="24174"/>
                  <a:pt x="886328" y="46167"/>
                </a:cubicBezTo>
                <a:cubicBezTo>
                  <a:pt x="890020" y="78315"/>
                  <a:pt x="873422" y="104984"/>
                  <a:pt x="886328" y="161583"/>
                </a:cubicBezTo>
                <a:lnTo>
                  <a:pt x="886328" y="161583"/>
                </a:lnTo>
                <a:cubicBezTo>
                  <a:pt x="889229" y="187763"/>
                  <a:pt x="882027" y="199820"/>
                  <a:pt x="886328" y="230833"/>
                </a:cubicBezTo>
                <a:lnTo>
                  <a:pt x="886328" y="230832"/>
                </a:lnTo>
                <a:cubicBezTo>
                  <a:pt x="884764" y="251129"/>
                  <a:pt x="869201" y="276688"/>
                  <a:pt x="840161" y="276999"/>
                </a:cubicBezTo>
                <a:cubicBezTo>
                  <a:pt x="804838" y="284765"/>
                  <a:pt x="766463" y="269308"/>
                  <a:pt x="738607" y="276999"/>
                </a:cubicBezTo>
                <a:cubicBezTo>
                  <a:pt x="730635" y="371932"/>
                  <a:pt x="703572" y="438415"/>
                  <a:pt x="713459" y="493623"/>
                </a:cubicBezTo>
                <a:cubicBezTo>
                  <a:pt x="626754" y="414590"/>
                  <a:pt x="592659" y="336360"/>
                  <a:pt x="517025" y="276999"/>
                </a:cubicBezTo>
                <a:cubicBezTo>
                  <a:pt x="377490" y="287235"/>
                  <a:pt x="181473" y="265830"/>
                  <a:pt x="46167" y="276999"/>
                </a:cubicBezTo>
                <a:cubicBezTo>
                  <a:pt x="20343" y="277991"/>
                  <a:pt x="-4383" y="256558"/>
                  <a:pt x="0" y="230832"/>
                </a:cubicBezTo>
                <a:lnTo>
                  <a:pt x="0" y="230833"/>
                </a:lnTo>
                <a:cubicBezTo>
                  <a:pt x="-3353" y="212288"/>
                  <a:pt x="3218" y="182820"/>
                  <a:pt x="0" y="161583"/>
                </a:cubicBezTo>
                <a:lnTo>
                  <a:pt x="0" y="161583"/>
                </a:lnTo>
                <a:cubicBezTo>
                  <a:pt x="-139" y="130874"/>
                  <a:pt x="10322" y="103745"/>
                  <a:pt x="0" y="46167"/>
                </a:cubicBezTo>
                <a:close/>
              </a:path>
              <a:path w="886328" h="276999" stroke="0" extrusionOk="0">
                <a:moveTo>
                  <a:pt x="0" y="46167"/>
                </a:moveTo>
                <a:cubicBezTo>
                  <a:pt x="3709" y="21725"/>
                  <a:pt x="23614" y="-4713"/>
                  <a:pt x="46167" y="0"/>
                </a:cubicBezTo>
                <a:cubicBezTo>
                  <a:pt x="150727" y="-43841"/>
                  <a:pt x="331169" y="56429"/>
                  <a:pt x="517025" y="0"/>
                </a:cubicBezTo>
                <a:lnTo>
                  <a:pt x="517025" y="0"/>
                </a:lnTo>
                <a:cubicBezTo>
                  <a:pt x="583103" y="-13467"/>
                  <a:pt x="642075" y="26190"/>
                  <a:pt x="738607" y="0"/>
                </a:cubicBezTo>
                <a:cubicBezTo>
                  <a:pt x="784881" y="-11452"/>
                  <a:pt x="792925" y="8159"/>
                  <a:pt x="840161" y="0"/>
                </a:cubicBezTo>
                <a:cubicBezTo>
                  <a:pt x="866364" y="-179"/>
                  <a:pt x="890557" y="22451"/>
                  <a:pt x="886328" y="46167"/>
                </a:cubicBezTo>
                <a:cubicBezTo>
                  <a:pt x="895896" y="100732"/>
                  <a:pt x="874350" y="136522"/>
                  <a:pt x="886328" y="161583"/>
                </a:cubicBezTo>
                <a:lnTo>
                  <a:pt x="886328" y="161583"/>
                </a:lnTo>
                <a:cubicBezTo>
                  <a:pt x="890343" y="187180"/>
                  <a:pt x="880946" y="214361"/>
                  <a:pt x="886328" y="230833"/>
                </a:cubicBezTo>
                <a:lnTo>
                  <a:pt x="886328" y="230832"/>
                </a:lnTo>
                <a:cubicBezTo>
                  <a:pt x="884638" y="262984"/>
                  <a:pt x="866111" y="280583"/>
                  <a:pt x="840161" y="276999"/>
                </a:cubicBezTo>
                <a:cubicBezTo>
                  <a:pt x="815258" y="282976"/>
                  <a:pt x="788547" y="268003"/>
                  <a:pt x="738607" y="276999"/>
                </a:cubicBezTo>
                <a:cubicBezTo>
                  <a:pt x="732298" y="379477"/>
                  <a:pt x="715779" y="407263"/>
                  <a:pt x="713459" y="493623"/>
                </a:cubicBezTo>
                <a:cubicBezTo>
                  <a:pt x="616457" y="426569"/>
                  <a:pt x="626757" y="372616"/>
                  <a:pt x="517025" y="276999"/>
                </a:cubicBezTo>
                <a:cubicBezTo>
                  <a:pt x="310132" y="297280"/>
                  <a:pt x="272909" y="262829"/>
                  <a:pt x="46167" y="276999"/>
                </a:cubicBezTo>
                <a:cubicBezTo>
                  <a:pt x="15365" y="281516"/>
                  <a:pt x="2277" y="261900"/>
                  <a:pt x="0" y="230832"/>
                </a:cubicBezTo>
                <a:lnTo>
                  <a:pt x="0" y="230833"/>
                </a:lnTo>
                <a:cubicBezTo>
                  <a:pt x="-677" y="214474"/>
                  <a:pt x="7267" y="182282"/>
                  <a:pt x="0" y="161583"/>
                </a:cubicBezTo>
                <a:lnTo>
                  <a:pt x="0" y="161583"/>
                </a:lnTo>
                <a:cubicBezTo>
                  <a:pt x="-12591" y="135880"/>
                  <a:pt x="2619" y="77081"/>
                  <a:pt x="0" y="46167"/>
                </a:cubicBezTo>
                <a:close/>
              </a:path>
            </a:pathLst>
          </a:custGeom>
          <a:solidFill>
            <a:schemeClr val="bg1"/>
          </a:solidFill>
          <a:ln>
            <a:solidFill>
              <a:schemeClr val="tx1"/>
            </a:solidFill>
            <a:extLst>
              <a:ext uri="{C807C97D-BFC1-408E-A445-0C87EB9F89A2}">
                <ask:lineSketchStyleProps xmlns:ask="http://schemas.microsoft.com/office/drawing/2018/sketchyshapes" sd="2835974713">
                  <a:prstGeom prst="wedgeRoundRectCallout">
                    <a:avLst>
                      <a:gd name="adj1" fmla="val 30496"/>
                      <a:gd name="adj2" fmla="val 128204"/>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12D2A"/>
                </a:solidFill>
                <a:effectLst/>
                <a:uLnTx/>
                <a:uFillTx/>
                <a:latin typeface="Oracle Sans"/>
                <a:ea typeface="+mn-ea"/>
                <a:cs typeface="Arial"/>
              </a:rPr>
              <a:t>Location</a:t>
            </a:r>
            <a:endParaRPr kumimoji="0" lang="nl-NL" sz="900" b="0" i="0" u="none" strike="noStrike" kern="1200" cap="none" spc="0" normalizeH="0" baseline="0" noProof="0" dirty="0">
              <a:ln>
                <a:noFill/>
              </a:ln>
              <a:solidFill>
                <a:srgbClr val="312D2A"/>
              </a:solidFill>
              <a:effectLst/>
              <a:uLnTx/>
              <a:uFillTx/>
              <a:latin typeface="Oracle Sans"/>
              <a:ea typeface="+mn-ea"/>
              <a:cs typeface="Arial"/>
            </a:endParaRPr>
          </a:p>
        </p:txBody>
      </p:sp>
      <p:sp>
        <p:nvSpPr>
          <p:cNvPr id="27" name="Speech Bubble: Rectangle with Corners Rounded 26">
            <a:extLst>
              <a:ext uri="{FF2B5EF4-FFF2-40B4-BE49-F238E27FC236}">
                <a16:creationId xmlns:a16="http://schemas.microsoft.com/office/drawing/2014/main" id="{C30633B3-4683-3095-4460-F54E32435563}"/>
              </a:ext>
            </a:extLst>
          </p:cNvPr>
          <p:cNvSpPr/>
          <p:nvPr/>
        </p:nvSpPr>
        <p:spPr>
          <a:xfrm flipH="1">
            <a:off x="7206833" y="1497001"/>
            <a:ext cx="1343250" cy="558785"/>
          </a:xfrm>
          <a:custGeom>
            <a:avLst/>
            <a:gdLst>
              <a:gd name="connsiteX0" fmla="*/ 0 w 1343250"/>
              <a:gd name="connsiteY0" fmla="*/ 93133 h 558785"/>
              <a:gd name="connsiteX1" fmla="*/ 93133 w 1343250"/>
              <a:gd name="connsiteY1" fmla="*/ 0 h 558785"/>
              <a:gd name="connsiteX2" fmla="*/ 431444 w 1343250"/>
              <a:gd name="connsiteY2" fmla="*/ 0 h 558785"/>
              <a:gd name="connsiteX3" fmla="*/ 783563 w 1343250"/>
              <a:gd name="connsiteY3" fmla="*/ 0 h 558785"/>
              <a:gd name="connsiteX4" fmla="*/ 783563 w 1343250"/>
              <a:gd name="connsiteY4" fmla="*/ 0 h 558785"/>
              <a:gd name="connsiteX5" fmla="*/ 1119375 w 1343250"/>
              <a:gd name="connsiteY5" fmla="*/ 0 h 558785"/>
              <a:gd name="connsiteX6" fmla="*/ 1250117 w 1343250"/>
              <a:gd name="connsiteY6" fmla="*/ 0 h 558785"/>
              <a:gd name="connsiteX7" fmla="*/ 1343250 w 1343250"/>
              <a:gd name="connsiteY7" fmla="*/ 93133 h 558785"/>
              <a:gd name="connsiteX8" fmla="*/ 1343250 w 1343250"/>
              <a:gd name="connsiteY8" fmla="*/ 325958 h 558785"/>
              <a:gd name="connsiteX9" fmla="*/ 1343250 w 1343250"/>
              <a:gd name="connsiteY9" fmla="*/ 325958 h 558785"/>
              <a:gd name="connsiteX10" fmla="*/ 1343250 w 1343250"/>
              <a:gd name="connsiteY10" fmla="*/ 465654 h 558785"/>
              <a:gd name="connsiteX11" fmla="*/ 1343250 w 1343250"/>
              <a:gd name="connsiteY11" fmla="*/ 465652 h 558785"/>
              <a:gd name="connsiteX12" fmla="*/ 1250117 w 1343250"/>
              <a:gd name="connsiteY12" fmla="*/ 558785 h 558785"/>
              <a:gd name="connsiteX13" fmla="*/ 1119375 w 1343250"/>
              <a:gd name="connsiteY13" fmla="*/ 558785 h 558785"/>
              <a:gd name="connsiteX14" fmla="*/ 1106663 w 1343250"/>
              <a:gd name="connsiteY14" fmla="*/ 951326 h 558785"/>
              <a:gd name="connsiteX15" fmla="*/ 783563 w 1343250"/>
              <a:gd name="connsiteY15" fmla="*/ 558785 h 558785"/>
              <a:gd name="connsiteX16" fmla="*/ 445252 w 1343250"/>
              <a:gd name="connsiteY16" fmla="*/ 558785 h 558785"/>
              <a:gd name="connsiteX17" fmla="*/ 93133 w 1343250"/>
              <a:gd name="connsiteY17" fmla="*/ 558785 h 558785"/>
              <a:gd name="connsiteX18" fmla="*/ 0 w 1343250"/>
              <a:gd name="connsiteY18" fmla="*/ 465652 h 558785"/>
              <a:gd name="connsiteX19" fmla="*/ 0 w 1343250"/>
              <a:gd name="connsiteY19" fmla="*/ 465654 h 558785"/>
              <a:gd name="connsiteX20" fmla="*/ 0 w 1343250"/>
              <a:gd name="connsiteY20" fmla="*/ 325958 h 558785"/>
              <a:gd name="connsiteX21" fmla="*/ 0 w 1343250"/>
              <a:gd name="connsiteY21" fmla="*/ 325958 h 558785"/>
              <a:gd name="connsiteX22" fmla="*/ 0 w 1343250"/>
              <a:gd name="connsiteY22" fmla="*/ 93133 h 5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3250" h="558785" fill="none" extrusionOk="0">
                <a:moveTo>
                  <a:pt x="0" y="93133"/>
                </a:moveTo>
                <a:cubicBezTo>
                  <a:pt x="3557" y="53775"/>
                  <a:pt x="48144" y="2483"/>
                  <a:pt x="93133" y="0"/>
                </a:cubicBezTo>
                <a:cubicBezTo>
                  <a:pt x="260239" y="-17413"/>
                  <a:pt x="301805" y="33175"/>
                  <a:pt x="431444" y="0"/>
                </a:cubicBezTo>
                <a:cubicBezTo>
                  <a:pt x="561083" y="-33175"/>
                  <a:pt x="702219" y="41480"/>
                  <a:pt x="783563" y="0"/>
                </a:cubicBezTo>
                <a:lnTo>
                  <a:pt x="783563" y="0"/>
                </a:lnTo>
                <a:cubicBezTo>
                  <a:pt x="867095" y="-36090"/>
                  <a:pt x="1045043" y="36234"/>
                  <a:pt x="1119375" y="0"/>
                </a:cubicBezTo>
                <a:cubicBezTo>
                  <a:pt x="1147345" y="-13143"/>
                  <a:pt x="1185956" y="8175"/>
                  <a:pt x="1250117" y="0"/>
                </a:cubicBezTo>
                <a:cubicBezTo>
                  <a:pt x="1313531" y="-897"/>
                  <a:pt x="1338161" y="43985"/>
                  <a:pt x="1343250" y="93133"/>
                </a:cubicBezTo>
                <a:cubicBezTo>
                  <a:pt x="1351635" y="176950"/>
                  <a:pt x="1325380" y="251242"/>
                  <a:pt x="1343250" y="325958"/>
                </a:cubicBezTo>
                <a:lnTo>
                  <a:pt x="1343250" y="325958"/>
                </a:lnTo>
                <a:cubicBezTo>
                  <a:pt x="1352530" y="386256"/>
                  <a:pt x="1343211" y="411262"/>
                  <a:pt x="1343250" y="465654"/>
                </a:cubicBezTo>
                <a:lnTo>
                  <a:pt x="1343250" y="465652"/>
                </a:lnTo>
                <a:cubicBezTo>
                  <a:pt x="1348110" y="505347"/>
                  <a:pt x="1297879" y="564461"/>
                  <a:pt x="1250117" y="558785"/>
                </a:cubicBezTo>
                <a:cubicBezTo>
                  <a:pt x="1217411" y="568358"/>
                  <a:pt x="1178799" y="546787"/>
                  <a:pt x="1119375" y="558785"/>
                </a:cubicBezTo>
                <a:cubicBezTo>
                  <a:pt x="1115862" y="671228"/>
                  <a:pt x="1074898" y="765194"/>
                  <a:pt x="1106663" y="951326"/>
                </a:cubicBezTo>
                <a:cubicBezTo>
                  <a:pt x="906541" y="796389"/>
                  <a:pt x="900180" y="697053"/>
                  <a:pt x="783563" y="558785"/>
                </a:cubicBezTo>
                <a:cubicBezTo>
                  <a:pt x="645579" y="562583"/>
                  <a:pt x="577681" y="535692"/>
                  <a:pt x="445252" y="558785"/>
                </a:cubicBezTo>
                <a:cubicBezTo>
                  <a:pt x="312823" y="581878"/>
                  <a:pt x="211851" y="552433"/>
                  <a:pt x="93133" y="558785"/>
                </a:cubicBezTo>
                <a:cubicBezTo>
                  <a:pt x="43628" y="561175"/>
                  <a:pt x="14345" y="520445"/>
                  <a:pt x="0" y="465652"/>
                </a:cubicBezTo>
                <a:lnTo>
                  <a:pt x="0" y="465654"/>
                </a:lnTo>
                <a:cubicBezTo>
                  <a:pt x="-3652" y="417920"/>
                  <a:pt x="1722" y="354711"/>
                  <a:pt x="0" y="325958"/>
                </a:cubicBezTo>
                <a:lnTo>
                  <a:pt x="0" y="325958"/>
                </a:lnTo>
                <a:cubicBezTo>
                  <a:pt x="-10233" y="224006"/>
                  <a:pt x="25762" y="186482"/>
                  <a:pt x="0" y="93133"/>
                </a:cubicBezTo>
                <a:close/>
              </a:path>
              <a:path w="1343250" h="558785" stroke="0" extrusionOk="0">
                <a:moveTo>
                  <a:pt x="0" y="93133"/>
                </a:moveTo>
                <a:cubicBezTo>
                  <a:pt x="4803" y="43063"/>
                  <a:pt x="49279" y="-12137"/>
                  <a:pt x="93133" y="0"/>
                </a:cubicBezTo>
                <a:cubicBezTo>
                  <a:pt x="200625" y="-3955"/>
                  <a:pt x="274563" y="37255"/>
                  <a:pt x="424539" y="0"/>
                </a:cubicBezTo>
                <a:cubicBezTo>
                  <a:pt x="574515" y="-37255"/>
                  <a:pt x="672565" y="36173"/>
                  <a:pt x="783563" y="0"/>
                </a:cubicBezTo>
                <a:lnTo>
                  <a:pt x="783563" y="0"/>
                </a:lnTo>
                <a:cubicBezTo>
                  <a:pt x="887480" y="-39272"/>
                  <a:pt x="1044713" y="39771"/>
                  <a:pt x="1119375" y="0"/>
                </a:cubicBezTo>
                <a:cubicBezTo>
                  <a:pt x="1157470" y="-3797"/>
                  <a:pt x="1213562" y="11968"/>
                  <a:pt x="1250117" y="0"/>
                </a:cubicBezTo>
                <a:cubicBezTo>
                  <a:pt x="1305765" y="4901"/>
                  <a:pt x="1342536" y="30324"/>
                  <a:pt x="1343250" y="93133"/>
                </a:cubicBezTo>
                <a:cubicBezTo>
                  <a:pt x="1357210" y="157123"/>
                  <a:pt x="1316740" y="212304"/>
                  <a:pt x="1343250" y="325958"/>
                </a:cubicBezTo>
                <a:lnTo>
                  <a:pt x="1343250" y="325958"/>
                </a:lnTo>
                <a:cubicBezTo>
                  <a:pt x="1352537" y="378584"/>
                  <a:pt x="1330171" y="431251"/>
                  <a:pt x="1343250" y="465654"/>
                </a:cubicBezTo>
                <a:lnTo>
                  <a:pt x="1343250" y="465652"/>
                </a:lnTo>
                <a:cubicBezTo>
                  <a:pt x="1342264" y="513113"/>
                  <a:pt x="1315562" y="559995"/>
                  <a:pt x="1250117" y="558785"/>
                </a:cubicBezTo>
                <a:cubicBezTo>
                  <a:pt x="1213241" y="573575"/>
                  <a:pt x="1148890" y="543337"/>
                  <a:pt x="1119375" y="558785"/>
                </a:cubicBezTo>
                <a:cubicBezTo>
                  <a:pt x="1139091" y="663268"/>
                  <a:pt x="1106426" y="779191"/>
                  <a:pt x="1106663" y="951326"/>
                </a:cubicBezTo>
                <a:cubicBezTo>
                  <a:pt x="970545" y="790209"/>
                  <a:pt x="942240" y="731198"/>
                  <a:pt x="783563" y="558785"/>
                </a:cubicBezTo>
                <a:cubicBezTo>
                  <a:pt x="714437" y="585287"/>
                  <a:pt x="608133" y="543892"/>
                  <a:pt x="459061" y="558785"/>
                </a:cubicBezTo>
                <a:cubicBezTo>
                  <a:pt x="309989" y="573678"/>
                  <a:pt x="187891" y="549897"/>
                  <a:pt x="93133" y="558785"/>
                </a:cubicBezTo>
                <a:cubicBezTo>
                  <a:pt x="47901" y="558774"/>
                  <a:pt x="-12244" y="519198"/>
                  <a:pt x="0" y="465652"/>
                </a:cubicBezTo>
                <a:lnTo>
                  <a:pt x="0" y="465654"/>
                </a:lnTo>
                <a:cubicBezTo>
                  <a:pt x="-13309" y="403712"/>
                  <a:pt x="3580" y="373398"/>
                  <a:pt x="0" y="325958"/>
                </a:cubicBezTo>
                <a:lnTo>
                  <a:pt x="0" y="325958"/>
                </a:lnTo>
                <a:cubicBezTo>
                  <a:pt x="-9824" y="278939"/>
                  <a:pt x="19953" y="179610"/>
                  <a:pt x="0" y="93133"/>
                </a:cubicBezTo>
                <a:close/>
              </a:path>
            </a:pathLst>
          </a:custGeom>
          <a:solidFill>
            <a:schemeClr val="bg1"/>
          </a:solidFill>
          <a:ln>
            <a:solidFill>
              <a:schemeClr val="accent1">
                <a:lumMod val="75000"/>
              </a:schemeClr>
            </a:solidFill>
            <a:extLst>
              <a:ext uri="{C807C97D-BFC1-408E-A445-0C87EB9F89A2}">
                <ask:lineSketchStyleProps xmlns:ask="http://schemas.microsoft.com/office/drawing/2018/sketchyshapes" sd="2835974713">
                  <a:prstGeom prst="wedgeRoundRectCallout">
                    <a:avLst>
                      <a:gd name="adj1" fmla="val 32387"/>
                      <a:gd name="adj2" fmla="val 120249"/>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12D2A"/>
                </a:solidFill>
                <a:effectLst/>
                <a:uLnTx/>
                <a:uFillTx/>
                <a:latin typeface="Oracle Sans"/>
                <a:ea typeface="+mn-ea"/>
                <a:cs typeface="Arial"/>
              </a:rPr>
              <a:t>We need Relevant, Reliable and Comparable data!</a:t>
            </a:r>
            <a:endParaRPr kumimoji="0" lang="nl-NL" sz="900" b="0" i="0" u="none" strike="noStrike" kern="1200" cap="none" spc="0" normalizeH="0" baseline="0" noProof="0" dirty="0">
              <a:ln>
                <a:noFill/>
              </a:ln>
              <a:solidFill>
                <a:srgbClr val="312D2A"/>
              </a:solidFill>
              <a:effectLst/>
              <a:uLnTx/>
              <a:uFillTx/>
              <a:latin typeface="Oracle Sans"/>
              <a:ea typeface="+mn-ea"/>
              <a:cs typeface="Arial"/>
            </a:endParaRPr>
          </a:p>
        </p:txBody>
      </p:sp>
      <p:sp>
        <p:nvSpPr>
          <p:cNvPr id="28" name="Speech Bubble: Rectangle with Corners Rounded 27">
            <a:extLst>
              <a:ext uri="{FF2B5EF4-FFF2-40B4-BE49-F238E27FC236}">
                <a16:creationId xmlns:a16="http://schemas.microsoft.com/office/drawing/2014/main" id="{2B8CA62D-658B-29A0-927F-2E9E0D472E63}"/>
              </a:ext>
            </a:extLst>
          </p:cNvPr>
          <p:cNvSpPr/>
          <p:nvPr/>
        </p:nvSpPr>
        <p:spPr>
          <a:xfrm flipH="1">
            <a:off x="5507367" y="3982182"/>
            <a:ext cx="886328" cy="276999"/>
          </a:xfrm>
          <a:custGeom>
            <a:avLst/>
            <a:gdLst>
              <a:gd name="connsiteX0" fmla="*/ 0 w 886328"/>
              <a:gd name="connsiteY0" fmla="*/ 46167 h 276999"/>
              <a:gd name="connsiteX1" fmla="*/ 46167 w 886328"/>
              <a:gd name="connsiteY1" fmla="*/ 0 h 276999"/>
              <a:gd name="connsiteX2" fmla="*/ 147721 w 886328"/>
              <a:gd name="connsiteY2" fmla="*/ 0 h 276999"/>
              <a:gd name="connsiteX3" fmla="*/ 147721 w 886328"/>
              <a:gd name="connsiteY3" fmla="*/ 0 h 276999"/>
              <a:gd name="connsiteX4" fmla="*/ 369303 w 886328"/>
              <a:gd name="connsiteY4" fmla="*/ 0 h 276999"/>
              <a:gd name="connsiteX5" fmla="*/ 840161 w 886328"/>
              <a:gd name="connsiteY5" fmla="*/ 0 h 276999"/>
              <a:gd name="connsiteX6" fmla="*/ 886328 w 886328"/>
              <a:gd name="connsiteY6" fmla="*/ 46167 h 276999"/>
              <a:gd name="connsiteX7" fmla="*/ 886328 w 886328"/>
              <a:gd name="connsiteY7" fmla="*/ 161583 h 276999"/>
              <a:gd name="connsiteX8" fmla="*/ 886328 w 886328"/>
              <a:gd name="connsiteY8" fmla="*/ 161583 h 276999"/>
              <a:gd name="connsiteX9" fmla="*/ 886328 w 886328"/>
              <a:gd name="connsiteY9" fmla="*/ 230833 h 276999"/>
              <a:gd name="connsiteX10" fmla="*/ 886328 w 886328"/>
              <a:gd name="connsiteY10" fmla="*/ 230832 h 276999"/>
              <a:gd name="connsiteX11" fmla="*/ 840161 w 886328"/>
              <a:gd name="connsiteY11" fmla="*/ 276999 h 276999"/>
              <a:gd name="connsiteX12" fmla="*/ 369303 w 886328"/>
              <a:gd name="connsiteY12" fmla="*/ 276999 h 276999"/>
              <a:gd name="connsiteX13" fmla="*/ 376911 w 886328"/>
              <a:gd name="connsiteY13" fmla="*/ 493623 h 276999"/>
              <a:gd name="connsiteX14" fmla="*/ 147721 w 886328"/>
              <a:gd name="connsiteY14" fmla="*/ 276999 h 276999"/>
              <a:gd name="connsiteX15" fmla="*/ 46167 w 886328"/>
              <a:gd name="connsiteY15" fmla="*/ 276999 h 276999"/>
              <a:gd name="connsiteX16" fmla="*/ 0 w 886328"/>
              <a:gd name="connsiteY16" fmla="*/ 230832 h 276999"/>
              <a:gd name="connsiteX17" fmla="*/ 0 w 886328"/>
              <a:gd name="connsiteY17" fmla="*/ 230833 h 276999"/>
              <a:gd name="connsiteX18" fmla="*/ 0 w 886328"/>
              <a:gd name="connsiteY18" fmla="*/ 161583 h 276999"/>
              <a:gd name="connsiteX19" fmla="*/ 0 w 886328"/>
              <a:gd name="connsiteY19" fmla="*/ 161583 h 276999"/>
              <a:gd name="connsiteX20" fmla="*/ 0 w 886328"/>
              <a:gd name="connsiteY20" fmla="*/ 46167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6328" h="276999" fill="none" extrusionOk="0">
                <a:moveTo>
                  <a:pt x="0" y="46167"/>
                </a:moveTo>
                <a:cubicBezTo>
                  <a:pt x="2682" y="20232"/>
                  <a:pt x="21024" y="-7114"/>
                  <a:pt x="46167" y="0"/>
                </a:cubicBezTo>
                <a:cubicBezTo>
                  <a:pt x="82185" y="-2819"/>
                  <a:pt x="105182" y="7922"/>
                  <a:pt x="147721" y="0"/>
                </a:cubicBezTo>
                <a:lnTo>
                  <a:pt x="147721" y="0"/>
                </a:lnTo>
                <a:cubicBezTo>
                  <a:pt x="227676" y="-20393"/>
                  <a:pt x="274776" y="19808"/>
                  <a:pt x="369303" y="0"/>
                </a:cubicBezTo>
                <a:cubicBezTo>
                  <a:pt x="555843" y="-26982"/>
                  <a:pt x="624805" y="37425"/>
                  <a:pt x="840161" y="0"/>
                </a:cubicBezTo>
                <a:cubicBezTo>
                  <a:pt x="859759" y="-1899"/>
                  <a:pt x="880938" y="24174"/>
                  <a:pt x="886328" y="46167"/>
                </a:cubicBezTo>
                <a:cubicBezTo>
                  <a:pt x="890020" y="78315"/>
                  <a:pt x="873422" y="104984"/>
                  <a:pt x="886328" y="161583"/>
                </a:cubicBezTo>
                <a:lnTo>
                  <a:pt x="886328" y="161583"/>
                </a:lnTo>
                <a:cubicBezTo>
                  <a:pt x="889229" y="187763"/>
                  <a:pt x="882027" y="199820"/>
                  <a:pt x="886328" y="230833"/>
                </a:cubicBezTo>
                <a:lnTo>
                  <a:pt x="886328" y="230832"/>
                </a:lnTo>
                <a:cubicBezTo>
                  <a:pt x="884764" y="251129"/>
                  <a:pt x="869201" y="276688"/>
                  <a:pt x="840161" y="276999"/>
                </a:cubicBezTo>
                <a:cubicBezTo>
                  <a:pt x="613622" y="296767"/>
                  <a:pt x="598533" y="228968"/>
                  <a:pt x="369303" y="276999"/>
                </a:cubicBezTo>
                <a:cubicBezTo>
                  <a:pt x="373802" y="374693"/>
                  <a:pt x="352096" y="388925"/>
                  <a:pt x="376911" y="493623"/>
                </a:cubicBezTo>
                <a:cubicBezTo>
                  <a:pt x="271262" y="398132"/>
                  <a:pt x="200792" y="322131"/>
                  <a:pt x="147721" y="276999"/>
                </a:cubicBezTo>
                <a:cubicBezTo>
                  <a:pt x="113768" y="282284"/>
                  <a:pt x="79573" y="273777"/>
                  <a:pt x="46167" y="276999"/>
                </a:cubicBezTo>
                <a:cubicBezTo>
                  <a:pt x="20343" y="277991"/>
                  <a:pt x="-4383" y="256558"/>
                  <a:pt x="0" y="230832"/>
                </a:cubicBezTo>
                <a:lnTo>
                  <a:pt x="0" y="230833"/>
                </a:lnTo>
                <a:cubicBezTo>
                  <a:pt x="-3353" y="212288"/>
                  <a:pt x="3218" y="182820"/>
                  <a:pt x="0" y="161583"/>
                </a:cubicBezTo>
                <a:lnTo>
                  <a:pt x="0" y="161583"/>
                </a:lnTo>
                <a:cubicBezTo>
                  <a:pt x="-139" y="130874"/>
                  <a:pt x="10322" y="103745"/>
                  <a:pt x="0" y="46167"/>
                </a:cubicBezTo>
                <a:close/>
              </a:path>
              <a:path w="886328" h="276999" stroke="0" extrusionOk="0">
                <a:moveTo>
                  <a:pt x="0" y="46167"/>
                </a:moveTo>
                <a:cubicBezTo>
                  <a:pt x="3709" y="21725"/>
                  <a:pt x="23614" y="-4713"/>
                  <a:pt x="46167" y="0"/>
                </a:cubicBezTo>
                <a:cubicBezTo>
                  <a:pt x="72767" y="-6990"/>
                  <a:pt x="120736" y="3411"/>
                  <a:pt x="147721" y="0"/>
                </a:cubicBezTo>
                <a:lnTo>
                  <a:pt x="147721" y="0"/>
                </a:lnTo>
                <a:cubicBezTo>
                  <a:pt x="213799" y="-13467"/>
                  <a:pt x="272771" y="26190"/>
                  <a:pt x="369303" y="0"/>
                </a:cubicBezTo>
                <a:cubicBezTo>
                  <a:pt x="482559" y="-41379"/>
                  <a:pt x="637478" y="45993"/>
                  <a:pt x="840161" y="0"/>
                </a:cubicBezTo>
                <a:cubicBezTo>
                  <a:pt x="866364" y="-179"/>
                  <a:pt x="890557" y="22451"/>
                  <a:pt x="886328" y="46167"/>
                </a:cubicBezTo>
                <a:cubicBezTo>
                  <a:pt x="895896" y="100732"/>
                  <a:pt x="874350" y="136522"/>
                  <a:pt x="886328" y="161583"/>
                </a:cubicBezTo>
                <a:lnTo>
                  <a:pt x="886328" y="161583"/>
                </a:lnTo>
                <a:cubicBezTo>
                  <a:pt x="890343" y="187180"/>
                  <a:pt x="880946" y="214361"/>
                  <a:pt x="886328" y="230833"/>
                </a:cubicBezTo>
                <a:lnTo>
                  <a:pt x="886328" y="230832"/>
                </a:lnTo>
                <a:cubicBezTo>
                  <a:pt x="884638" y="262984"/>
                  <a:pt x="866111" y="280583"/>
                  <a:pt x="840161" y="276999"/>
                </a:cubicBezTo>
                <a:cubicBezTo>
                  <a:pt x="674629" y="330626"/>
                  <a:pt x="497961" y="246673"/>
                  <a:pt x="369303" y="276999"/>
                </a:cubicBezTo>
                <a:cubicBezTo>
                  <a:pt x="381245" y="340077"/>
                  <a:pt x="367228" y="423428"/>
                  <a:pt x="376911" y="493623"/>
                </a:cubicBezTo>
                <a:cubicBezTo>
                  <a:pt x="307800" y="460658"/>
                  <a:pt x="241229" y="337655"/>
                  <a:pt x="147721" y="276999"/>
                </a:cubicBezTo>
                <a:cubicBezTo>
                  <a:pt x="99368" y="277795"/>
                  <a:pt x="83438" y="265891"/>
                  <a:pt x="46167" y="276999"/>
                </a:cubicBezTo>
                <a:cubicBezTo>
                  <a:pt x="15365" y="281516"/>
                  <a:pt x="2277" y="261900"/>
                  <a:pt x="0" y="230832"/>
                </a:cubicBezTo>
                <a:lnTo>
                  <a:pt x="0" y="230833"/>
                </a:lnTo>
                <a:cubicBezTo>
                  <a:pt x="-677" y="214474"/>
                  <a:pt x="7267" y="182282"/>
                  <a:pt x="0" y="161583"/>
                </a:cubicBezTo>
                <a:lnTo>
                  <a:pt x="0" y="161583"/>
                </a:lnTo>
                <a:cubicBezTo>
                  <a:pt x="-12591" y="135880"/>
                  <a:pt x="2619" y="77081"/>
                  <a:pt x="0" y="46167"/>
                </a:cubicBezTo>
                <a:close/>
              </a:path>
            </a:pathLst>
          </a:custGeom>
          <a:solidFill>
            <a:schemeClr val="bg1"/>
          </a:solidFill>
          <a:ln>
            <a:solidFill>
              <a:schemeClr val="tx1"/>
            </a:solidFill>
            <a:extLst>
              <a:ext uri="{C807C97D-BFC1-408E-A445-0C87EB9F89A2}">
                <ask:lineSketchStyleProps xmlns:ask="http://schemas.microsoft.com/office/drawing/2018/sketchyshapes" sd="2835974713">
                  <a:prstGeom prst="wedgeRoundRectCallout">
                    <a:avLst>
                      <a:gd name="adj1" fmla="val -7475"/>
                      <a:gd name="adj2" fmla="val 128204"/>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12D2A"/>
                </a:solidFill>
                <a:effectLst/>
                <a:uLnTx/>
                <a:uFillTx/>
                <a:latin typeface="Oracle Sans"/>
                <a:ea typeface="+mn-ea"/>
                <a:cs typeface="Arial"/>
              </a:rPr>
              <a:t>Tagging</a:t>
            </a:r>
            <a:endParaRPr kumimoji="0" lang="nl-NL" sz="900" b="0" i="0" u="none" strike="noStrike" kern="1200" cap="none" spc="0" normalizeH="0" baseline="0" noProof="0" dirty="0">
              <a:ln>
                <a:noFill/>
              </a:ln>
              <a:solidFill>
                <a:srgbClr val="312D2A"/>
              </a:solidFill>
              <a:effectLst/>
              <a:uLnTx/>
              <a:uFillTx/>
              <a:latin typeface="Oracle Sans"/>
              <a:ea typeface="+mn-ea"/>
              <a:cs typeface="Arial"/>
            </a:endParaRPr>
          </a:p>
        </p:txBody>
      </p:sp>
      <p:sp>
        <p:nvSpPr>
          <p:cNvPr id="29" name="Speech Bubble: Rectangle with Corners Rounded 28">
            <a:extLst>
              <a:ext uri="{FF2B5EF4-FFF2-40B4-BE49-F238E27FC236}">
                <a16:creationId xmlns:a16="http://schemas.microsoft.com/office/drawing/2014/main" id="{573997C3-DCE6-98A2-F43E-AE2AE40AD7BA}"/>
              </a:ext>
            </a:extLst>
          </p:cNvPr>
          <p:cNvSpPr/>
          <p:nvPr/>
        </p:nvSpPr>
        <p:spPr>
          <a:xfrm flipH="1">
            <a:off x="8276415" y="5058729"/>
            <a:ext cx="886328" cy="276999"/>
          </a:xfrm>
          <a:custGeom>
            <a:avLst/>
            <a:gdLst>
              <a:gd name="connsiteX0" fmla="*/ 0 w 886328"/>
              <a:gd name="connsiteY0" fmla="*/ 46167 h 276999"/>
              <a:gd name="connsiteX1" fmla="*/ 46167 w 886328"/>
              <a:gd name="connsiteY1" fmla="*/ 0 h 276999"/>
              <a:gd name="connsiteX2" fmla="*/ 147721 w 886328"/>
              <a:gd name="connsiteY2" fmla="*/ 0 h 276999"/>
              <a:gd name="connsiteX3" fmla="*/ 147721 w 886328"/>
              <a:gd name="connsiteY3" fmla="*/ 0 h 276999"/>
              <a:gd name="connsiteX4" fmla="*/ 369303 w 886328"/>
              <a:gd name="connsiteY4" fmla="*/ 0 h 276999"/>
              <a:gd name="connsiteX5" fmla="*/ 840161 w 886328"/>
              <a:gd name="connsiteY5" fmla="*/ 0 h 276999"/>
              <a:gd name="connsiteX6" fmla="*/ 886328 w 886328"/>
              <a:gd name="connsiteY6" fmla="*/ 46167 h 276999"/>
              <a:gd name="connsiteX7" fmla="*/ 886328 w 886328"/>
              <a:gd name="connsiteY7" fmla="*/ 161583 h 276999"/>
              <a:gd name="connsiteX8" fmla="*/ 886328 w 886328"/>
              <a:gd name="connsiteY8" fmla="*/ 161583 h 276999"/>
              <a:gd name="connsiteX9" fmla="*/ 886328 w 886328"/>
              <a:gd name="connsiteY9" fmla="*/ 230833 h 276999"/>
              <a:gd name="connsiteX10" fmla="*/ 886328 w 886328"/>
              <a:gd name="connsiteY10" fmla="*/ 230832 h 276999"/>
              <a:gd name="connsiteX11" fmla="*/ 840161 w 886328"/>
              <a:gd name="connsiteY11" fmla="*/ 276999 h 276999"/>
              <a:gd name="connsiteX12" fmla="*/ 369303 w 886328"/>
              <a:gd name="connsiteY12" fmla="*/ 276999 h 276999"/>
              <a:gd name="connsiteX13" fmla="*/ 376911 w 886328"/>
              <a:gd name="connsiteY13" fmla="*/ 493623 h 276999"/>
              <a:gd name="connsiteX14" fmla="*/ 147721 w 886328"/>
              <a:gd name="connsiteY14" fmla="*/ 276999 h 276999"/>
              <a:gd name="connsiteX15" fmla="*/ 46167 w 886328"/>
              <a:gd name="connsiteY15" fmla="*/ 276999 h 276999"/>
              <a:gd name="connsiteX16" fmla="*/ 0 w 886328"/>
              <a:gd name="connsiteY16" fmla="*/ 230832 h 276999"/>
              <a:gd name="connsiteX17" fmla="*/ 0 w 886328"/>
              <a:gd name="connsiteY17" fmla="*/ 230833 h 276999"/>
              <a:gd name="connsiteX18" fmla="*/ 0 w 886328"/>
              <a:gd name="connsiteY18" fmla="*/ 161583 h 276999"/>
              <a:gd name="connsiteX19" fmla="*/ 0 w 886328"/>
              <a:gd name="connsiteY19" fmla="*/ 161583 h 276999"/>
              <a:gd name="connsiteX20" fmla="*/ 0 w 886328"/>
              <a:gd name="connsiteY20" fmla="*/ 46167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6328" h="276999" fill="none" extrusionOk="0">
                <a:moveTo>
                  <a:pt x="0" y="46167"/>
                </a:moveTo>
                <a:cubicBezTo>
                  <a:pt x="2682" y="20232"/>
                  <a:pt x="21024" y="-7114"/>
                  <a:pt x="46167" y="0"/>
                </a:cubicBezTo>
                <a:cubicBezTo>
                  <a:pt x="82185" y="-2819"/>
                  <a:pt x="105182" y="7922"/>
                  <a:pt x="147721" y="0"/>
                </a:cubicBezTo>
                <a:lnTo>
                  <a:pt x="147721" y="0"/>
                </a:lnTo>
                <a:cubicBezTo>
                  <a:pt x="227676" y="-20393"/>
                  <a:pt x="274776" y="19808"/>
                  <a:pt x="369303" y="0"/>
                </a:cubicBezTo>
                <a:cubicBezTo>
                  <a:pt x="555843" y="-26982"/>
                  <a:pt x="624805" y="37425"/>
                  <a:pt x="840161" y="0"/>
                </a:cubicBezTo>
                <a:cubicBezTo>
                  <a:pt x="859759" y="-1899"/>
                  <a:pt x="880938" y="24174"/>
                  <a:pt x="886328" y="46167"/>
                </a:cubicBezTo>
                <a:cubicBezTo>
                  <a:pt x="890020" y="78315"/>
                  <a:pt x="873422" y="104984"/>
                  <a:pt x="886328" y="161583"/>
                </a:cubicBezTo>
                <a:lnTo>
                  <a:pt x="886328" y="161583"/>
                </a:lnTo>
                <a:cubicBezTo>
                  <a:pt x="889229" y="187763"/>
                  <a:pt x="882027" y="199820"/>
                  <a:pt x="886328" y="230833"/>
                </a:cubicBezTo>
                <a:lnTo>
                  <a:pt x="886328" y="230832"/>
                </a:lnTo>
                <a:cubicBezTo>
                  <a:pt x="884764" y="251129"/>
                  <a:pt x="869201" y="276688"/>
                  <a:pt x="840161" y="276999"/>
                </a:cubicBezTo>
                <a:cubicBezTo>
                  <a:pt x="613622" y="296767"/>
                  <a:pt x="598533" y="228968"/>
                  <a:pt x="369303" y="276999"/>
                </a:cubicBezTo>
                <a:cubicBezTo>
                  <a:pt x="373802" y="374693"/>
                  <a:pt x="352096" y="388925"/>
                  <a:pt x="376911" y="493623"/>
                </a:cubicBezTo>
                <a:cubicBezTo>
                  <a:pt x="271262" y="398132"/>
                  <a:pt x="200792" y="322131"/>
                  <a:pt x="147721" y="276999"/>
                </a:cubicBezTo>
                <a:cubicBezTo>
                  <a:pt x="113768" y="282284"/>
                  <a:pt x="79573" y="273777"/>
                  <a:pt x="46167" y="276999"/>
                </a:cubicBezTo>
                <a:cubicBezTo>
                  <a:pt x="20343" y="277991"/>
                  <a:pt x="-4383" y="256558"/>
                  <a:pt x="0" y="230832"/>
                </a:cubicBezTo>
                <a:lnTo>
                  <a:pt x="0" y="230833"/>
                </a:lnTo>
                <a:cubicBezTo>
                  <a:pt x="-3353" y="212288"/>
                  <a:pt x="3218" y="182820"/>
                  <a:pt x="0" y="161583"/>
                </a:cubicBezTo>
                <a:lnTo>
                  <a:pt x="0" y="161583"/>
                </a:lnTo>
                <a:cubicBezTo>
                  <a:pt x="-139" y="130874"/>
                  <a:pt x="10322" y="103745"/>
                  <a:pt x="0" y="46167"/>
                </a:cubicBezTo>
                <a:close/>
              </a:path>
              <a:path w="886328" h="276999" stroke="0" extrusionOk="0">
                <a:moveTo>
                  <a:pt x="0" y="46167"/>
                </a:moveTo>
                <a:cubicBezTo>
                  <a:pt x="3709" y="21725"/>
                  <a:pt x="23614" y="-4713"/>
                  <a:pt x="46167" y="0"/>
                </a:cubicBezTo>
                <a:cubicBezTo>
                  <a:pt x="72767" y="-6990"/>
                  <a:pt x="120736" y="3411"/>
                  <a:pt x="147721" y="0"/>
                </a:cubicBezTo>
                <a:lnTo>
                  <a:pt x="147721" y="0"/>
                </a:lnTo>
                <a:cubicBezTo>
                  <a:pt x="213799" y="-13467"/>
                  <a:pt x="272771" y="26190"/>
                  <a:pt x="369303" y="0"/>
                </a:cubicBezTo>
                <a:cubicBezTo>
                  <a:pt x="482559" y="-41379"/>
                  <a:pt x="637478" y="45993"/>
                  <a:pt x="840161" y="0"/>
                </a:cubicBezTo>
                <a:cubicBezTo>
                  <a:pt x="866364" y="-179"/>
                  <a:pt x="890557" y="22451"/>
                  <a:pt x="886328" y="46167"/>
                </a:cubicBezTo>
                <a:cubicBezTo>
                  <a:pt x="895896" y="100732"/>
                  <a:pt x="874350" y="136522"/>
                  <a:pt x="886328" y="161583"/>
                </a:cubicBezTo>
                <a:lnTo>
                  <a:pt x="886328" y="161583"/>
                </a:lnTo>
                <a:cubicBezTo>
                  <a:pt x="890343" y="187180"/>
                  <a:pt x="880946" y="214361"/>
                  <a:pt x="886328" y="230833"/>
                </a:cubicBezTo>
                <a:lnTo>
                  <a:pt x="886328" y="230832"/>
                </a:lnTo>
                <a:cubicBezTo>
                  <a:pt x="884638" y="262984"/>
                  <a:pt x="866111" y="280583"/>
                  <a:pt x="840161" y="276999"/>
                </a:cubicBezTo>
                <a:cubicBezTo>
                  <a:pt x="674629" y="330626"/>
                  <a:pt x="497961" y="246673"/>
                  <a:pt x="369303" y="276999"/>
                </a:cubicBezTo>
                <a:cubicBezTo>
                  <a:pt x="381245" y="340077"/>
                  <a:pt x="367228" y="423428"/>
                  <a:pt x="376911" y="493623"/>
                </a:cubicBezTo>
                <a:cubicBezTo>
                  <a:pt x="307800" y="460658"/>
                  <a:pt x="241229" y="337655"/>
                  <a:pt x="147721" y="276999"/>
                </a:cubicBezTo>
                <a:cubicBezTo>
                  <a:pt x="99368" y="277795"/>
                  <a:pt x="83438" y="265891"/>
                  <a:pt x="46167" y="276999"/>
                </a:cubicBezTo>
                <a:cubicBezTo>
                  <a:pt x="15365" y="281516"/>
                  <a:pt x="2277" y="261900"/>
                  <a:pt x="0" y="230832"/>
                </a:cubicBezTo>
                <a:lnTo>
                  <a:pt x="0" y="230833"/>
                </a:lnTo>
                <a:cubicBezTo>
                  <a:pt x="-677" y="214474"/>
                  <a:pt x="7267" y="182282"/>
                  <a:pt x="0" y="161583"/>
                </a:cubicBezTo>
                <a:lnTo>
                  <a:pt x="0" y="161583"/>
                </a:lnTo>
                <a:cubicBezTo>
                  <a:pt x="-12591" y="135880"/>
                  <a:pt x="2619" y="77081"/>
                  <a:pt x="0" y="46167"/>
                </a:cubicBezTo>
                <a:close/>
              </a:path>
            </a:pathLst>
          </a:custGeom>
          <a:solidFill>
            <a:schemeClr val="bg1"/>
          </a:solidFill>
          <a:ln>
            <a:solidFill>
              <a:schemeClr val="tx1"/>
            </a:solidFill>
            <a:extLst>
              <a:ext uri="{C807C97D-BFC1-408E-A445-0C87EB9F89A2}">
                <ask:lineSketchStyleProps xmlns:ask="http://schemas.microsoft.com/office/drawing/2018/sketchyshapes" sd="2835974713">
                  <a:prstGeom prst="wedgeRoundRectCallout">
                    <a:avLst>
                      <a:gd name="adj1" fmla="val -7475"/>
                      <a:gd name="adj2" fmla="val 128204"/>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12D2A"/>
                </a:solidFill>
                <a:effectLst/>
                <a:uLnTx/>
                <a:uFillTx/>
                <a:latin typeface="Oracle Sans"/>
                <a:ea typeface="+mn-ea"/>
                <a:cs typeface="Arial"/>
              </a:rPr>
              <a:t>Materiality</a:t>
            </a:r>
            <a:endParaRPr kumimoji="0" lang="nl-NL" sz="900" b="0" i="0" u="none" strike="noStrike" kern="1200" cap="none" spc="0" normalizeH="0" baseline="0" noProof="0" dirty="0">
              <a:ln>
                <a:noFill/>
              </a:ln>
              <a:solidFill>
                <a:srgbClr val="312D2A"/>
              </a:solidFill>
              <a:effectLst/>
              <a:uLnTx/>
              <a:uFillTx/>
              <a:latin typeface="Oracle Sans"/>
              <a:ea typeface="+mn-ea"/>
              <a:cs typeface="Arial"/>
            </a:endParaRPr>
          </a:p>
        </p:txBody>
      </p:sp>
      <p:sp>
        <p:nvSpPr>
          <p:cNvPr id="31" name="Speech Bubble: Rectangle with Corners Rounded 30">
            <a:extLst>
              <a:ext uri="{FF2B5EF4-FFF2-40B4-BE49-F238E27FC236}">
                <a16:creationId xmlns:a16="http://schemas.microsoft.com/office/drawing/2014/main" id="{A0F266B7-DFD3-F0F7-3BA0-0F724AE81DF6}"/>
              </a:ext>
            </a:extLst>
          </p:cNvPr>
          <p:cNvSpPr/>
          <p:nvPr/>
        </p:nvSpPr>
        <p:spPr>
          <a:xfrm flipH="1">
            <a:off x="6313360" y="2869479"/>
            <a:ext cx="653383" cy="332677"/>
          </a:xfrm>
          <a:custGeom>
            <a:avLst/>
            <a:gdLst>
              <a:gd name="connsiteX0" fmla="*/ 0 w 653383"/>
              <a:gd name="connsiteY0" fmla="*/ 55447 h 332677"/>
              <a:gd name="connsiteX1" fmla="*/ 55447 w 653383"/>
              <a:gd name="connsiteY1" fmla="*/ 0 h 332677"/>
              <a:gd name="connsiteX2" fmla="*/ 108897 w 653383"/>
              <a:gd name="connsiteY2" fmla="*/ 0 h 332677"/>
              <a:gd name="connsiteX3" fmla="*/ 108897 w 653383"/>
              <a:gd name="connsiteY3" fmla="*/ 0 h 332677"/>
              <a:gd name="connsiteX4" fmla="*/ 272243 w 653383"/>
              <a:gd name="connsiteY4" fmla="*/ 0 h 332677"/>
              <a:gd name="connsiteX5" fmla="*/ 597936 w 653383"/>
              <a:gd name="connsiteY5" fmla="*/ 0 h 332677"/>
              <a:gd name="connsiteX6" fmla="*/ 653383 w 653383"/>
              <a:gd name="connsiteY6" fmla="*/ 55447 h 332677"/>
              <a:gd name="connsiteX7" fmla="*/ 653383 w 653383"/>
              <a:gd name="connsiteY7" fmla="*/ 194062 h 332677"/>
              <a:gd name="connsiteX8" fmla="*/ 653383 w 653383"/>
              <a:gd name="connsiteY8" fmla="*/ 194062 h 332677"/>
              <a:gd name="connsiteX9" fmla="*/ 653383 w 653383"/>
              <a:gd name="connsiteY9" fmla="*/ 277231 h 332677"/>
              <a:gd name="connsiteX10" fmla="*/ 653383 w 653383"/>
              <a:gd name="connsiteY10" fmla="*/ 277230 h 332677"/>
              <a:gd name="connsiteX11" fmla="*/ 597936 w 653383"/>
              <a:gd name="connsiteY11" fmla="*/ 332677 h 332677"/>
              <a:gd name="connsiteX12" fmla="*/ 272243 w 653383"/>
              <a:gd name="connsiteY12" fmla="*/ 332677 h 332677"/>
              <a:gd name="connsiteX13" fmla="*/ 80209 w 653383"/>
              <a:gd name="connsiteY13" fmla="*/ 569031 h 332677"/>
              <a:gd name="connsiteX14" fmla="*/ 108897 w 653383"/>
              <a:gd name="connsiteY14" fmla="*/ 332677 h 332677"/>
              <a:gd name="connsiteX15" fmla="*/ 55447 w 653383"/>
              <a:gd name="connsiteY15" fmla="*/ 332677 h 332677"/>
              <a:gd name="connsiteX16" fmla="*/ 0 w 653383"/>
              <a:gd name="connsiteY16" fmla="*/ 277230 h 332677"/>
              <a:gd name="connsiteX17" fmla="*/ 0 w 653383"/>
              <a:gd name="connsiteY17" fmla="*/ 277231 h 332677"/>
              <a:gd name="connsiteX18" fmla="*/ 0 w 653383"/>
              <a:gd name="connsiteY18" fmla="*/ 194062 h 332677"/>
              <a:gd name="connsiteX19" fmla="*/ 0 w 653383"/>
              <a:gd name="connsiteY19" fmla="*/ 194062 h 332677"/>
              <a:gd name="connsiteX20" fmla="*/ 0 w 653383"/>
              <a:gd name="connsiteY20" fmla="*/ 55447 h 33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383" h="332677" fill="none" extrusionOk="0">
                <a:moveTo>
                  <a:pt x="0" y="55447"/>
                </a:moveTo>
                <a:cubicBezTo>
                  <a:pt x="3544" y="24245"/>
                  <a:pt x="24974" y="-3005"/>
                  <a:pt x="55447" y="0"/>
                </a:cubicBezTo>
                <a:cubicBezTo>
                  <a:pt x="71839" y="-2517"/>
                  <a:pt x="82645" y="3529"/>
                  <a:pt x="108897" y="0"/>
                </a:cubicBezTo>
                <a:lnTo>
                  <a:pt x="108897" y="0"/>
                </a:lnTo>
                <a:cubicBezTo>
                  <a:pt x="142763" y="-12339"/>
                  <a:pt x="235203" y="8337"/>
                  <a:pt x="272243" y="0"/>
                </a:cubicBezTo>
                <a:cubicBezTo>
                  <a:pt x="355047" y="-17101"/>
                  <a:pt x="531407" y="29917"/>
                  <a:pt x="597936" y="0"/>
                </a:cubicBezTo>
                <a:cubicBezTo>
                  <a:pt x="621056" y="-2415"/>
                  <a:pt x="648048" y="28292"/>
                  <a:pt x="653383" y="55447"/>
                </a:cubicBezTo>
                <a:cubicBezTo>
                  <a:pt x="663722" y="119220"/>
                  <a:pt x="643443" y="132906"/>
                  <a:pt x="653383" y="194062"/>
                </a:cubicBezTo>
                <a:lnTo>
                  <a:pt x="653383" y="194062"/>
                </a:lnTo>
                <a:cubicBezTo>
                  <a:pt x="659831" y="231219"/>
                  <a:pt x="644372" y="258583"/>
                  <a:pt x="653383" y="277231"/>
                </a:cubicBezTo>
                <a:lnTo>
                  <a:pt x="653383" y="277230"/>
                </a:lnTo>
                <a:cubicBezTo>
                  <a:pt x="652563" y="305128"/>
                  <a:pt x="637461" y="331895"/>
                  <a:pt x="597936" y="332677"/>
                </a:cubicBezTo>
                <a:cubicBezTo>
                  <a:pt x="451072" y="353342"/>
                  <a:pt x="431357" y="298001"/>
                  <a:pt x="272243" y="332677"/>
                </a:cubicBezTo>
                <a:cubicBezTo>
                  <a:pt x="199687" y="467333"/>
                  <a:pt x="131182" y="506217"/>
                  <a:pt x="80209" y="569031"/>
                </a:cubicBezTo>
                <a:cubicBezTo>
                  <a:pt x="85679" y="452179"/>
                  <a:pt x="106428" y="392086"/>
                  <a:pt x="108897" y="332677"/>
                </a:cubicBezTo>
                <a:cubicBezTo>
                  <a:pt x="91615" y="335897"/>
                  <a:pt x="70763" y="328570"/>
                  <a:pt x="55447" y="332677"/>
                </a:cubicBezTo>
                <a:cubicBezTo>
                  <a:pt x="22307" y="340318"/>
                  <a:pt x="-4750" y="308101"/>
                  <a:pt x="0" y="277230"/>
                </a:cubicBezTo>
                <a:lnTo>
                  <a:pt x="0" y="277231"/>
                </a:lnTo>
                <a:cubicBezTo>
                  <a:pt x="-3977" y="241908"/>
                  <a:pt x="499" y="223306"/>
                  <a:pt x="0" y="194062"/>
                </a:cubicBezTo>
                <a:lnTo>
                  <a:pt x="0" y="194062"/>
                </a:lnTo>
                <a:cubicBezTo>
                  <a:pt x="-9090" y="138011"/>
                  <a:pt x="5235" y="85050"/>
                  <a:pt x="0" y="55447"/>
                </a:cubicBezTo>
                <a:close/>
              </a:path>
              <a:path w="653383" h="332677" stroke="0" extrusionOk="0">
                <a:moveTo>
                  <a:pt x="0" y="55447"/>
                </a:moveTo>
                <a:cubicBezTo>
                  <a:pt x="2280" y="25473"/>
                  <a:pt x="27801" y="-4766"/>
                  <a:pt x="55447" y="0"/>
                </a:cubicBezTo>
                <a:cubicBezTo>
                  <a:pt x="76541" y="-1704"/>
                  <a:pt x="92344" y="3059"/>
                  <a:pt x="108897" y="0"/>
                </a:cubicBezTo>
                <a:lnTo>
                  <a:pt x="108897" y="0"/>
                </a:lnTo>
                <a:cubicBezTo>
                  <a:pt x="161199" y="-10961"/>
                  <a:pt x="205816" y="18280"/>
                  <a:pt x="272243" y="0"/>
                </a:cubicBezTo>
                <a:cubicBezTo>
                  <a:pt x="367393" y="-36787"/>
                  <a:pt x="523706" y="98"/>
                  <a:pt x="597936" y="0"/>
                </a:cubicBezTo>
                <a:cubicBezTo>
                  <a:pt x="631541" y="-756"/>
                  <a:pt x="658658" y="27046"/>
                  <a:pt x="653383" y="55447"/>
                </a:cubicBezTo>
                <a:cubicBezTo>
                  <a:pt x="656421" y="120757"/>
                  <a:pt x="642636" y="158220"/>
                  <a:pt x="653383" y="194062"/>
                </a:cubicBezTo>
                <a:lnTo>
                  <a:pt x="653383" y="194062"/>
                </a:lnTo>
                <a:cubicBezTo>
                  <a:pt x="657410" y="220876"/>
                  <a:pt x="650495" y="245424"/>
                  <a:pt x="653383" y="277231"/>
                </a:cubicBezTo>
                <a:lnTo>
                  <a:pt x="653383" y="277230"/>
                </a:lnTo>
                <a:cubicBezTo>
                  <a:pt x="652463" y="311473"/>
                  <a:pt x="628902" y="335388"/>
                  <a:pt x="597936" y="332677"/>
                </a:cubicBezTo>
                <a:cubicBezTo>
                  <a:pt x="470994" y="360832"/>
                  <a:pt x="367657" y="316694"/>
                  <a:pt x="272243" y="332677"/>
                </a:cubicBezTo>
                <a:cubicBezTo>
                  <a:pt x="199655" y="459748"/>
                  <a:pt x="129396" y="484454"/>
                  <a:pt x="80209" y="569031"/>
                </a:cubicBezTo>
                <a:cubicBezTo>
                  <a:pt x="69882" y="471588"/>
                  <a:pt x="113575" y="424616"/>
                  <a:pt x="108897" y="332677"/>
                </a:cubicBezTo>
                <a:cubicBezTo>
                  <a:pt x="96869" y="337232"/>
                  <a:pt x="71960" y="326837"/>
                  <a:pt x="55447" y="332677"/>
                </a:cubicBezTo>
                <a:cubicBezTo>
                  <a:pt x="19235" y="337436"/>
                  <a:pt x="3014" y="315228"/>
                  <a:pt x="0" y="277230"/>
                </a:cubicBezTo>
                <a:lnTo>
                  <a:pt x="0" y="277231"/>
                </a:lnTo>
                <a:cubicBezTo>
                  <a:pt x="-5721" y="253177"/>
                  <a:pt x="5830" y="216010"/>
                  <a:pt x="0" y="194062"/>
                </a:cubicBezTo>
                <a:lnTo>
                  <a:pt x="0" y="194062"/>
                </a:lnTo>
                <a:cubicBezTo>
                  <a:pt x="-5093" y="124840"/>
                  <a:pt x="16267" y="109685"/>
                  <a:pt x="0" y="55447"/>
                </a:cubicBezTo>
                <a:close/>
              </a:path>
            </a:pathLst>
          </a:custGeom>
          <a:solidFill>
            <a:schemeClr val="bg1"/>
          </a:solidFill>
          <a:ln>
            <a:solidFill>
              <a:schemeClr val="tx1"/>
            </a:solidFill>
            <a:extLst>
              <a:ext uri="{C807C97D-BFC1-408E-A445-0C87EB9F89A2}">
                <ask:lineSketchStyleProps xmlns:ask="http://schemas.microsoft.com/office/drawing/2018/sketchyshapes" sd="2835974713">
                  <a:prstGeom prst="wedgeRoundRectCallout">
                    <a:avLst>
                      <a:gd name="adj1" fmla="val -37724"/>
                      <a:gd name="adj2" fmla="val 121046"/>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12D2A"/>
                </a:solidFill>
                <a:effectLst/>
                <a:uLnTx/>
                <a:uFillTx/>
                <a:latin typeface="Oracle Sans"/>
                <a:ea typeface="+mn-ea"/>
                <a:cs typeface="Arial"/>
              </a:rPr>
              <a:t>Audit</a:t>
            </a:r>
            <a:endParaRPr kumimoji="0" lang="nl-NL" sz="900" b="0" i="0" u="none" strike="noStrike" kern="1200" cap="none" spc="0" normalizeH="0" baseline="0" noProof="0" dirty="0">
              <a:ln>
                <a:noFill/>
              </a:ln>
              <a:solidFill>
                <a:srgbClr val="312D2A"/>
              </a:solidFill>
              <a:effectLst/>
              <a:uLnTx/>
              <a:uFillTx/>
              <a:latin typeface="Oracle Sans"/>
              <a:ea typeface="+mn-ea"/>
              <a:cs typeface="Arial"/>
            </a:endParaRPr>
          </a:p>
        </p:txBody>
      </p:sp>
      <p:sp>
        <p:nvSpPr>
          <p:cNvPr id="32" name="Speech Bubble: Rectangle with Corners Rounded 31">
            <a:extLst>
              <a:ext uri="{FF2B5EF4-FFF2-40B4-BE49-F238E27FC236}">
                <a16:creationId xmlns:a16="http://schemas.microsoft.com/office/drawing/2014/main" id="{178CB1E6-7552-0705-D685-C41AB9AE7428}"/>
              </a:ext>
            </a:extLst>
          </p:cNvPr>
          <p:cNvSpPr/>
          <p:nvPr/>
        </p:nvSpPr>
        <p:spPr>
          <a:xfrm flipH="1">
            <a:off x="6440486" y="1275489"/>
            <a:ext cx="526255" cy="217223"/>
          </a:xfrm>
          <a:custGeom>
            <a:avLst/>
            <a:gdLst>
              <a:gd name="connsiteX0" fmla="*/ 0 w 526255"/>
              <a:gd name="connsiteY0" fmla="*/ 36205 h 217223"/>
              <a:gd name="connsiteX1" fmla="*/ 36205 w 526255"/>
              <a:gd name="connsiteY1" fmla="*/ 0 h 217223"/>
              <a:gd name="connsiteX2" fmla="*/ 306982 w 526255"/>
              <a:gd name="connsiteY2" fmla="*/ 0 h 217223"/>
              <a:gd name="connsiteX3" fmla="*/ 306982 w 526255"/>
              <a:gd name="connsiteY3" fmla="*/ 0 h 217223"/>
              <a:gd name="connsiteX4" fmla="*/ 438546 w 526255"/>
              <a:gd name="connsiteY4" fmla="*/ 0 h 217223"/>
              <a:gd name="connsiteX5" fmla="*/ 490050 w 526255"/>
              <a:gd name="connsiteY5" fmla="*/ 0 h 217223"/>
              <a:gd name="connsiteX6" fmla="*/ 526255 w 526255"/>
              <a:gd name="connsiteY6" fmla="*/ 36205 h 217223"/>
              <a:gd name="connsiteX7" fmla="*/ 526255 w 526255"/>
              <a:gd name="connsiteY7" fmla="*/ 126713 h 217223"/>
              <a:gd name="connsiteX8" fmla="*/ 526255 w 526255"/>
              <a:gd name="connsiteY8" fmla="*/ 126713 h 217223"/>
              <a:gd name="connsiteX9" fmla="*/ 526255 w 526255"/>
              <a:gd name="connsiteY9" fmla="*/ 181019 h 217223"/>
              <a:gd name="connsiteX10" fmla="*/ 526255 w 526255"/>
              <a:gd name="connsiteY10" fmla="*/ 181018 h 217223"/>
              <a:gd name="connsiteX11" fmla="*/ 490050 w 526255"/>
              <a:gd name="connsiteY11" fmla="*/ 217223 h 217223"/>
              <a:gd name="connsiteX12" fmla="*/ 438546 w 526255"/>
              <a:gd name="connsiteY12" fmla="*/ 217223 h 217223"/>
              <a:gd name="connsiteX13" fmla="*/ 532581 w 526255"/>
              <a:gd name="connsiteY13" fmla="*/ 420327 h 217223"/>
              <a:gd name="connsiteX14" fmla="*/ 306982 w 526255"/>
              <a:gd name="connsiteY14" fmla="*/ 217223 h 217223"/>
              <a:gd name="connsiteX15" fmla="*/ 36205 w 526255"/>
              <a:gd name="connsiteY15" fmla="*/ 217223 h 217223"/>
              <a:gd name="connsiteX16" fmla="*/ 0 w 526255"/>
              <a:gd name="connsiteY16" fmla="*/ 181018 h 217223"/>
              <a:gd name="connsiteX17" fmla="*/ 0 w 526255"/>
              <a:gd name="connsiteY17" fmla="*/ 181019 h 217223"/>
              <a:gd name="connsiteX18" fmla="*/ 0 w 526255"/>
              <a:gd name="connsiteY18" fmla="*/ 126713 h 217223"/>
              <a:gd name="connsiteX19" fmla="*/ 0 w 526255"/>
              <a:gd name="connsiteY19" fmla="*/ 126713 h 217223"/>
              <a:gd name="connsiteX20" fmla="*/ 0 w 526255"/>
              <a:gd name="connsiteY20" fmla="*/ 36205 h 21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255" h="217223" fill="none" extrusionOk="0">
                <a:moveTo>
                  <a:pt x="0" y="36205"/>
                </a:moveTo>
                <a:cubicBezTo>
                  <a:pt x="2278" y="15838"/>
                  <a:pt x="16371" y="-3230"/>
                  <a:pt x="36205" y="0"/>
                </a:cubicBezTo>
                <a:cubicBezTo>
                  <a:pt x="167764" y="-31722"/>
                  <a:pt x="214331" y="14445"/>
                  <a:pt x="306982" y="0"/>
                </a:cubicBezTo>
                <a:lnTo>
                  <a:pt x="306982" y="0"/>
                </a:lnTo>
                <a:cubicBezTo>
                  <a:pt x="341214" y="-15780"/>
                  <a:pt x="376980" y="10881"/>
                  <a:pt x="438546" y="0"/>
                </a:cubicBezTo>
                <a:cubicBezTo>
                  <a:pt x="461506" y="-5335"/>
                  <a:pt x="467095" y="5529"/>
                  <a:pt x="490050" y="0"/>
                </a:cubicBezTo>
                <a:cubicBezTo>
                  <a:pt x="507465" y="-831"/>
                  <a:pt x="524491" y="17357"/>
                  <a:pt x="526255" y="36205"/>
                </a:cubicBezTo>
                <a:cubicBezTo>
                  <a:pt x="536648" y="66083"/>
                  <a:pt x="524548" y="85963"/>
                  <a:pt x="526255" y="126713"/>
                </a:cubicBezTo>
                <a:lnTo>
                  <a:pt x="526255" y="126713"/>
                </a:lnTo>
                <a:cubicBezTo>
                  <a:pt x="529477" y="150055"/>
                  <a:pt x="521641" y="157462"/>
                  <a:pt x="526255" y="181019"/>
                </a:cubicBezTo>
                <a:lnTo>
                  <a:pt x="526255" y="181018"/>
                </a:lnTo>
                <a:cubicBezTo>
                  <a:pt x="525423" y="198246"/>
                  <a:pt x="515806" y="216717"/>
                  <a:pt x="490050" y="217223"/>
                </a:cubicBezTo>
                <a:cubicBezTo>
                  <a:pt x="474930" y="221602"/>
                  <a:pt x="461955" y="216289"/>
                  <a:pt x="438546" y="217223"/>
                </a:cubicBezTo>
                <a:cubicBezTo>
                  <a:pt x="465733" y="260399"/>
                  <a:pt x="498655" y="354810"/>
                  <a:pt x="532581" y="420327"/>
                </a:cubicBezTo>
                <a:cubicBezTo>
                  <a:pt x="420898" y="345994"/>
                  <a:pt x="387631" y="279933"/>
                  <a:pt x="306982" y="217223"/>
                </a:cubicBezTo>
                <a:cubicBezTo>
                  <a:pt x="172608" y="241374"/>
                  <a:pt x="168323" y="184768"/>
                  <a:pt x="36205" y="217223"/>
                </a:cubicBezTo>
                <a:cubicBezTo>
                  <a:pt x="15009" y="220870"/>
                  <a:pt x="-4476" y="201247"/>
                  <a:pt x="0" y="181018"/>
                </a:cubicBezTo>
                <a:lnTo>
                  <a:pt x="0" y="181019"/>
                </a:lnTo>
                <a:cubicBezTo>
                  <a:pt x="-2736" y="156292"/>
                  <a:pt x="1971" y="142995"/>
                  <a:pt x="0" y="126713"/>
                </a:cubicBezTo>
                <a:lnTo>
                  <a:pt x="0" y="126713"/>
                </a:lnTo>
                <a:cubicBezTo>
                  <a:pt x="-5851" y="98694"/>
                  <a:pt x="4000" y="66948"/>
                  <a:pt x="0" y="36205"/>
                </a:cubicBezTo>
                <a:close/>
              </a:path>
              <a:path w="526255" h="217223" stroke="0" extrusionOk="0">
                <a:moveTo>
                  <a:pt x="0" y="36205"/>
                </a:moveTo>
                <a:cubicBezTo>
                  <a:pt x="5374" y="17738"/>
                  <a:pt x="17720" y="-2418"/>
                  <a:pt x="36205" y="0"/>
                </a:cubicBezTo>
                <a:cubicBezTo>
                  <a:pt x="139841" y="-22792"/>
                  <a:pt x="175722" y="32219"/>
                  <a:pt x="306982" y="0"/>
                </a:cubicBezTo>
                <a:lnTo>
                  <a:pt x="306982" y="0"/>
                </a:lnTo>
                <a:cubicBezTo>
                  <a:pt x="354409" y="-5050"/>
                  <a:pt x="402995" y="3637"/>
                  <a:pt x="438546" y="0"/>
                </a:cubicBezTo>
                <a:cubicBezTo>
                  <a:pt x="452749" y="-4185"/>
                  <a:pt x="470716" y="5187"/>
                  <a:pt x="490050" y="0"/>
                </a:cubicBezTo>
                <a:cubicBezTo>
                  <a:pt x="510712" y="-169"/>
                  <a:pt x="530414" y="17961"/>
                  <a:pt x="526255" y="36205"/>
                </a:cubicBezTo>
                <a:cubicBezTo>
                  <a:pt x="527848" y="67229"/>
                  <a:pt x="525840" y="84390"/>
                  <a:pt x="526255" y="126713"/>
                </a:cubicBezTo>
                <a:lnTo>
                  <a:pt x="526255" y="126713"/>
                </a:lnTo>
                <a:cubicBezTo>
                  <a:pt x="529670" y="139542"/>
                  <a:pt x="522493" y="165571"/>
                  <a:pt x="526255" y="181019"/>
                </a:cubicBezTo>
                <a:lnTo>
                  <a:pt x="526255" y="181018"/>
                </a:lnTo>
                <a:cubicBezTo>
                  <a:pt x="525982" y="202086"/>
                  <a:pt x="510216" y="218578"/>
                  <a:pt x="490050" y="217223"/>
                </a:cubicBezTo>
                <a:cubicBezTo>
                  <a:pt x="475555" y="222162"/>
                  <a:pt x="455475" y="214267"/>
                  <a:pt x="438546" y="217223"/>
                </a:cubicBezTo>
                <a:cubicBezTo>
                  <a:pt x="471521" y="286301"/>
                  <a:pt x="497176" y="352244"/>
                  <a:pt x="532581" y="420327"/>
                </a:cubicBezTo>
                <a:cubicBezTo>
                  <a:pt x="461038" y="390577"/>
                  <a:pt x="442706" y="293256"/>
                  <a:pt x="306982" y="217223"/>
                </a:cubicBezTo>
                <a:cubicBezTo>
                  <a:pt x="214685" y="240864"/>
                  <a:pt x="157429" y="213889"/>
                  <a:pt x="36205" y="217223"/>
                </a:cubicBezTo>
                <a:cubicBezTo>
                  <a:pt x="13913" y="219179"/>
                  <a:pt x="365" y="201906"/>
                  <a:pt x="0" y="181018"/>
                </a:cubicBezTo>
                <a:lnTo>
                  <a:pt x="0" y="181019"/>
                </a:lnTo>
                <a:cubicBezTo>
                  <a:pt x="-3450" y="165532"/>
                  <a:pt x="3819" y="146313"/>
                  <a:pt x="0" y="126713"/>
                </a:cubicBezTo>
                <a:lnTo>
                  <a:pt x="0" y="126713"/>
                </a:lnTo>
                <a:cubicBezTo>
                  <a:pt x="-3425" y="84700"/>
                  <a:pt x="1611" y="64840"/>
                  <a:pt x="0" y="36205"/>
                </a:cubicBezTo>
                <a:close/>
              </a:path>
            </a:pathLst>
          </a:custGeom>
          <a:solidFill>
            <a:schemeClr val="bg1"/>
          </a:solidFill>
          <a:ln>
            <a:solidFill>
              <a:schemeClr val="tx1"/>
            </a:solidFill>
            <a:extLst>
              <a:ext uri="{C807C97D-BFC1-408E-A445-0C87EB9F89A2}">
                <ask:lineSketchStyleProps xmlns:ask="http://schemas.microsoft.com/office/drawing/2018/sketchyshapes" sd="2835974713">
                  <a:prstGeom prst="wedgeRoundRectCallout">
                    <a:avLst>
                      <a:gd name="adj1" fmla="val 51202"/>
                      <a:gd name="adj2" fmla="val 143500"/>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12D2A"/>
                </a:solidFill>
                <a:effectLst/>
                <a:uLnTx/>
                <a:uFillTx/>
                <a:latin typeface="Oracle Sans"/>
                <a:ea typeface="+mn-ea"/>
                <a:cs typeface="Arial"/>
              </a:rPr>
              <a:t>Scope</a:t>
            </a:r>
            <a:endParaRPr kumimoji="0" lang="nl-NL" sz="900" b="0" i="0" u="none" strike="noStrike" kern="1200" cap="none" spc="0" normalizeH="0" baseline="0" noProof="0" dirty="0">
              <a:ln>
                <a:noFill/>
              </a:ln>
              <a:solidFill>
                <a:srgbClr val="312D2A"/>
              </a:solidFill>
              <a:effectLst/>
              <a:uLnTx/>
              <a:uFillTx/>
              <a:latin typeface="Oracle Sans"/>
              <a:ea typeface="+mn-ea"/>
              <a:cs typeface="Arial"/>
            </a:endParaRPr>
          </a:p>
        </p:txBody>
      </p:sp>
      <p:sp>
        <p:nvSpPr>
          <p:cNvPr id="33" name="Speech Bubble: Rectangle with Corners Rounded 32">
            <a:extLst>
              <a:ext uri="{FF2B5EF4-FFF2-40B4-BE49-F238E27FC236}">
                <a16:creationId xmlns:a16="http://schemas.microsoft.com/office/drawing/2014/main" id="{9888C449-941C-5378-ABF9-86386DDDAA37}"/>
              </a:ext>
            </a:extLst>
          </p:cNvPr>
          <p:cNvSpPr/>
          <p:nvPr/>
        </p:nvSpPr>
        <p:spPr>
          <a:xfrm flipH="1">
            <a:off x="9417051" y="3652213"/>
            <a:ext cx="714374" cy="256613"/>
          </a:xfrm>
          <a:custGeom>
            <a:avLst/>
            <a:gdLst>
              <a:gd name="connsiteX0" fmla="*/ 0 w 714374"/>
              <a:gd name="connsiteY0" fmla="*/ 42770 h 256613"/>
              <a:gd name="connsiteX1" fmla="*/ 42770 w 714374"/>
              <a:gd name="connsiteY1" fmla="*/ 0 h 256613"/>
              <a:gd name="connsiteX2" fmla="*/ 119062 w 714374"/>
              <a:gd name="connsiteY2" fmla="*/ 0 h 256613"/>
              <a:gd name="connsiteX3" fmla="*/ 119062 w 714374"/>
              <a:gd name="connsiteY3" fmla="*/ 0 h 256613"/>
              <a:gd name="connsiteX4" fmla="*/ 297656 w 714374"/>
              <a:gd name="connsiteY4" fmla="*/ 0 h 256613"/>
              <a:gd name="connsiteX5" fmla="*/ 671604 w 714374"/>
              <a:gd name="connsiteY5" fmla="*/ 0 h 256613"/>
              <a:gd name="connsiteX6" fmla="*/ 714374 w 714374"/>
              <a:gd name="connsiteY6" fmla="*/ 42770 h 256613"/>
              <a:gd name="connsiteX7" fmla="*/ 714374 w 714374"/>
              <a:gd name="connsiteY7" fmla="*/ 149691 h 256613"/>
              <a:gd name="connsiteX8" fmla="*/ 714374 w 714374"/>
              <a:gd name="connsiteY8" fmla="*/ 149691 h 256613"/>
              <a:gd name="connsiteX9" fmla="*/ 714374 w 714374"/>
              <a:gd name="connsiteY9" fmla="*/ 213844 h 256613"/>
              <a:gd name="connsiteX10" fmla="*/ 714374 w 714374"/>
              <a:gd name="connsiteY10" fmla="*/ 213843 h 256613"/>
              <a:gd name="connsiteX11" fmla="*/ 671604 w 714374"/>
              <a:gd name="connsiteY11" fmla="*/ 256613 h 256613"/>
              <a:gd name="connsiteX12" fmla="*/ 297656 w 714374"/>
              <a:gd name="connsiteY12" fmla="*/ 256613 h 256613"/>
              <a:gd name="connsiteX13" fmla="*/ -18224 w 714374"/>
              <a:gd name="connsiteY13" fmla="*/ 556627 h 256613"/>
              <a:gd name="connsiteX14" fmla="*/ 119062 w 714374"/>
              <a:gd name="connsiteY14" fmla="*/ 256613 h 256613"/>
              <a:gd name="connsiteX15" fmla="*/ 42770 w 714374"/>
              <a:gd name="connsiteY15" fmla="*/ 256613 h 256613"/>
              <a:gd name="connsiteX16" fmla="*/ 0 w 714374"/>
              <a:gd name="connsiteY16" fmla="*/ 213843 h 256613"/>
              <a:gd name="connsiteX17" fmla="*/ 0 w 714374"/>
              <a:gd name="connsiteY17" fmla="*/ 213844 h 256613"/>
              <a:gd name="connsiteX18" fmla="*/ 0 w 714374"/>
              <a:gd name="connsiteY18" fmla="*/ 149691 h 256613"/>
              <a:gd name="connsiteX19" fmla="*/ 0 w 714374"/>
              <a:gd name="connsiteY19" fmla="*/ 149691 h 256613"/>
              <a:gd name="connsiteX20" fmla="*/ 0 w 714374"/>
              <a:gd name="connsiteY20" fmla="*/ 42770 h 25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4" h="256613" fill="none" extrusionOk="0">
                <a:moveTo>
                  <a:pt x="0" y="42770"/>
                </a:moveTo>
                <a:cubicBezTo>
                  <a:pt x="6523" y="18084"/>
                  <a:pt x="19271" y="-2450"/>
                  <a:pt x="42770" y="0"/>
                </a:cubicBezTo>
                <a:cubicBezTo>
                  <a:pt x="79512" y="-2534"/>
                  <a:pt x="83192" y="6617"/>
                  <a:pt x="119062" y="0"/>
                </a:cubicBezTo>
                <a:lnTo>
                  <a:pt x="119062" y="0"/>
                </a:lnTo>
                <a:cubicBezTo>
                  <a:pt x="159449" y="-6225"/>
                  <a:pt x="231322" y="7381"/>
                  <a:pt x="297656" y="0"/>
                </a:cubicBezTo>
                <a:cubicBezTo>
                  <a:pt x="464241" y="-16340"/>
                  <a:pt x="519483" y="37702"/>
                  <a:pt x="671604" y="0"/>
                </a:cubicBezTo>
                <a:cubicBezTo>
                  <a:pt x="693468" y="-566"/>
                  <a:pt x="713645" y="19623"/>
                  <a:pt x="714374" y="42770"/>
                </a:cubicBezTo>
                <a:cubicBezTo>
                  <a:pt x="721812" y="70921"/>
                  <a:pt x="703286" y="127844"/>
                  <a:pt x="714374" y="149691"/>
                </a:cubicBezTo>
                <a:lnTo>
                  <a:pt x="714374" y="149691"/>
                </a:lnTo>
                <a:cubicBezTo>
                  <a:pt x="715489" y="177011"/>
                  <a:pt x="711962" y="199787"/>
                  <a:pt x="714374" y="213844"/>
                </a:cubicBezTo>
                <a:lnTo>
                  <a:pt x="714374" y="213843"/>
                </a:lnTo>
                <a:cubicBezTo>
                  <a:pt x="712857" y="232419"/>
                  <a:pt x="697035" y="256454"/>
                  <a:pt x="671604" y="256613"/>
                </a:cubicBezTo>
                <a:cubicBezTo>
                  <a:pt x="571132" y="283418"/>
                  <a:pt x="419304" y="240148"/>
                  <a:pt x="297656" y="256613"/>
                </a:cubicBezTo>
                <a:cubicBezTo>
                  <a:pt x="258754" y="361935"/>
                  <a:pt x="95815" y="394549"/>
                  <a:pt x="-18224" y="556627"/>
                </a:cubicBezTo>
                <a:cubicBezTo>
                  <a:pt x="-7524" y="480600"/>
                  <a:pt x="95282" y="328474"/>
                  <a:pt x="119062" y="256613"/>
                </a:cubicBezTo>
                <a:cubicBezTo>
                  <a:pt x="100320" y="259125"/>
                  <a:pt x="76862" y="255430"/>
                  <a:pt x="42770" y="256613"/>
                </a:cubicBezTo>
                <a:cubicBezTo>
                  <a:pt x="18396" y="258899"/>
                  <a:pt x="-3979" y="237672"/>
                  <a:pt x="0" y="213843"/>
                </a:cubicBezTo>
                <a:lnTo>
                  <a:pt x="0" y="213844"/>
                </a:lnTo>
                <a:cubicBezTo>
                  <a:pt x="-6417" y="190049"/>
                  <a:pt x="3443" y="170161"/>
                  <a:pt x="0" y="149691"/>
                </a:cubicBezTo>
                <a:lnTo>
                  <a:pt x="0" y="149691"/>
                </a:lnTo>
                <a:cubicBezTo>
                  <a:pt x="-8469" y="111298"/>
                  <a:pt x="3038" y="77777"/>
                  <a:pt x="0" y="42770"/>
                </a:cubicBezTo>
                <a:close/>
              </a:path>
              <a:path w="714374" h="256613" stroke="0" extrusionOk="0">
                <a:moveTo>
                  <a:pt x="0" y="42770"/>
                </a:moveTo>
                <a:cubicBezTo>
                  <a:pt x="4320" y="20377"/>
                  <a:pt x="20392" y="-1990"/>
                  <a:pt x="42770" y="0"/>
                </a:cubicBezTo>
                <a:cubicBezTo>
                  <a:pt x="76340" y="-42"/>
                  <a:pt x="87767" y="5141"/>
                  <a:pt x="119062" y="0"/>
                </a:cubicBezTo>
                <a:lnTo>
                  <a:pt x="119062" y="0"/>
                </a:lnTo>
                <a:cubicBezTo>
                  <a:pt x="155705" y="-14474"/>
                  <a:pt x="214760" y="7568"/>
                  <a:pt x="297656" y="0"/>
                </a:cubicBezTo>
                <a:cubicBezTo>
                  <a:pt x="400959" y="-32284"/>
                  <a:pt x="540227" y="42018"/>
                  <a:pt x="671604" y="0"/>
                </a:cubicBezTo>
                <a:cubicBezTo>
                  <a:pt x="701138" y="-1500"/>
                  <a:pt x="720694" y="21810"/>
                  <a:pt x="714374" y="42770"/>
                </a:cubicBezTo>
                <a:cubicBezTo>
                  <a:pt x="717790" y="75186"/>
                  <a:pt x="702229" y="110544"/>
                  <a:pt x="714374" y="149691"/>
                </a:cubicBezTo>
                <a:lnTo>
                  <a:pt x="714374" y="149691"/>
                </a:lnTo>
                <a:cubicBezTo>
                  <a:pt x="719879" y="180814"/>
                  <a:pt x="710365" y="200650"/>
                  <a:pt x="714374" y="213844"/>
                </a:cubicBezTo>
                <a:lnTo>
                  <a:pt x="714374" y="213843"/>
                </a:lnTo>
                <a:cubicBezTo>
                  <a:pt x="714153" y="238334"/>
                  <a:pt x="695666" y="260099"/>
                  <a:pt x="671604" y="256613"/>
                </a:cubicBezTo>
                <a:cubicBezTo>
                  <a:pt x="554779" y="266148"/>
                  <a:pt x="413035" y="236548"/>
                  <a:pt x="297656" y="256613"/>
                </a:cubicBezTo>
                <a:cubicBezTo>
                  <a:pt x="154515" y="394172"/>
                  <a:pt x="116103" y="406305"/>
                  <a:pt x="-18224" y="556627"/>
                </a:cubicBezTo>
                <a:cubicBezTo>
                  <a:pt x="1830" y="465117"/>
                  <a:pt x="74124" y="356922"/>
                  <a:pt x="119062" y="256613"/>
                </a:cubicBezTo>
                <a:cubicBezTo>
                  <a:pt x="81850" y="262990"/>
                  <a:pt x="67304" y="248253"/>
                  <a:pt x="42770" y="256613"/>
                </a:cubicBezTo>
                <a:cubicBezTo>
                  <a:pt x="17605" y="257928"/>
                  <a:pt x="1199" y="240398"/>
                  <a:pt x="0" y="213843"/>
                </a:cubicBezTo>
                <a:lnTo>
                  <a:pt x="0" y="213844"/>
                </a:lnTo>
                <a:cubicBezTo>
                  <a:pt x="-5466" y="197845"/>
                  <a:pt x="7300" y="176196"/>
                  <a:pt x="0" y="149691"/>
                </a:cubicBezTo>
                <a:lnTo>
                  <a:pt x="0" y="149691"/>
                </a:lnTo>
                <a:cubicBezTo>
                  <a:pt x="-2112" y="102336"/>
                  <a:pt x="9699" y="72418"/>
                  <a:pt x="0" y="42770"/>
                </a:cubicBezTo>
                <a:close/>
              </a:path>
            </a:pathLst>
          </a:custGeom>
          <a:solidFill>
            <a:schemeClr val="bg1"/>
          </a:solidFill>
          <a:ln>
            <a:solidFill>
              <a:schemeClr val="tx1"/>
            </a:solidFill>
            <a:extLst>
              <a:ext uri="{C807C97D-BFC1-408E-A445-0C87EB9F89A2}">
                <ask:lineSketchStyleProps xmlns:ask="http://schemas.microsoft.com/office/drawing/2018/sketchyshapes" sd="2835974713">
                  <a:prstGeom prst="wedgeRoundRectCallout">
                    <a:avLst>
                      <a:gd name="adj1" fmla="val -52551"/>
                      <a:gd name="adj2" fmla="val 16691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12D2A"/>
                </a:solidFill>
                <a:effectLst/>
                <a:uLnTx/>
                <a:uFillTx/>
                <a:latin typeface="Oracle Sans"/>
                <a:ea typeface="+mn-ea"/>
                <a:cs typeface="Arial"/>
              </a:rPr>
              <a:t>Timelines</a:t>
            </a:r>
            <a:endParaRPr kumimoji="0" lang="nl-NL" sz="900" b="0" i="0" u="none" strike="noStrike" kern="1200" cap="none" spc="0" normalizeH="0" baseline="0" noProof="0" dirty="0">
              <a:ln>
                <a:noFill/>
              </a:ln>
              <a:solidFill>
                <a:srgbClr val="312D2A"/>
              </a:solidFill>
              <a:effectLst/>
              <a:uLnTx/>
              <a:uFillTx/>
              <a:latin typeface="Oracle Sans"/>
              <a:ea typeface="+mn-ea"/>
              <a:cs typeface="Arial"/>
            </a:endParaRPr>
          </a:p>
        </p:txBody>
      </p:sp>
      <p:sp>
        <p:nvSpPr>
          <p:cNvPr id="34" name="Speech Bubble: Rectangle with Corners Rounded 33">
            <a:extLst>
              <a:ext uri="{FF2B5EF4-FFF2-40B4-BE49-F238E27FC236}">
                <a16:creationId xmlns:a16="http://schemas.microsoft.com/office/drawing/2014/main" id="{3E8E43E4-2B1E-CAED-595B-9D34D74D0161}"/>
              </a:ext>
            </a:extLst>
          </p:cNvPr>
          <p:cNvSpPr/>
          <p:nvPr/>
        </p:nvSpPr>
        <p:spPr>
          <a:xfrm flipH="1">
            <a:off x="9314815" y="2991976"/>
            <a:ext cx="816610" cy="256613"/>
          </a:xfrm>
          <a:custGeom>
            <a:avLst/>
            <a:gdLst>
              <a:gd name="connsiteX0" fmla="*/ 0 w 816610"/>
              <a:gd name="connsiteY0" fmla="*/ 42770 h 256613"/>
              <a:gd name="connsiteX1" fmla="*/ 42770 w 816610"/>
              <a:gd name="connsiteY1" fmla="*/ 0 h 256613"/>
              <a:gd name="connsiteX2" fmla="*/ 136102 w 816610"/>
              <a:gd name="connsiteY2" fmla="*/ 0 h 256613"/>
              <a:gd name="connsiteX3" fmla="*/ 322144 w 816610"/>
              <a:gd name="connsiteY3" fmla="*/ -310148 h 256613"/>
              <a:gd name="connsiteX4" fmla="*/ 340254 w 816610"/>
              <a:gd name="connsiteY4" fmla="*/ 0 h 256613"/>
              <a:gd name="connsiteX5" fmla="*/ 773840 w 816610"/>
              <a:gd name="connsiteY5" fmla="*/ 0 h 256613"/>
              <a:gd name="connsiteX6" fmla="*/ 816610 w 816610"/>
              <a:gd name="connsiteY6" fmla="*/ 42770 h 256613"/>
              <a:gd name="connsiteX7" fmla="*/ 816610 w 816610"/>
              <a:gd name="connsiteY7" fmla="*/ 42769 h 256613"/>
              <a:gd name="connsiteX8" fmla="*/ 816610 w 816610"/>
              <a:gd name="connsiteY8" fmla="*/ 42769 h 256613"/>
              <a:gd name="connsiteX9" fmla="*/ 816610 w 816610"/>
              <a:gd name="connsiteY9" fmla="*/ 106922 h 256613"/>
              <a:gd name="connsiteX10" fmla="*/ 816610 w 816610"/>
              <a:gd name="connsiteY10" fmla="*/ 213843 h 256613"/>
              <a:gd name="connsiteX11" fmla="*/ 773840 w 816610"/>
              <a:gd name="connsiteY11" fmla="*/ 256613 h 256613"/>
              <a:gd name="connsiteX12" fmla="*/ 340254 w 816610"/>
              <a:gd name="connsiteY12" fmla="*/ 256613 h 256613"/>
              <a:gd name="connsiteX13" fmla="*/ 136102 w 816610"/>
              <a:gd name="connsiteY13" fmla="*/ 256613 h 256613"/>
              <a:gd name="connsiteX14" fmla="*/ 136102 w 816610"/>
              <a:gd name="connsiteY14" fmla="*/ 256613 h 256613"/>
              <a:gd name="connsiteX15" fmla="*/ 42770 w 816610"/>
              <a:gd name="connsiteY15" fmla="*/ 256613 h 256613"/>
              <a:gd name="connsiteX16" fmla="*/ 0 w 816610"/>
              <a:gd name="connsiteY16" fmla="*/ 213843 h 256613"/>
              <a:gd name="connsiteX17" fmla="*/ 0 w 816610"/>
              <a:gd name="connsiteY17" fmla="*/ 106922 h 256613"/>
              <a:gd name="connsiteX18" fmla="*/ 0 w 816610"/>
              <a:gd name="connsiteY18" fmla="*/ 42769 h 256613"/>
              <a:gd name="connsiteX19" fmla="*/ 0 w 816610"/>
              <a:gd name="connsiteY19" fmla="*/ 42769 h 256613"/>
              <a:gd name="connsiteX20" fmla="*/ 0 w 816610"/>
              <a:gd name="connsiteY20" fmla="*/ 42770 h 25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610" h="256613" fill="none" extrusionOk="0">
                <a:moveTo>
                  <a:pt x="0" y="42770"/>
                </a:moveTo>
                <a:cubicBezTo>
                  <a:pt x="6523" y="18084"/>
                  <a:pt x="19271" y="-2450"/>
                  <a:pt x="42770" y="0"/>
                </a:cubicBezTo>
                <a:cubicBezTo>
                  <a:pt x="61539" y="-10162"/>
                  <a:pt x="114020" y="10231"/>
                  <a:pt x="136102" y="0"/>
                </a:cubicBezTo>
                <a:cubicBezTo>
                  <a:pt x="183905" y="-81533"/>
                  <a:pt x="291655" y="-224611"/>
                  <a:pt x="322144" y="-310148"/>
                </a:cubicBezTo>
                <a:cubicBezTo>
                  <a:pt x="348019" y="-237253"/>
                  <a:pt x="306559" y="-103710"/>
                  <a:pt x="340254" y="0"/>
                </a:cubicBezTo>
                <a:cubicBezTo>
                  <a:pt x="554154" y="-38136"/>
                  <a:pt x="622918" y="21164"/>
                  <a:pt x="773840" y="0"/>
                </a:cubicBezTo>
                <a:cubicBezTo>
                  <a:pt x="802522" y="-1703"/>
                  <a:pt x="813503" y="15441"/>
                  <a:pt x="816610" y="42770"/>
                </a:cubicBezTo>
                <a:lnTo>
                  <a:pt x="816610" y="42769"/>
                </a:lnTo>
                <a:lnTo>
                  <a:pt x="816610" y="42769"/>
                </a:lnTo>
                <a:cubicBezTo>
                  <a:pt x="817725" y="70089"/>
                  <a:pt x="814198" y="92865"/>
                  <a:pt x="816610" y="106922"/>
                </a:cubicBezTo>
                <a:cubicBezTo>
                  <a:pt x="828362" y="150888"/>
                  <a:pt x="806320" y="163746"/>
                  <a:pt x="816610" y="213843"/>
                </a:cubicBezTo>
                <a:cubicBezTo>
                  <a:pt x="819631" y="239838"/>
                  <a:pt x="795841" y="261665"/>
                  <a:pt x="773840" y="256613"/>
                </a:cubicBezTo>
                <a:cubicBezTo>
                  <a:pt x="653196" y="270094"/>
                  <a:pt x="493182" y="207353"/>
                  <a:pt x="340254" y="256613"/>
                </a:cubicBezTo>
                <a:cubicBezTo>
                  <a:pt x="248601" y="262295"/>
                  <a:pt x="179883" y="232698"/>
                  <a:pt x="136102" y="256613"/>
                </a:cubicBezTo>
                <a:lnTo>
                  <a:pt x="136102" y="256613"/>
                </a:lnTo>
                <a:cubicBezTo>
                  <a:pt x="99998" y="258287"/>
                  <a:pt x="83934" y="253996"/>
                  <a:pt x="42770" y="256613"/>
                </a:cubicBezTo>
                <a:cubicBezTo>
                  <a:pt x="18396" y="258899"/>
                  <a:pt x="-3979" y="237672"/>
                  <a:pt x="0" y="213843"/>
                </a:cubicBezTo>
                <a:cubicBezTo>
                  <a:pt x="-9779" y="173346"/>
                  <a:pt x="9000" y="143366"/>
                  <a:pt x="0" y="106922"/>
                </a:cubicBezTo>
                <a:cubicBezTo>
                  <a:pt x="-6497" y="77591"/>
                  <a:pt x="108" y="71938"/>
                  <a:pt x="0" y="42769"/>
                </a:cubicBezTo>
                <a:lnTo>
                  <a:pt x="0" y="42769"/>
                </a:lnTo>
                <a:lnTo>
                  <a:pt x="0" y="42770"/>
                </a:lnTo>
                <a:close/>
              </a:path>
              <a:path w="816610" h="256613" stroke="0" extrusionOk="0">
                <a:moveTo>
                  <a:pt x="0" y="42770"/>
                </a:moveTo>
                <a:cubicBezTo>
                  <a:pt x="4320" y="20377"/>
                  <a:pt x="20392" y="-1990"/>
                  <a:pt x="42770" y="0"/>
                </a:cubicBezTo>
                <a:cubicBezTo>
                  <a:pt x="77505" y="-11101"/>
                  <a:pt x="90350" y="4707"/>
                  <a:pt x="136102" y="0"/>
                </a:cubicBezTo>
                <a:cubicBezTo>
                  <a:pt x="176840" y="-85090"/>
                  <a:pt x="274770" y="-152755"/>
                  <a:pt x="322144" y="-310148"/>
                </a:cubicBezTo>
                <a:cubicBezTo>
                  <a:pt x="338389" y="-163202"/>
                  <a:pt x="323432" y="-77314"/>
                  <a:pt x="340254" y="0"/>
                </a:cubicBezTo>
                <a:cubicBezTo>
                  <a:pt x="440170" y="-48827"/>
                  <a:pt x="627706" y="41346"/>
                  <a:pt x="773840" y="0"/>
                </a:cubicBezTo>
                <a:cubicBezTo>
                  <a:pt x="797256" y="-3270"/>
                  <a:pt x="816485" y="24593"/>
                  <a:pt x="816610" y="42770"/>
                </a:cubicBezTo>
                <a:lnTo>
                  <a:pt x="816610" y="42769"/>
                </a:lnTo>
                <a:lnTo>
                  <a:pt x="816610" y="42769"/>
                </a:lnTo>
                <a:cubicBezTo>
                  <a:pt x="822115" y="73892"/>
                  <a:pt x="812601" y="93728"/>
                  <a:pt x="816610" y="106922"/>
                </a:cubicBezTo>
                <a:cubicBezTo>
                  <a:pt x="820292" y="141975"/>
                  <a:pt x="808995" y="191206"/>
                  <a:pt x="816610" y="213843"/>
                </a:cubicBezTo>
                <a:cubicBezTo>
                  <a:pt x="819839" y="237743"/>
                  <a:pt x="796676" y="256778"/>
                  <a:pt x="773840" y="256613"/>
                </a:cubicBezTo>
                <a:cubicBezTo>
                  <a:pt x="681819" y="263055"/>
                  <a:pt x="526602" y="246155"/>
                  <a:pt x="340254" y="256613"/>
                </a:cubicBezTo>
                <a:cubicBezTo>
                  <a:pt x="285335" y="258667"/>
                  <a:pt x="181193" y="253641"/>
                  <a:pt x="136102" y="256613"/>
                </a:cubicBezTo>
                <a:lnTo>
                  <a:pt x="136102" y="256613"/>
                </a:lnTo>
                <a:cubicBezTo>
                  <a:pt x="103977" y="258242"/>
                  <a:pt x="74240" y="252401"/>
                  <a:pt x="42770" y="256613"/>
                </a:cubicBezTo>
                <a:cubicBezTo>
                  <a:pt x="17605" y="257928"/>
                  <a:pt x="1199" y="240398"/>
                  <a:pt x="0" y="213843"/>
                </a:cubicBezTo>
                <a:cubicBezTo>
                  <a:pt x="-12745" y="162520"/>
                  <a:pt x="4681" y="129153"/>
                  <a:pt x="0" y="106922"/>
                </a:cubicBezTo>
                <a:cubicBezTo>
                  <a:pt x="-2113" y="79869"/>
                  <a:pt x="4474" y="55938"/>
                  <a:pt x="0" y="42769"/>
                </a:cubicBezTo>
                <a:lnTo>
                  <a:pt x="0" y="42769"/>
                </a:lnTo>
                <a:lnTo>
                  <a:pt x="0" y="42770"/>
                </a:lnTo>
                <a:close/>
              </a:path>
            </a:pathLst>
          </a:custGeom>
          <a:solidFill>
            <a:schemeClr val="bg1"/>
          </a:solidFill>
          <a:ln>
            <a:solidFill>
              <a:schemeClr val="tx1"/>
            </a:solidFill>
            <a:extLst>
              <a:ext uri="{C807C97D-BFC1-408E-A445-0C87EB9F89A2}">
                <ask:lineSketchStyleProps xmlns:ask="http://schemas.microsoft.com/office/drawing/2018/sketchyshapes" sd="2835974713">
                  <a:prstGeom prst="wedgeRoundRectCallout">
                    <a:avLst>
                      <a:gd name="adj1" fmla="val -10551"/>
                      <a:gd name="adj2" fmla="val -170862"/>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12D2A"/>
                </a:solidFill>
                <a:effectLst/>
                <a:uLnTx/>
                <a:uFillTx/>
                <a:latin typeface="Oracle Sans"/>
                <a:ea typeface="+mn-ea"/>
                <a:cs typeface="Arial"/>
              </a:rPr>
              <a:t>Boundaries</a:t>
            </a:r>
            <a:endParaRPr kumimoji="0" lang="nl-NL" sz="900" b="0" i="0" u="none" strike="noStrike" kern="1200" cap="none" spc="0" normalizeH="0" baseline="0" noProof="0" dirty="0">
              <a:ln>
                <a:noFill/>
              </a:ln>
              <a:solidFill>
                <a:srgbClr val="312D2A"/>
              </a:solidFill>
              <a:effectLst/>
              <a:uLnTx/>
              <a:uFillTx/>
              <a:latin typeface="Oracle Sans"/>
              <a:ea typeface="+mn-ea"/>
              <a:cs typeface="Arial"/>
            </a:endParaRPr>
          </a:p>
        </p:txBody>
      </p:sp>
      <p:sp>
        <p:nvSpPr>
          <p:cNvPr id="37" name="TextBox 36">
            <a:extLst>
              <a:ext uri="{FF2B5EF4-FFF2-40B4-BE49-F238E27FC236}">
                <a16:creationId xmlns:a16="http://schemas.microsoft.com/office/drawing/2014/main" id="{9B33D406-F908-E8B2-BC01-B8DE0D63ABE8}"/>
              </a:ext>
            </a:extLst>
          </p:cNvPr>
          <p:cNvSpPr txBox="1"/>
          <p:nvPr/>
        </p:nvSpPr>
        <p:spPr>
          <a:xfrm>
            <a:off x="9652524" y="6449462"/>
            <a:ext cx="20167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312D2A">
                    <a:lumMod val="25000"/>
                    <a:lumOff val="75000"/>
                  </a:srgbClr>
                </a:solidFill>
                <a:effectLst/>
                <a:uLnTx/>
                <a:uFillTx/>
                <a:latin typeface="Oracle Sans"/>
                <a:ea typeface="+mn-ea"/>
                <a:cs typeface="Arial"/>
              </a:rPr>
              <a:t>Severely simplified, </a:t>
            </a:r>
            <a:br>
              <a:rPr kumimoji="0" lang="en-US" sz="800" b="0" i="1" u="none" strike="noStrike" kern="1200" cap="none" spc="0" normalizeH="0" baseline="0" noProof="0" dirty="0">
                <a:ln>
                  <a:noFill/>
                </a:ln>
                <a:solidFill>
                  <a:srgbClr val="312D2A">
                    <a:lumMod val="25000"/>
                    <a:lumOff val="75000"/>
                  </a:srgbClr>
                </a:solidFill>
                <a:effectLst/>
                <a:uLnTx/>
                <a:uFillTx/>
                <a:latin typeface="Oracle Sans"/>
                <a:ea typeface="+mn-ea"/>
                <a:cs typeface="Arial"/>
              </a:rPr>
            </a:br>
            <a:r>
              <a:rPr kumimoji="0" lang="en-US" sz="800" b="0" i="1" u="none" strike="noStrike" kern="1200" cap="none" spc="0" normalizeH="0" baseline="0" noProof="0" dirty="0">
                <a:ln>
                  <a:noFill/>
                </a:ln>
                <a:solidFill>
                  <a:srgbClr val="312D2A">
                    <a:lumMod val="25000"/>
                    <a:lumOff val="75000"/>
                  </a:srgbClr>
                </a:solidFill>
                <a:effectLst/>
                <a:uLnTx/>
                <a:uFillTx/>
                <a:latin typeface="Oracle Sans"/>
                <a:ea typeface="+mn-ea"/>
                <a:cs typeface="Arial"/>
              </a:rPr>
              <a:t>and non-exhaustive  </a:t>
            </a:r>
          </a:p>
        </p:txBody>
      </p:sp>
      <p:pic>
        <p:nvPicPr>
          <p:cNvPr id="39" name="Picture 4" descr="AssetMetrix is a signatory of the Principles for Responsible Investment">
            <a:extLst>
              <a:ext uri="{FF2B5EF4-FFF2-40B4-BE49-F238E27FC236}">
                <a16:creationId xmlns:a16="http://schemas.microsoft.com/office/drawing/2014/main" id="{EC38DFB9-BA99-970A-3913-38235257DC74}"/>
              </a:ext>
            </a:extLst>
          </p:cNvPr>
          <p:cNvPicPr>
            <a:picLocks noChangeAspect="1" noChangeArrowheads="1"/>
          </p:cNvPicPr>
          <p:nvPr/>
        </p:nvPicPr>
        <p:blipFill>
          <a:blip r:embed="rId13">
            <a:duotone>
              <a:prstClr val="black"/>
              <a:schemeClr val="accent4">
                <a:tint val="45000"/>
                <a:satMod val="400000"/>
              </a:schemeClr>
            </a:duotone>
            <a:alphaModFix amt="20000"/>
            <a:extLst>
              <a:ext uri="{28A0092B-C50C-407E-A947-70E740481C1C}">
                <a14:useLocalDpi xmlns:a14="http://schemas.microsoft.com/office/drawing/2010/main" val="0"/>
              </a:ext>
            </a:extLst>
          </a:blip>
          <a:srcRect/>
          <a:stretch>
            <a:fillRect/>
          </a:stretch>
        </p:blipFill>
        <p:spPr bwMode="auto">
          <a:xfrm>
            <a:off x="7884808" y="6339749"/>
            <a:ext cx="1762830" cy="33053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Launching the revised &lt;IR&gt; Framework, January 2021 | Integrated Reporting">
            <a:extLst>
              <a:ext uri="{FF2B5EF4-FFF2-40B4-BE49-F238E27FC236}">
                <a16:creationId xmlns:a16="http://schemas.microsoft.com/office/drawing/2014/main" id="{CD99E7D5-CD4A-9276-57AA-74E3FA248A79}"/>
              </a:ext>
            </a:extLst>
          </p:cNvPr>
          <p:cNvPicPr>
            <a:picLocks noChangeAspect="1" noChangeArrowheads="1"/>
          </p:cNvPicPr>
          <p:nvPr/>
        </p:nvPicPr>
        <p:blipFill>
          <a:blip r:embed="rId14">
            <a:duotone>
              <a:prstClr val="black"/>
              <a:schemeClr val="accent4">
                <a:tint val="45000"/>
                <a:satMod val="400000"/>
              </a:schemeClr>
            </a:duotone>
            <a:alphaModFix amt="20000"/>
            <a:extLst>
              <a:ext uri="{28A0092B-C50C-407E-A947-70E740481C1C}">
                <a14:useLocalDpi xmlns:a14="http://schemas.microsoft.com/office/drawing/2010/main" val="0"/>
              </a:ext>
            </a:extLst>
          </a:blip>
          <a:srcRect/>
          <a:stretch>
            <a:fillRect/>
          </a:stretch>
        </p:blipFill>
        <p:spPr bwMode="auto">
          <a:xfrm>
            <a:off x="4050120" y="5541277"/>
            <a:ext cx="1493708" cy="5302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extLst>
              <a:ext uri="{FF2B5EF4-FFF2-40B4-BE49-F238E27FC236}">
                <a16:creationId xmlns:a16="http://schemas.microsoft.com/office/drawing/2014/main" id="{CF765F2C-C03C-C407-A786-B8BCFF3F51BB}"/>
              </a:ext>
            </a:extLst>
          </p:cNvPr>
          <p:cNvPicPr>
            <a:picLocks noChangeAspect="1" noChangeArrowheads="1"/>
          </p:cNvPicPr>
          <p:nvPr/>
        </p:nvPicPr>
        <p:blipFill>
          <a:blip r:embed="rId15">
            <a:duotone>
              <a:prstClr val="black"/>
              <a:schemeClr val="tx2">
                <a:tint val="45000"/>
                <a:satMod val="400000"/>
              </a:schemeClr>
            </a:duotone>
            <a:alphaModFix amt="20000"/>
            <a:extLst>
              <a:ext uri="{28A0092B-C50C-407E-A947-70E740481C1C}">
                <a14:useLocalDpi xmlns:a14="http://schemas.microsoft.com/office/drawing/2010/main" val="0"/>
              </a:ext>
            </a:extLst>
          </a:blip>
          <a:srcRect/>
          <a:stretch>
            <a:fillRect/>
          </a:stretch>
        </p:blipFill>
        <p:spPr bwMode="auto">
          <a:xfrm>
            <a:off x="8764560" y="187720"/>
            <a:ext cx="1828566" cy="5085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srd-support.de | Home">
            <a:extLst>
              <a:ext uri="{FF2B5EF4-FFF2-40B4-BE49-F238E27FC236}">
                <a16:creationId xmlns:a16="http://schemas.microsoft.com/office/drawing/2014/main" id="{E279107A-C8D8-6E61-1FBC-C1A6EA302FA2}"/>
              </a:ext>
            </a:extLst>
          </p:cNvPr>
          <p:cNvPicPr>
            <a:picLocks noChangeAspect="1" noChangeArrowheads="1"/>
          </p:cNvPicPr>
          <p:nvPr/>
        </p:nvPicPr>
        <p:blipFill>
          <a:blip r:embed="rId16">
            <a:clrChange>
              <a:clrFrom>
                <a:srgbClr val="FFFFFF"/>
              </a:clrFrom>
              <a:clrTo>
                <a:srgbClr val="FFFFFF">
                  <a:alpha val="0"/>
                </a:srgbClr>
              </a:clrTo>
            </a:clrChange>
            <a:alphaModFix amt="20000"/>
            <a:duotone>
              <a:prstClr val="black"/>
              <a:srgbClr val="D9C3A5">
                <a:tint val="50000"/>
                <a:satMod val="180000"/>
              </a:srgbClr>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69566" y="1080158"/>
            <a:ext cx="1140903" cy="7274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5C73755F-E74D-27B3-8B81-D3EEFF78FEAA}"/>
              </a:ext>
            </a:extLst>
          </p:cNvPr>
          <p:cNvPicPr>
            <a:picLocks noChangeAspect="1" noChangeArrowheads="1"/>
          </p:cNvPicPr>
          <p:nvPr/>
        </p:nvPicPr>
        <p:blipFill rotWithShape="1">
          <a:blip r:embed="rId18">
            <a:clrChange>
              <a:clrFrom>
                <a:srgbClr val="FFFFFF"/>
              </a:clrFrom>
              <a:clrTo>
                <a:srgbClr val="FFFFFF">
                  <a:alpha val="0"/>
                </a:srgbClr>
              </a:clrTo>
            </a:clrChange>
            <a:alphaModFix amt="20000"/>
            <a:duotone>
              <a:prstClr val="black"/>
              <a:srgbClr val="D9C3A5">
                <a:tint val="50000"/>
                <a:satMod val="180000"/>
              </a:srgbClr>
            </a:duotone>
            <a:extLst>
              <a:ext uri="{28A0092B-C50C-407E-A947-70E740481C1C}">
                <a14:useLocalDpi xmlns:a14="http://schemas.microsoft.com/office/drawing/2010/main" val="0"/>
              </a:ext>
            </a:extLst>
          </a:blip>
          <a:srcRect l="30369" t="17105" r="30274" b="17188"/>
          <a:stretch/>
        </p:blipFill>
        <p:spPr bwMode="auto">
          <a:xfrm>
            <a:off x="4269041" y="4482723"/>
            <a:ext cx="774600" cy="7759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limate Disclosure Standards Board (CDSB)">
            <a:extLst>
              <a:ext uri="{FF2B5EF4-FFF2-40B4-BE49-F238E27FC236}">
                <a16:creationId xmlns:a16="http://schemas.microsoft.com/office/drawing/2014/main" id="{727FE4CC-8A48-B78D-EA2D-ECE83D000262}"/>
              </a:ext>
            </a:extLst>
          </p:cNvPr>
          <p:cNvPicPr>
            <a:picLocks noChangeAspect="1" noChangeArrowheads="1"/>
          </p:cNvPicPr>
          <p:nvPr/>
        </p:nvPicPr>
        <p:blipFill>
          <a:blip r:embed="rId19">
            <a:biLevel thresh="75000"/>
            <a:alphaModFix amt="5000"/>
            <a:extLst>
              <a:ext uri="{28A0092B-C50C-407E-A947-70E740481C1C}">
                <a14:useLocalDpi xmlns:a14="http://schemas.microsoft.com/office/drawing/2010/main" val="0"/>
              </a:ext>
            </a:extLst>
          </a:blip>
          <a:srcRect/>
          <a:stretch>
            <a:fillRect/>
          </a:stretch>
        </p:blipFill>
        <p:spPr bwMode="auto">
          <a:xfrm>
            <a:off x="10113762" y="897022"/>
            <a:ext cx="941939" cy="775714"/>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2">
            <a:extLst>
              <a:ext uri="{FF2B5EF4-FFF2-40B4-BE49-F238E27FC236}">
                <a16:creationId xmlns:a16="http://schemas.microsoft.com/office/drawing/2014/main" id="{34BF795C-3B31-721E-9239-1EBE86B92149}"/>
              </a:ext>
            </a:extLst>
          </p:cNvPr>
          <p:cNvSpPr>
            <a:spLocks noChangeArrowheads="1"/>
          </p:cNvSpPr>
          <p:nvPr/>
        </p:nvSpPr>
        <p:spPr bwMode="auto">
          <a:xfrm rot="853469">
            <a:off x="11350550" y="124911"/>
            <a:ext cx="634650" cy="590009"/>
          </a:xfrm>
          <a:custGeom>
            <a:avLst/>
            <a:gdLst>
              <a:gd name="T0" fmla="*/ 4019 w 5205"/>
              <a:gd name="T1" fmla="*/ 1582 h 4837"/>
              <a:gd name="T2" fmla="*/ 4857 w 5205"/>
              <a:gd name="T3" fmla="*/ 2372 h 4837"/>
              <a:gd name="T4" fmla="*/ 5015 w 5205"/>
              <a:gd name="T5" fmla="*/ 3696 h 4837"/>
              <a:gd name="T6" fmla="*/ 3979 w 5205"/>
              <a:gd name="T7" fmla="*/ 4782 h 4837"/>
              <a:gd name="T8" fmla="*/ 3195 w 5205"/>
              <a:gd name="T9" fmla="*/ 4616 h 4837"/>
              <a:gd name="T10" fmla="*/ 2004 w 5205"/>
              <a:gd name="T11" fmla="*/ 4035 h 4837"/>
              <a:gd name="T12" fmla="*/ 204 w 5205"/>
              <a:gd name="T13" fmla="*/ 2872 h 4837"/>
              <a:gd name="T14" fmla="*/ 0 w 5205"/>
              <a:gd name="T15" fmla="*/ 2418 h 4837"/>
              <a:gd name="T16" fmla="*/ 1617 w 5205"/>
              <a:gd name="T17" fmla="*/ 2697 h 4837"/>
              <a:gd name="T18" fmla="*/ 1804 w 5205"/>
              <a:gd name="T19" fmla="*/ 2680 h 4837"/>
              <a:gd name="T20" fmla="*/ 1908 w 5205"/>
              <a:gd name="T21" fmla="*/ 2434 h 4837"/>
              <a:gd name="T22" fmla="*/ 1790 w 5205"/>
              <a:gd name="T23" fmla="*/ 2245 h 4837"/>
              <a:gd name="T24" fmla="*/ 582 w 5205"/>
              <a:gd name="T25" fmla="*/ 922 h 4837"/>
              <a:gd name="T26" fmla="*/ 542 w 5205"/>
              <a:gd name="T27" fmla="*/ 271 h 4837"/>
              <a:gd name="T28" fmla="*/ 1200 w 5205"/>
              <a:gd name="T29" fmla="*/ 45 h 4837"/>
              <a:gd name="T30" fmla="*/ 2616 w 5205"/>
              <a:gd name="T31" fmla="*/ 710 h 4837"/>
              <a:gd name="T32" fmla="*/ 4019 w 5205"/>
              <a:gd name="T33" fmla="*/ 1582 h 4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05" h="4837">
                <a:moveTo>
                  <a:pt x="4019" y="1582"/>
                </a:moveTo>
                <a:cubicBezTo>
                  <a:pt x="4352" y="1811"/>
                  <a:pt x="4626" y="2017"/>
                  <a:pt x="4857" y="2372"/>
                </a:cubicBezTo>
                <a:cubicBezTo>
                  <a:pt x="5086" y="2748"/>
                  <a:pt x="5204" y="3188"/>
                  <a:pt x="5015" y="3696"/>
                </a:cubicBezTo>
                <a:cubicBezTo>
                  <a:pt x="4868" y="4167"/>
                  <a:pt x="4428" y="4701"/>
                  <a:pt x="3979" y="4782"/>
                </a:cubicBezTo>
                <a:cubicBezTo>
                  <a:pt x="3661" y="4836"/>
                  <a:pt x="3474" y="4737"/>
                  <a:pt x="3195" y="4616"/>
                </a:cubicBezTo>
                <a:cubicBezTo>
                  <a:pt x="2772" y="4447"/>
                  <a:pt x="2439" y="4215"/>
                  <a:pt x="2004" y="4035"/>
                </a:cubicBezTo>
                <a:cubicBezTo>
                  <a:pt x="1361" y="3741"/>
                  <a:pt x="731" y="3366"/>
                  <a:pt x="204" y="2872"/>
                </a:cubicBezTo>
                <a:cubicBezTo>
                  <a:pt x="139" y="2799"/>
                  <a:pt x="0" y="2646"/>
                  <a:pt x="0" y="2418"/>
                </a:cubicBezTo>
                <a:cubicBezTo>
                  <a:pt x="706" y="2381"/>
                  <a:pt x="1270" y="2632"/>
                  <a:pt x="1617" y="2697"/>
                </a:cubicBezTo>
                <a:cubicBezTo>
                  <a:pt x="1671" y="2688"/>
                  <a:pt x="1730" y="2705"/>
                  <a:pt x="1804" y="2680"/>
                </a:cubicBezTo>
                <a:cubicBezTo>
                  <a:pt x="1897" y="2618"/>
                  <a:pt x="1928" y="2485"/>
                  <a:pt x="1908" y="2434"/>
                </a:cubicBezTo>
                <a:cubicBezTo>
                  <a:pt x="1902" y="2370"/>
                  <a:pt x="1815" y="2288"/>
                  <a:pt x="1790" y="2245"/>
                </a:cubicBezTo>
                <a:cubicBezTo>
                  <a:pt x="1361" y="1847"/>
                  <a:pt x="889" y="1444"/>
                  <a:pt x="582" y="922"/>
                </a:cubicBezTo>
                <a:cubicBezTo>
                  <a:pt x="446" y="767"/>
                  <a:pt x="367" y="496"/>
                  <a:pt x="542" y="271"/>
                </a:cubicBezTo>
                <a:cubicBezTo>
                  <a:pt x="717" y="45"/>
                  <a:pt x="994" y="0"/>
                  <a:pt x="1200" y="45"/>
                </a:cubicBezTo>
                <a:cubicBezTo>
                  <a:pt x="1727" y="161"/>
                  <a:pt x="2176" y="428"/>
                  <a:pt x="2616" y="710"/>
                </a:cubicBezTo>
                <a:cubicBezTo>
                  <a:pt x="3105" y="990"/>
                  <a:pt x="3573" y="1238"/>
                  <a:pt x="4019" y="1582"/>
                </a:cubicBezTo>
              </a:path>
            </a:pathLst>
          </a:custGeom>
          <a:solidFill>
            <a:srgbClr val="B8C7C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5987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Google Shape;62;p15">
            <a:extLst>
              <a:ext uri="{FF2B5EF4-FFF2-40B4-BE49-F238E27FC236}">
                <a16:creationId xmlns:a16="http://schemas.microsoft.com/office/drawing/2014/main" id="{6734EB55-FBF0-E41E-7FD5-97C9B8FD3660}"/>
              </a:ext>
            </a:extLst>
          </p:cNvPr>
          <p:cNvSpPr txBox="1"/>
          <p:nvPr/>
        </p:nvSpPr>
        <p:spPr>
          <a:xfrm>
            <a:off x="1788622" y="1981277"/>
            <a:ext cx="1607772" cy="1094017"/>
          </a:xfrm>
          <a:prstGeom prst="rect">
            <a:avLst/>
          </a:prstGeom>
          <a:noFill/>
          <a:ln>
            <a:noFill/>
          </a:ln>
        </p:spPr>
        <p:txBody>
          <a:bodyPr spcFirstLastPara="1" wrap="square" lIns="0"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Fira Sans Extra Condensed Medium"/>
              </a:rPr>
              <a:t>Import data from source systems through direct connections and file-based uploads </a:t>
            </a:r>
          </a:p>
        </p:txBody>
      </p:sp>
      <p:cxnSp>
        <p:nvCxnSpPr>
          <p:cNvPr id="82" name="Straight Connector 81">
            <a:extLst>
              <a:ext uri="{FF2B5EF4-FFF2-40B4-BE49-F238E27FC236}">
                <a16:creationId xmlns:a16="http://schemas.microsoft.com/office/drawing/2014/main" id="{A58FB5EC-A959-DA2D-8789-5048411D6B8C}"/>
              </a:ext>
            </a:extLst>
          </p:cNvPr>
          <p:cNvCxnSpPr>
            <a:cxnSpLocks/>
          </p:cNvCxnSpPr>
          <p:nvPr/>
        </p:nvCxnSpPr>
        <p:spPr>
          <a:xfrm>
            <a:off x="2580968" y="3090871"/>
            <a:ext cx="0" cy="392023"/>
          </a:xfrm>
          <a:prstGeom prst="line">
            <a:avLst/>
          </a:prstGeom>
          <a:noFill/>
          <a:ln w="12700" cap="flat" cmpd="sng" algn="ctr">
            <a:solidFill>
              <a:srgbClr val="67605B"/>
            </a:solidFill>
            <a:prstDash val="solid"/>
            <a:headEnd type="oval"/>
          </a:ln>
          <a:effectLst/>
        </p:spPr>
      </p:cxnSp>
      <p:cxnSp>
        <p:nvCxnSpPr>
          <p:cNvPr id="83" name="Straight Connector 82">
            <a:extLst>
              <a:ext uri="{FF2B5EF4-FFF2-40B4-BE49-F238E27FC236}">
                <a16:creationId xmlns:a16="http://schemas.microsoft.com/office/drawing/2014/main" id="{D1B9B848-4B91-E989-8199-9049BF149799}"/>
              </a:ext>
            </a:extLst>
          </p:cNvPr>
          <p:cNvCxnSpPr>
            <a:cxnSpLocks/>
          </p:cNvCxnSpPr>
          <p:nvPr/>
        </p:nvCxnSpPr>
        <p:spPr>
          <a:xfrm flipV="1">
            <a:off x="3675332" y="4001405"/>
            <a:ext cx="0" cy="414000"/>
          </a:xfrm>
          <a:prstGeom prst="line">
            <a:avLst/>
          </a:prstGeom>
          <a:noFill/>
          <a:ln w="12700" cap="flat" cmpd="sng" algn="ctr">
            <a:solidFill>
              <a:srgbClr val="67605B"/>
            </a:solidFill>
            <a:prstDash val="solid"/>
            <a:headEnd type="oval"/>
          </a:ln>
          <a:effectLst/>
        </p:spPr>
      </p:cxnSp>
      <p:sp>
        <p:nvSpPr>
          <p:cNvPr id="84" name="Google Shape;70;p15">
            <a:extLst>
              <a:ext uri="{FF2B5EF4-FFF2-40B4-BE49-F238E27FC236}">
                <a16:creationId xmlns:a16="http://schemas.microsoft.com/office/drawing/2014/main" id="{DE6FCF90-A9C8-633E-D3A8-31DBCB346E10}"/>
              </a:ext>
            </a:extLst>
          </p:cNvPr>
          <p:cNvSpPr txBox="1"/>
          <p:nvPr/>
        </p:nvSpPr>
        <p:spPr>
          <a:xfrm>
            <a:off x="2879593" y="4427236"/>
            <a:ext cx="1599818" cy="839714"/>
          </a:xfrm>
          <a:prstGeom prst="rect">
            <a:avLst/>
          </a:prstGeom>
          <a:noFill/>
          <a:ln>
            <a:noFill/>
          </a:ln>
        </p:spPr>
        <p:txBody>
          <a:bodyPr spcFirstLastPara="1" wrap="square" lIns="0" tIns="91425" rIns="91425" bIns="91425" anchor="t" anchorCtr="0">
            <a:noAutofit/>
          </a:bodyPr>
          <a:lstStyle>
            <a:defPPr>
              <a:defRPr lang="en-US"/>
            </a:defPPr>
            <a:lvl1pPr lvl="0" indent="0">
              <a:spcBef>
                <a:spcPts val="0"/>
              </a:spcBef>
              <a:spcAft>
                <a:spcPts val="0"/>
              </a:spcAft>
              <a:buNone/>
              <a:defRPr sz="1400">
                <a:latin typeface="Oracle Sans" panose="020B0503020204020204" pitchFamily="34" charset="0"/>
                <a:ea typeface="Fira Sans Extra Condensed Medium"/>
                <a:cs typeface="Oracle Sans" panose="020B05030202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Roboto"/>
              </a:rPr>
              <a:t>Prepare, enrich, rename and control the data with purpose-built tools.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Roboto"/>
            </a:endParaRPr>
          </a:p>
        </p:txBody>
      </p:sp>
      <p:sp>
        <p:nvSpPr>
          <p:cNvPr id="85" name="Google Shape;70;p15">
            <a:extLst>
              <a:ext uri="{FF2B5EF4-FFF2-40B4-BE49-F238E27FC236}">
                <a16:creationId xmlns:a16="http://schemas.microsoft.com/office/drawing/2014/main" id="{45D5178B-4DCD-3C66-111F-5859E37623A9}"/>
              </a:ext>
            </a:extLst>
          </p:cNvPr>
          <p:cNvSpPr txBox="1"/>
          <p:nvPr/>
        </p:nvSpPr>
        <p:spPr>
          <a:xfrm>
            <a:off x="3885273" y="1966686"/>
            <a:ext cx="1836804" cy="1075319"/>
          </a:xfrm>
          <a:prstGeom prst="rect">
            <a:avLst/>
          </a:prstGeom>
          <a:noFill/>
          <a:ln>
            <a:noFill/>
          </a:ln>
        </p:spPr>
        <p:txBody>
          <a:bodyPr spcFirstLastPara="1" wrap="square" lIns="0" tIns="91425" rIns="91425" bIns="91425" anchor="t" anchorCtr="0">
            <a:noAutofit/>
          </a:bodyPr>
          <a:lstStyle>
            <a:defPPr>
              <a:defRPr lang="en-US"/>
            </a:defPPr>
            <a:lvl1pPr lvl="0" indent="0">
              <a:spcBef>
                <a:spcPts val="0"/>
              </a:spcBef>
              <a:spcAft>
                <a:spcPts val="0"/>
              </a:spcAft>
              <a:buNone/>
              <a:defRPr sz="1400">
                <a:latin typeface="Oracle Sans" panose="020B0503020204020204" pitchFamily="34" charset="0"/>
                <a:ea typeface="Fira Sans Extra Condensed Medium"/>
                <a:cs typeface="Oracle Sans" panose="020B05030202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Roboto"/>
              </a:rPr>
              <a:t>Convert raw data into ESG metrics and calculate Key Performance Indicators to report progress.</a:t>
            </a:r>
          </a:p>
        </p:txBody>
      </p:sp>
      <p:cxnSp>
        <p:nvCxnSpPr>
          <p:cNvPr id="86" name="Straight Connector 85">
            <a:extLst>
              <a:ext uri="{FF2B5EF4-FFF2-40B4-BE49-F238E27FC236}">
                <a16:creationId xmlns:a16="http://schemas.microsoft.com/office/drawing/2014/main" id="{F1E52311-90CB-69CC-E5D9-3E8E5BACE772}"/>
              </a:ext>
            </a:extLst>
          </p:cNvPr>
          <p:cNvCxnSpPr>
            <a:cxnSpLocks/>
          </p:cNvCxnSpPr>
          <p:nvPr/>
        </p:nvCxnSpPr>
        <p:spPr>
          <a:xfrm flipH="1">
            <a:off x="4791076" y="3064516"/>
            <a:ext cx="305" cy="418378"/>
          </a:xfrm>
          <a:prstGeom prst="line">
            <a:avLst/>
          </a:prstGeom>
          <a:noFill/>
          <a:ln w="12700" cap="flat" cmpd="sng" algn="ctr">
            <a:solidFill>
              <a:srgbClr val="67605B"/>
            </a:solidFill>
            <a:prstDash val="solid"/>
            <a:headEnd type="oval"/>
          </a:ln>
          <a:effectLst/>
        </p:spPr>
      </p:cxnSp>
      <p:sp>
        <p:nvSpPr>
          <p:cNvPr id="87" name="Google Shape;84;p15">
            <a:extLst>
              <a:ext uri="{FF2B5EF4-FFF2-40B4-BE49-F238E27FC236}">
                <a16:creationId xmlns:a16="http://schemas.microsoft.com/office/drawing/2014/main" id="{C03036B3-719D-EBE8-883F-9821F2729DAA}"/>
              </a:ext>
            </a:extLst>
          </p:cNvPr>
          <p:cNvSpPr txBox="1"/>
          <p:nvPr/>
        </p:nvSpPr>
        <p:spPr>
          <a:xfrm>
            <a:off x="5026405" y="4431504"/>
            <a:ext cx="1758298" cy="839714"/>
          </a:xfrm>
          <a:prstGeom prst="rect">
            <a:avLst/>
          </a:prstGeom>
          <a:noFill/>
          <a:ln>
            <a:noFill/>
          </a:ln>
        </p:spPr>
        <p:txBody>
          <a:bodyPr spcFirstLastPara="1" wrap="square" lIns="0" tIns="91425" rIns="91425" bIns="91425" anchor="t" anchorCtr="0">
            <a:noAutofit/>
          </a:bodyPr>
          <a:lstStyle>
            <a:defPPr>
              <a:defRPr lang="en-US"/>
            </a:defPPr>
            <a:lvl1pPr lvl="0" indent="0">
              <a:spcBef>
                <a:spcPts val="0"/>
              </a:spcBef>
              <a:spcAft>
                <a:spcPts val="0"/>
              </a:spcAft>
              <a:buNone/>
              <a:defRPr sz="1400">
                <a:latin typeface="Oracle Sans" panose="020B0503020204020204" pitchFamily="34" charset="0"/>
                <a:ea typeface="Fira Sans Extra Condensed Medium"/>
                <a:cs typeface="Oracle Sans" panose="020B05030202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Roboto"/>
              </a:rPr>
              <a:t>Blend ESG data to create unified business semantics and manage performance, risk and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Fira Sans Extra Condensed Medium"/>
            </a:endParaRPr>
          </a:p>
        </p:txBody>
      </p:sp>
      <p:cxnSp>
        <p:nvCxnSpPr>
          <p:cNvPr id="88" name="Straight Connector 87">
            <a:extLst>
              <a:ext uri="{FF2B5EF4-FFF2-40B4-BE49-F238E27FC236}">
                <a16:creationId xmlns:a16="http://schemas.microsoft.com/office/drawing/2014/main" id="{84C56ABE-3B16-1A4C-0C72-8DD322DDFF31}"/>
              </a:ext>
            </a:extLst>
          </p:cNvPr>
          <p:cNvCxnSpPr>
            <a:cxnSpLocks/>
          </p:cNvCxnSpPr>
          <p:nvPr/>
        </p:nvCxnSpPr>
        <p:spPr>
          <a:xfrm flipV="1">
            <a:off x="5888984" y="4001405"/>
            <a:ext cx="0" cy="414633"/>
          </a:xfrm>
          <a:prstGeom prst="line">
            <a:avLst/>
          </a:prstGeom>
          <a:noFill/>
          <a:ln w="12700" cap="flat" cmpd="sng" algn="ctr">
            <a:solidFill>
              <a:srgbClr val="67605B"/>
            </a:solidFill>
            <a:prstDash val="solid"/>
            <a:headEnd type="oval"/>
          </a:ln>
          <a:effectLst/>
        </p:spPr>
      </p:cxnSp>
      <p:sp>
        <p:nvSpPr>
          <p:cNvPr id="89" name="Google Shape;94;p15">
            <a:extLst>
              <a:ext uri="{FF2B5EF4-FFF2-40B4-BE49-F238E27FC236}">
                <a16:creationId xmlns:a16="http://schemas.microsoft.com/office/drawing/2014/main" id="{7BBAF6DE-0720-1979-7A6A-1090D1E9B263}"/>
              </a:ext>
            </a:extLst>
          </p:cNvPr>
          <p:cNvSpPr txBox="1"/>
          <p:nvPr/>
        </p:nvSpPr>
        <p:spPr>
          <a:xfrm>
            <a:off x="6131040" y="2169890"/>
            <a:ext cx="1640060" cy="930390"/>
          </a:xfrm>
          <a:prstGeom prst="rect">
            <a:avLst/>
          </a:prstGeom>
          <a:noFill/>
          <a:ln>
            <a:noFill/>
          </a:ln>
        </p:spPr>
        <p:txBody>
          <a:bodyPr spcFirstLastPara="1" wrap="square" lIns="0" tIns="91425" rIns="91425" bIns="91425" anchor="t" anchorCtr="0">
            <a:noAutofit/>
          </a:bodyPr>
          <a:lstStyle>
            <a:defPPr>
              <a:defRPr lang="en-US"/>
            </a:defPPr>
            <a:lvl1pPr lvl="0" indent="0">
              <a:spcBef>
                <a:spcPts val="0"/>
              </a:spcBef>
              <a:spcAft>
                <a:spcPts val="0"/>
              </a:spcAft>
              <a:buNone/>
              <a:defRPr sz="1400">
                <a:latin typeface="Oracle Sans" panose="020B0503020204020204" pitchFamily="34" charset="0"/>
                <a:ea typeface="Fira Sans Extra Condensed Medium"/>
                <a:cs typeface="Oracle Sans" panose="020B05030202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Roboto"/>
              </a:rPr>
              <a:t>Utilize self-service data exploration and auto-insights to review performance</a:t>
            </a:r>
            <a:endParaRPr kumimoji="0"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Fira Sans Extra Condensed Medium"/>
            </a:endParaRPr>
          </a:p>
        </p:txBody>
      </p:sp>
      <p:sp>
        <p:nvSpPr>
          <p:cNvPr id="92" name="Google Shape;77;p15">
            <a:extLst>
              <a:ext uri="{FF2B5EF4-FFF2-40B4-BE49-F238E27FC236}">
                <a16:creationId xmlns:a16="http://schemas.microsoft.com/office/drawing/2014/main" id="{F525BC7D-5999-C050-4059-EF3E07B46F1C}"/>
              </a:ext>
            </a:extLst>
          </p:cNvPr>
          <p:cNvSpPr txBox="1"/>
          <p:nvPr/>
        </p:nvSpPr>
        <p:spPr>
          <a:xfrm>
            <a:off x="7233716" y="4392975"/>
            <a:ext cx="1685924" cy="842538"/>
          </a:xfrm>
          <a:prstGeom prst="rect">
            <a:avLst/>
          </a:prstGeom>
          <a:noFill/>
          <a:ln>
            <a:noFill/>
          </a:ln>
        </p:spPr>
        <p:txBody>
          <a:bodyPr spcFirstLastPara="1" wrap="square" lIns="0" tIns="91425" rIns="91425" bIns="91425" anchor="t" anchorCtr="0">
            <a:noAutofit/>
          </a:bodyPr>
          <a:lstStyle>
            <a:defPPr>
              <a:defRPr lang="en-US"/>
            </a:defPPr>
            <a:lvl1pPr lvl="0" indent="0">
              <a:spcBef>
                <a:spcPts val="0"/>
              </a:spcBef>
              <a:spcAft>
                <a:spcPts val="0"/>
              </a:spcAft>
              <a:buNone/>
              <a:defRPr sz="1400">
                <a:latin typeface="Oracle Sans" panose="020B0503020204020204" pitchFamily="34" charset="0"/>
                <a:ea typeface="Fira Sans Extra Condensed Medium"/>
                <a:cs typeface="Oracle Sans" panose="020B05030202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Roboto"/>
              </a:rPr>
              <a:t>Model, predict and plan on various ESG topics/levels using advanced machine learning capabilities</a:t>
            </a:r>
          </a:p>
        </p:txBody>
      </p:sp>
      <p:sp>
        <p:nvSpPr>
          <p:cNvPr id="93" name="Google Shape;77;p15">
            <a:extLst>
              <a:ext uri="{FF2B5EF4-FFF2-40B4-BE49-F238E27FC236}">
                <a16:creationId xmlns:a16="http://schemas.microsoft.com/office/drawing/2014/main" id="{3E1475A3-FD99-546A-4DBA-4D0D4AFF24B0}"/>
              </a:ext>
            </a:extLst>
          </p:cNvPr>
          <p:cNvSpPr txBox="1"/>
          <p:nvPr/>
        </p:nvSpPr>
        <p:spPr>
          <a:xfrm>
            <a:off x="8257692" y="1947988"/>
            <a:ext cx="1884806" cy="1094017"/>
          </a:xfrm>
          <a:prstGeom prst="rect">
            <a:avLst/>
          </a:prstGeom>
          <a:noFill/>
          <a:ln>
            <a:noFill/>
          </a:ln>
        </p:spPr>
        <p:txBody>
          <a:bodyPr spcFirstLastPara="1" wrap="square" lIns="0" tIns="91425" rIns="91425" bIns="91425" anchor="t" anchorCtr="0">
            <a:noAutofit/>
          </a:bodyPr>
          <a:lstStyle>
            <a:defPPr>
              <a:defRPr lang="en-US"/>
            </a:defPPr>
            <a:lvl1pPr lvl="0" indent="0">
              <a:spcBef>
                <a:spcPts val="0"/>
              </a:spcBef>
              <a:spcAft>
                <a:spcPts val="0"/>
              </a:spcAft>
              <a:buNone/>
              <a:defRPr sz="1400">
                <a:latin typeface="Oracle Sans" panose="020B0503020204020204" pitchFamily="34" charset="0"/>
                <a:ea typeface="Fira Sans Extra Condensed Medium"/>
                <a:cs typeface="Oracle Sans" panose="020B05030202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Roboto"/>
              </a:rPr>
              <a:t>Interact and consume information in built-for-purpose UX and share insights to collaborate and enact change</a:t>
            </a:r>
          </a:p>
        </p:txBody>
      </p:sp>
      <p:sp>
        <p:nvSpPr>
          <p:cNvPr id="96" name="Google Shape;77;p15">
            <a:extLst>
              <a:ext uri="{FF2B5EF4-FFF2-40B4-BE49-F238E27FC236}">
                <a16:creationId xmlns:a16="http://schemas.microsoft.com/office/drawing/2014/main" id="{5554DAD5-B041-9B12-4EEE-2949BC9C1EB7}"/>
              </a:ext>
            </a:extLst>
          </p:cNvPr>
          <p:cNvSpPr txBox="1"/>
          <p:nvPr/>
        </p:nvSpPr>
        <p:spPr>
          <a:xfrm>
            <a:off x="9344953" y="4390593"/>
            <a:ext cx="1884804" cy="1395431"/>
          </a:xfrm>
          <a:prstGeom prst="rect">
            <a:avLst/>
          </a:prstGeom>
          <a:noFill/>
          <a:ln>
            <a:noFill/>
          </a:ln>
        </p:spPr>
        <p:txBody>
          <a:bodyPr spcFirstLastPara="1" wrap="square" lIns="0" tIns="91425" rIns="91425" bIns="91425" anchor="t" anchorCtr="0">
            <a:noAutofit/>
          </a:bodyPr>
          <a:lstStyle>
            <a:defPPr>
              <a:defRPr lang="en-NL"/>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12D2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Roboto"/>
              </a:rPr>
              <a:t>Report to internal and external stakeholders, Act and drive change, and provide appropriate assurance</a:t>
            </a:r>
          </a:p>
        </p:txBody>
      </p:sp>
      <p:sp>
        <p:nvSpPr>
          <p:cNvPr id="4" name="Rectangle 3">
            <a:extLst>
              <a:ext uri="{FF2B5EF4-FFF2-40B4-BE49-F238E27FC236}">
                <a16:creationId xmlns:a16="http://schemas.microsoft.com/office/drawing/2014/main" id="{60805E46-FCE5-C887-94C4-E02F12716384}"/>
              </a:ext>
            </a:extLst>
          </p:cNvPr>
          <p:cNvSpPr>
            <a:spLocks noChangeAspect="1"/>
          </p:cNvSpPr>
          <p:nvPr/>
        </p:nvSpPr>
        <p:spPr>
          <a:xfrm>
            <a:off x="11229757" y="6373368"/>
            <a:ext cx="484632" cy="484632"/>
          </a:xfrm>
          <a:prstGeom prst="rect">
            <a:avLst/>
          </a:prstGeom>
          <a:solidFill>
            <a:srgbClr val="C9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DF8F8"/>
              </a:solidFill>
              <a:effectLst/>
              <a:uLnTx/>
              <a:uFillTx/>
              <a:latin typeface="Oracle Sans Tab"/>
              <a:ea typeface="+mn-ea"/>
              <a:cs typeface="+mn-cs"/>
            </a:endParaRPr>
          </a:p>
        </p:txBody>
      </p:sp>
      <p:sp>
        <p:nvSpPr>
          <p:cNvPr id="5" name="Freeform 1">
            <a:extLst>
              <a:ext uri="{FF2B5EF4-FFF2-40B4-BE49-F238E27FC236}">
                <a16:creationId xmlns:a16="http://schemas.microsoft.com/office/drawing/2014/main" id="{1602387C-F05F-B794-469D-CF8AD6C9F54D}"/>
              </a:ext>
            </a:extLst>
          </p:cNvPr>
          <p:cNvSpPr>
            <a:spLocks noChangeAspect="1" noChangeArrowheads="1"/>
          </p:cNvSpPr>
          <p:nvPr/>
        </p:nvSpPr>
        <p:spPr bwMode="auto">
          <a:xfrm>
            <a:off x="11334738" y="6528816"/>
            <a:ext cx="274670" cy="173736"/>
          </a:xfrm>
          <a:custGeom>
            <a:avLst/>
            <a:gdLst>
              <a:gd name="T0" fmla="*/ 5360 w 7836"/>
              <a:gd name="T1" fmla="*/ 0 h 4958"/>
              <a:gd name="T2" fmla="*/ 2480 w 7836"/>
              <a:gd name="T3" fmla="*/ 0 h 4958"/>
              <a:gd name="T4" fmla="*/ 0 w 7836"/>
              <a:gd name="T5" fmla="*/ 2479 h 4958"/>
              <a:gd name="T6" fmla="*/ 2480 w 7836"/>
              <a:gd name="T7" fmla="*/ 4957 h 4958"/>
              <a:gd name="T8" fmla="*/ 5360 w 7836"/>
              <a:gd name="T9" fmla="*/ 4957 h 4958"/>
              <a:gd name="T10" fmla="*/ 7835 w 7836"/>
              <a:gd name="T11" fmla="*/ 2479 h 4958"/>
              <a:gd name="T12" fmla="*/ 5360 w 7836"/>
              <a:gd name="T13" fmla="*/ 0 h 4958"/>
              <a:gd name="T14" fmla="*/ 5293 w 7836"/>
              <a:gd name="T15" fmla="*/ 4082 h 4958"/>
              <a:gd name="T16" fmla="*/ 2542 w 7836"/>
              <a:gd name="T17" fmla="*/ 4082 h 4958"/>
              <a:gd name="T18" fmla="*/ 940 w 7836"/>
              <a:gd name="T19" fmla="*/ 2476 h 4958"/>
              <a:gd name="T20" fmla="*/ 2542 w 7836"/>
              <a:gd name="T21" fmla="*/ 872 h 4958"/>
              <a:gd name="T22" fmla="*/ 5293 w 7836"/>
              <a:gd name="T23" fmla="*/ 872 h 4958"/>
              <a:gd name="T24" fmla="*/ 6898 w 7836"/>
              <a:gd name="T25" fmla="*/ 2476 h 4958"/>
              <a:gd name="T26" fmla="*/ 5293 w 7836"/>
              <a:gd name="T27" fmla="*/ 4082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36" h="4958">
                <a:moveTo>
                  <a:pt x="5360" y="0"/>
                </a:moveTo>
                <a:lnTo>
                  <a:pt x="2480" y="0"/>
                </a:lnTo>
                <a:cubicBezTo>
                  <a:pt x="1112" y="0"/>
                  <a:pt x="0" y="1109"/>
                  <a:pt x="0" y="2479"/>
                </a:cubicBezTo>
                <a:cubicBezTo>
                  <a:pt x="3" y="3848"/>
                  <a:pt x="1112" y="4957"/>
                  <a:pt x="2480" y="4957"/>
                </a:cubicBezTo>
                <a:lnTo>
                  <a:pt x="5360" y="4957"/>
                </a:lnTo>
                <a:cubicBezTo>
                  <a:pt x="6732" y="4957"/>
                  <a:pt x="7835" y="3850"/>
                  <a:pt x="7835" y="2479"/>
                </a:cubicBezTo>
                <a:cubicBezTo>
                  <a:pt x="7835" y="1111"/>
                  <a:pt x="6732" y="0"/>
                  <a:pt x="5360" y="0"/>
                </a:cubicBezTo>
                <a:close/>
                <a:moveTo>
                  <a:pt x="5293" y="4082"/>
                </a:moveTo>
                <a:lnTo>
                  <a:pt x="2542" y="4082"/>
                </a:lnTo>
                <a:cubicBezTo>
                  <a:pt x="1656" y="4082"/>
                  <a:pt x="940" y="3362"/>
                  <a:pt x="940" y="2476"/>
                </a:cubicBezTo>
                <a:cubicBezTo>
                  <a:pt x="940" y="1588"/>
                  <a:pt x="1656" y="872"/>
                  <a:pt x="2542" y="872"/>
                </a:cubicBezTo>
                <a:lnTo>
                  <a:pt x="5293" y="872"/>
                </a:lnTo>
                <a:cubicBezTo>
                  <a:pt x="6182" y="872"/>
                  <a:pt x="6898" y="1588"/>
                  <a:pt x="6898" y="2476"/>
                </a:cubicBezTo>
                <a:cubicBezTo>
                  <a:pt x="6898" y="3362"/>
                  <a:pt x="6182" y="4082"/>
                  <a:pt x="5293" y="4082"/>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2D2A"/>
              </a:solidFill>
              <a:effectLst/>
              <a:uLnTx/>
              <a:uFillTx/>
              <a:latin typeface="Oracle Sans Tab"/>
              <a:ea typeface="+mn-ea"/>
              <a:cs typeface="+mn-cs"/>
            </a:endParaRPr>
          </a:p>
        </p:txBody>
      </p:sp>
      <p:cxnSp>
        <p:nvCxnSpPr>
          <p:cNvPr id="72" name="Straight Connector 71">
            <a:extLst>
              <a:ext uri="{FF2B5EF4-FFF2-40B4-BE49-F238E27FC236}">
                <a16:creationId xmlns:a16="http://schemas.microsoft.com/office/drawing/2014/main" id="{C6692969-2BF1-148D-E5EC-75DA2B0FB4D1}"/>
              </a:ext>
            </a:extLst>
          </p:cNvPr>
          <p:cNvCxnSpPr>
            <a:cxnSpLocks/>
            <a:stCxn id="73" idx="3"/>
            <a:endCxn id="80" idx="1"/>
          </p:cNvCxnSpPr>
          <p:nvPr/>
        </p:nvCxnSpPr>
        <p:spPr>
          <a:xfrm>
            <a:off x="3064802" y="3740209"/>
            <a:ext cx="6774126" cy="0"/>
          </a:xfrm>
          <a:prstGeom prst="line">
            <a:avLst/>
          </a:prstGeom>
          <a:noFill/>
          <a:ln w="63500" cap="flat" cmpd="sng" algn="ctr">
            <a:solidFill>
              <a:srgbClr val="FCEDD9"/>
            </a:solidFill>
            <a:prstDash val="solid"/>
          </a:ln>
          <a:effectLst/>
        </p:spPr>
      </p:cxnSp>
      <p:sp>
        <p:nvSpPr>
          <p:cNvPr id="73" name="Google Shape;58;p15">
            <a:extLst>
              <a:ext uri="{FF2B5EF4-FFF2-40B4-BE49-F238E27FC236}">
                <a16:creationId xmlns:a16="http://schemas.microsoft.com/office/drawing/2014/main" id="{7F271F06-33C7-4D4D-CE5E-45B81CA5A44D}"/>
              </a:ext>
            </a:extLst>
          </p:cNvPr>
          <p:cNvSpPr/>
          <p:nvPr/>
        </p:nvSpPr>
        <p:spPr>
          <a:xfrm>
            <a:off x="2117729" y="3491999"/>
            <a:ext cx="947073" cy="496419"/>
          </a:xfrm>
          <a:prstGeom prst="roundRect">
            <a:avLst/>
          </a:prstGeom>
          <a:solidFill>
            <a:srgbClr val="514C47"/>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rPr>
              <a:t>Connect &amp; Collect</a:t>
            </a:r>
            <a:endParaRPr kumimoji="0" sz="1000" b="1" i="0" u="none" strike="noStrike" kern="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endParaRPr>
          </a:p>
        </p:txBody>
      </p:sp>
      <p:sp>
        <p:nvSpPr>
          <p:cNvPr id="74" name="Google Shape;65;p15">
            <a:extLst>
              <a:ext uri="{FF2B5EF4-FFF2-40B4-BE49-F238E27FC236}">
                <a16:creationId xmlns:a16="http://schemas.microsoft.com/office/drawing/2014/main" id="{36BE0780-A56E-E40C-A43A-274E2A012F36}"/>
              </a:ext>
            </a:extLst>
          </p:cNvPr>
          <p:cNvSpPr/>
          <p:nvPr/>
        </p:nvSpPr>
        <p:spPr>
          <a:xfrm>
            <a:off x="4323785" y="3491999"/>
            <a:ext cx="947073" cy="496419"/>
          </a:xfrm>
          <a:prstGeom prst="roundRect">
            <a:avLst/>
          </a:prstGeom>
          <a:solidFill>
            <a:srgbClr val="464F4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rPr>
              <a:t>Transform</a:t>
            </a:r>
            <a:endParaRPr kumimoji="0" sz="1000" b="1" i="0" u="none" strike="noStrike" kern="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endParaRPr>
          </a:p>
        </p:txBody>
      </p:sp>
      <p:sp>
        <p:nvSpPr>
          <p:cNvPr id="75" name="Google Shape;73;p15">
            <a:extLst>
              <a:ext uri="{FF2B5EF4-FFF2-40B4-BE49-F238E27FC236}">
                <a16:creationId xmlns:a16="http://schemas.microsoft.com/office/drawing/2014/main" id="{77B1CBA5-0C40-5FDC-9705-14FFB70018BA}"/>
              </a:ext>
            </a:extLst>
          </p:cNvPr>
          <p:cNvSpPr/>
          <p:nvPr/>
        </p:nvSpPr>
        <p:spPr>
          <a:xfrm>
            <a:off x="6529841" y="3491999"/>
            <a:ext cx="947073" cy="496419"/>
          </a:xfrm>
          <a:prstGeom prst="roundRect">
            <a:avLst/>
          </a:prstGeom>
          <a:solidFill>
            <a:srgbClr val="315357"/>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rPr>
              <a:t>Review &amp; Explore</a:t>
            </a:r>
            <a:endParaRPr kumimoji="0" sz="1000" b="1" i="0" u="none" strike="noStrike" kern="120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endParaRPr>
          </a:p>
        </p:txBody>
      </p:sp>
      <p:sp>
        <p:nvSpPr>
          <p:cNvPr id="76" name="Google Shape;80;p15">
            <a:extLst>
              <a:ext uri="{FF2B5EF4-FFF2-40B4-BE49-F238E27FC236}">
                <a16:creationId xmlns:a16="http://schemas.microsoft.com/office/drawing/2014/main" id="{575E7375-02D9-F8F2-3213-92D2A19D6D7A}"/>
              </a:ext>
            </a:extLst>
          </p:cNvPr>
          <p:cNvSpPr/>
          <p:nvPr/>
        </p:nvSpPr>
        <p:spPr>
          <a:xfrm>
            <a:off x="3220757" y="3491999"/>
            <a:ext cx="947073" cy="496419"/>
          </a:xfrm>
          <a:prstGeom prst="roundRect">
            <a:avLst/>
          </a:prstGeom>
          <a:solidFill>
            <a:srgbClr val="494D5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rPr>
              <a:t>Prepare</a:t>
            </a:r>
          </a:p>
        </p:txBody>
      </p:sp>
      <p:sp>
        <p:nvSpPr>
          <p:cNvPr id="77" name="Google Shape;87;p15">
            <a:extLst>
              <a:ext uri="{FF2B5EF4-FFF2-40B4-BE49-F238E27FC236}">
                <a16:creationId xmlns:a16="http://schemas.microsoft.com/office/drawing/2014/main" id="{9889FE88-2B62-A139-6C00-CC003FBE6FD7}"/>
              </a:ext>
            </a:extLst>
          </p:cNvPr>
          <p:cNvSpPr/>
          <p:nvPr/>
        </p:nvSpPr>
        <p:spPr>
          <a:xfrm>
            <a:off x="5426813" y="3491999"/>
            <a:ext cx="947073" cy="496419"/>
          </a:xfrm>
          <a:prstGeom prst="roundRect">
            <a:avLst/>
          </a:prstGeom>
          <a:solidFill>
            <a:srgbClr val="33553C"/>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rPr>
              <a:t>Model &amp; Align</a:t>
            </a:r>
          </a:p>
        </p:txBody>
      </p:sp>
      <p:sp>
        <p:nvSpPr>
          <p:cNvPr id="78" name="Google Shape;97;p15">
            <a:extLst>
              <a:ext uri="{FF2B5EF4-FFF2-40B4-BE49-F238E27FC236}">
                <a16:creationId xmlns:a16="http://schemas.microsoft.com/office/drawing/2014/main" id="{DA9A3321-FF6B-84FB-C733-DEFC685F5BFD}"/>
              </a:ext>
            </a:extLst>
          </p:cNvPr>
          <p:cNvSpPr/>
          <p:nvPr/>
        </p:nvSpPr>
        <p:spPr>
          <a:xfrm>
            <a:off x="7632869" y="3491999"/>
            <a:ext cx="947073" cy="496419"/>
          </a:xfrm>
          <a:prstGeom prst="roundRect">
            <a:avLst/>
          </a:prstGeom>
          <a:solidFill>
            <a:srgbClr val="2C526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rPr>
              <a:t>Predict &amp; Plan</a:t>
            </a:r>
            <a:endParaRPr kumimoji="0" sz="1000" b="1" i="0" u="none" strike="noStrike" kern="120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endParaRPr>
          </a:p>
        </p:txBody>
      </p:sp>
      <p:sp>
        <p:nvSpPr>
          <p:cNvPr id="79" name="Google Shape;97;p15">
            <a:extLst>
              <a:ext uri="{FF2B5EF4-FFF2-40B4-BE49-F238E27FC236}">
                <a16:creationId xmlns:a16="http://schemas.microsoft.com/office/drawing/2014/main" id="{5B6F74FE-1A34-A798-E7F0-8B4FB36492B1}"/>
              </a:ext>
            </a:extLst>
          </p:cNvPr>
          <p:cNvSpPr/>
          <p:nvPr/>
        </p:nvSpPr>
        <p:spPr>
          <a:xfrm>
            <a:off x="8735897" y="3491999"/>
            <a:ext cx="947073" cy="505282"/>
          </a:xfrm>
          <a:prstGeom prst="roundRect">
            <a:avLst/>
          </a:prstGeom>
          <a:solidFill>
            <a:srgbClr val="464C68"/>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rPr>
              <a:t>Experience</a:t>
            </a:r>
          </a:p>
        </p:txBody>
      </p:sp>
      <p:sp>
        <p:nvSpPr>
          <p:cNvPr id="80" name="Google Shape;80;p15">
            <a:extLst>
              <a:ext uri="{FF2B5EF4-FFF2-40B4-BE49-F238E27FC236}">
                <a16:creationId xmlns:a16="http://schemas.microsoft.com/office/drawing/2014/main" id="{85F5C613-2C1E-17E3-3A90-2FFCAEAF10FD}"/>
              </a:ext>
            </a:extLst>
          </p:cNvPr>
          <p:cNvSpPr/>
          <p:nvPr/>
        </p:nvSpPr>
        <p:spPr>
          <a:xfrm>
            <a:off x="9838928" y="3491999"/>
            <a:ext cx="947073" cy="496419"/>
          </a:xfrm>
          <a:prstGeom prst="roundRect">
            <a:avLst/>
          </a:prstGeom>
          <a:solidFill>
            <a:srgbClr val="59456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CFBFA"/>
                </a:solidFill>
                <a:effectLst/>
                <a:uLnTx/>
                <a:uFillTx/>
                <a:latin typeface="Oracle Sans" panose="020B0503020204020204" pitchFamily="34" charset="0"/>
                <a:ea typeface="Fira Sans Extra Condensed"/>
                <a:cs typeface="Oracle Sans" panose="020B0503020204020204" pitchFamily="34" charset="0"/>
                <a:sym typeface="Fira Sans Extra Condensed"/>
              </a:rPr>
              <a:t>Report &amp; Act</a:t>
            </a:r>
          </a:p>
        </p:txBody>
      </p:sp>
      <p:cxnSp>
        <p:nvCxnSpPr>
          <p:cNvPr id="6" name="Straight Connector 5">
            <a:extLst>
              <a:ext uri="{FF2B5EF4-FFF2-40B4-BE49-F238E27FC236}">
                <a16:creationId xmlns:a16="http://schemas.microsoft.com/office/drawing/2014/main" id="{1AA7D043-E6DC-E8FA-CEAF-E3CA34EAC5D8}"/>
              </a:ext>
            </a:extLst>
          </p:cNvPr>
          <p:cNvCxnSpPr>
            <a:cxnSpLocks/>
          </p:cNvCxnSpPr>
          <p:nvPr/>
        </p:nvCxnSpPr>
        <p:spPr>
          <a:xfrm flipV="1">
            <a:off x="8088582" y="4001405"/>
            <a:ext cx="0" cy="414000"/>
          </a:xfrm>
          <a:prstGeom prst="line">
            <a:avLst/>
          </a:prstGeom>
          <a:noFill/>
          <a:ln w="12700" cap="flat" cmpd="sng" algn="ctr">
            <a:solidFill>
              <a:srgbClr val="67605B"/>
            </a:solidFill>
            <a:prstDash val="solid"/>
            <a:headEnd type="oval"/>
          </a:ln>
          <a:effectLst/>
        </p:spPr>
      </p:cxnSp>
      <p:cxnSp>
        <p:nvCxnSpPr>
          <p:cNvPr id="7" name="Straight Connector 6">
            <a:extLst>
              <a:ext uri="{FF2B5EF4-FFF2-40B4-BE49-F238E27FC236}">
                <a16:creationId xmlns:a16="http://schemas.microsoft.com/office/drawing/2014/main" id="{63219CBE-8161-DDE1-94EE-E955552EB4F1}"/>
              </a:ext>
            </a:extLst>
          </p:cNvPr>
          <p:cNvCxnSpPr>
            <a:cxnSpLocks/>
          </p:cNvCxnSpPr>
          <p:nvPr/>
        </p:nvCxnSpPr>
        <p:spPr>
          <a:xfrm flipV="1">
            <a:off x="10298382" y="4001405"/>
            <a:ext cx="0" cy="414000"/>
          </a:xfrm>
          <a:prstGeom prst="line">
            <a:avLst/>
          </a:prstGeom>
          <a:noFill/>
          <a:ln w="12700" cap="flat" cmpd="sng" algn="ctr">
            <a:solidFill>
              <a:srgbClr val="67605B"/>
            </a:solidFill>
            <a:prstDash val="solid"/>
            <a:headEnd type="oval"/>
          </a:ln>
          <a:effectLst/>
        </p:spPr>
      </p:cxnSp>
      <p:cxnSp>
        <p:nvCxnSpPr>
          <p:cNvPr id="8" name="Straight Connector 7">
            <a:extLst>
              <a:ext uri="{FF2B5EF4-FFF2-40B4-BE49-F238E27FC236}">
                <a16:creationId xmlns:a16="http://schemas.microsoft.com/office/drawing/2014/main" id="{7234FBC6-F25A-A3A6-8F0C-6E6D329B59F5}"/>
              </a:ext>
            </a:extLst>
          </p:cNvPr>
          <p:cNvCxnSpPr>
            <a:cxnSpLocks/>
          </p:cNvCxnSpPr>
          <p:nvPr/>
        </p:nvCxnSpPr>
        <p:spPr>
          <a:xfrm>
            <a:off x="9207999" y="3064517"/>
            <a:ext cx="0" cy="418377"/>
          </a:xfrm>
          <a:prstGeom prst="line">
            <a:avLst/>
          </a:prstGeom>
          <a:noFill/>
          <a:ln w="12700" cap="flat" cmpd="sng" algn="ctr">
            <a:solidFill>
              <a:srgbClr val="67605B"/>
            </a:solidFill>
            <a:prstDash val="solid"/>
            <a:headEnd type="oval"/>
          </a:ln>
          <a:effectLst/>
        </p:spPr>
      </p:cxnSp>
      <p:cxnSp>
        <p:nvCxnSpPr>
          <p:cNvPr id="11" name="Straight Connector 10">
            <a:extLst>
              <a:ext uri="{FF2B5EF4-FFF2-40B4-BE49-F238E27FC236}">
                <a16:creationId xmlns:a16="http://schemas.microsoft.com/office/drawing/2014/main" id="{F8F66B01-2EC3-52E0-9807-C3725E9E1A7E}"/>
              </a:ext>
            </a:extLst>
          </p:cNvPr>
          <p:cNvCxnSpPr>
            <a:cxnSpLocks/>
          </p:cNvCxnSpPr>
          <p:nvPr/>
        </p:nvCxnSpPr>
        <p:spPr>
          <a:xfrm>
            <a:off x="6993274" y="3064516"/>
            <a:ext cx="0" cy="418378"/>
          </a:xfrm>
          <a:prstGeom prst="line">
            <a:avLst/>
          </a:prstGeom>
          <a:noFill/>
          <a:ln w="12700" cap="flat" cmpd="sng" algn="ctr">
            <a:solidFill>
              <a:srgbClr val="67605B"/>
            </a:solidFill>
            <a:prstDash val="solid"/>
            <a:headEnd type="oval"/>
          </a:ln>
          <a:effectLst/>
        </p:spPr>
      </p:cxnSp>
      <p:sp>
        <p:nvSpPr>
          <p:cNvPr id="12" name="Title 9">
            <a:extLst>
              <a:ext uri="{FF2B5EF4-FFF2-40B4-BE49-F238E27FC236}">
                <a16:creationId xmlns:a16="http://schemas.microsoft.com/office/drawing/2014/main" id="{F58AA903-D9FF-D13A-3D41-1A6ABA3872EC}"/>
              </a:ext>
            </a:extLst>
          </p:cNvPr>
          <p:cNvSpPr>
            <a:spLocks noGrp="1"/>
          </p:cNvSpPr>
          <p:nvPr>
            <p:ph type="title"/>
          </p:nvPr>
        </p:nvSpPr>
        <p:spPr>
          <a:xfrm>
            <a:off x="1130299" y="797786"/>
            <a:ext cx="10528299" cy="365125"/>
          </a:xfrm>
        </p:spPr>
        <p:txBody>
          <a:bodyPr/>
          <a:lstStyle/>
          <a:p>
            <a:pPr algn="l"/>
            <a:r>
              <a:rPr lang="en-GB" sz="2400" dirty="0">
                <a:solidFill>
                  <a:schemeClr val="accent3">
                    <a:lumMod val="50000"/>
                  </a:schemeClr>
                </a:solidFill>
                <a:latin typeface="Oracle Sans Light" panose="020B0403020204020204" pitchFamily="34" charset="0"/>
                <a:cs typeface="Oracle Sans Light" panose="020B0403020204020204" pitchFamily="34" charset="0"/>
              </a:rPr>
              <a:t>From gathering data to delivering results</a:t>
            </a:r>
          </a:p>
        </p:txBody>
      </p:sp>
      <p:sp>
        <p:nvSpPr>
          <p:cNvPr id="13" name="Text Placeholder 10">
            <a:extLst>
              <a:ext uri="{FF2B5EF4-FFF2-40B4-BE49-F238E27FC236}">
                <a16:creationId xmlns:a16="http://schemas.microsoft.com/office/drawing/2014/main" id="{0BE1D8A6-D580-74E7-8E7F-2645DC5F819D}"/>
              </a:ext>
            </a:extLst>
          </p:cNvPr>
          <p:cNvSpPr txBox="1">
            <a:spLocks/>
          </p:cNvSpPr>
          <p:nvPr/>
        </p:nvSpPr>
        <p:spPr>
          <a:xfrm>
            <a:off x="1157731" y="1185770"/>
            <a:ext cx="10528300" cy="473075"/>
          </a:xfrm>
          <a:prstGeom prst="rect">
            <a:avLst/>
          </a:prstGeom>
        </p:spPr>
        <p:txBody>
          <a:bodyPr vert="horz" lIns="0" tIns="0" rIns="0" bIns="0" rtlCol="0" anchor="ctr"/>
          <a:lstStyle>
            <a:defPPr>
              <a:defRPr lang="en-NL"/>
            </a:defPPr>
            <a:lvl1pPr marL="0" algn="l" defTabSz="914400" rtl="0" eaLnBrk="1" latinLnBrk="0" hangingPunct="1">
              <a:defRPr sz="900" kern="1200">
                <a:solidFill>
                  <a:srgbClr val="8B85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tab pos="3225800" algn="l"/>
              </a:tabLst>
              <a:defRPr/>
            </a:pPr>
            <a:r>
              <a:rPr kumimoji="0" lang="en-US" sz="1400" b="0" i="0" u="none" strike="noStrike" kern="1200" cap="none" spc="0" normalizeH="0" baseline="0" noProof="0" dirty="0">
                <a:ln>
                  <a:noFill/>
                </a:ln>
                <a:solidFill>
                  <a:srgbClr val="94AFAF">
                    <a:lumMod val="50000"/>
                  </a:srgbClr>
                </a:solidFill>
                <a:effectLst/>
                <a:uLnTx/>
                <a:uFillTx/>
                <a:latin typeface="Oracle Sans Tab"/>
                <a:ea typeface="+mn-ea"/>
                <a:cs typeface="+mn-cs"/>
              </a:rPr>
              <a:t>Design principles to a non-financial record-to-report process</a:t>
            </a:r>
          </a:p>
        </p:txBody>
      </p:sp>
      <p:sp>
        <p:nvSpPr>
          <p:cNvPr id="14" name="Footer Placeholder 2">
            <a:extLst>
              <a:ext uri="{FF2B5EF4-FFF2-40B4-BE49-F238E27FC236}">
                <a16:creationId xmlns:a16="http://schemas.microsoft.com/office/drawing/2014/main" id="{C3591275-502E-5AAE-09DE-F3BD1148DE72}"/>
              </a:ext>
            </a:extLst>
          </p:cNvPr>
          <p:cNvSpPr txBox="1">
            <a:spLocks/>
          </p:cNvSpPr>
          <p:nvPr/>
        </p:nvSpPr>
        <p:spPr>
          <a:xfrm>
            <a:off x="1127759" y="6423978"/>
            <a:ext cx="5745379" cy="365125"/>
          </a:xfrm>
          <a:prstGeom prst="rect">
            <a:avLst/>
          </a:prstGeom>
          <a:noFill/>
        </p:spPr>
        <p:txBody>
          <a:bodyPr vert="horz"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 typeface="System Font Regular"/>
              <a:buNone/>
              <a:tabLst/>
              <a:defRPr sz="1300" b="0" i="0" kern="1200">
                <a:solidFill>
                  <a:schemeClr val="tx2">
                    <a:lumMod val="75000"/>
                    <a:lumOff val="25000"/>
                  </a:schemeClr>
                </a:solidFill>
                <a:latin typeface="Oracle Sans Light" panose="020B0403020204020204" pitchFamily="34" charset="0"/>
                <a:ea typeface="+mn-ea"/>
                <a:cs typeface="Oracle Sans Light" panose="020B04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mn-lt"/>
                <a:ea typeface="+mn-ea"/>
                <a:cs typeface="Oracle Sans Tab"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kern="1200">
                <a:solidFill>
                  <a:schemeClr val="tx1"/>
                </a:solidFill>
                <a:latin typeface="Oracle Sans Tab Light" panose="020B0403020204020204" pitchFamily="34" charset="0"/>
                <a:ea typeface="+mn-ea"/>
                <a:cs typeface="Oracle Sans Tab Light" panose="020B04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400" kern="1200">
                <a:solidFill>
                  <a:schemeClr val="tx1"/>
                </a:solidFill>
                <a:latin typeface="Oracle Sans Tab Light" panose="020B0403020204020204" pitchFamily="34" charset="0"/>
                <a:ea typeface="+mn-ea"/>
                <a:cs typeface="Oracle Sans Tab Light" panose="020B04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Tab Light" panose="020B0403020204020204" pitchFamily="34" charset="0"/>
                <a:ea typeface="+mn-ea"/>
                <a:cs typeface="Oracle Sans Tab Light" panose="020B04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1280160" indent="-182880" algn="l" defTabSz="914400" rtl="0" eaLnBrk="1" latinLnBrk="0" hangingPunct="1">
              <a:lnSpc>
                <a:spcPct val="95000"/>
              </a:lnSpc>
              <a:spcBef>
                <a:spcPts val="400"/>
              </a:spcBef>
              <a:spcAft>
                <a:spcPts val="0"/>
              </a:spcAft>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B8580"/>
                </a:solidFill>
                <a:effectLst/>
                <a:uLnTx/>
                <a:uFillTx/>
                <a:latin typeface="Oracle Sans Tab"/>
                <a:ea typeface="+mn-ea"/>
                <a:cs typeface="Oracle Sans Light" panose="020B0403020204020204" pitchFamily="34" charset="0"/>
              </a:rPr>
              <a:t>Copyright © 2024, Oracle and/or its affiliates  |  Confidential: Internal</a:t>
            </a:r>
          </a:p>
        </p:txBody>
      </p:sp>
      <p:sp>
        <p:nvSpPr>
          <p:cNvPr id="15" name="Slide Number Placeholder 1">
            <a:extLst>
              <a:ext uri="{FF2B5EF4-FFF2-40B4-BE49-F238E27FC236}">
                <a16:creationId xmlns:a16="http://schemas.microsoft.com/office/drawing/2014/main" id="{91300C82-7CB2-0BE2-E061-91147A5F205C}"/>
              </a:ext>
            </a:extLst>
          </p:cNvPr>
          <p:cNvSpPr txBox="1">
            <a:spLocks/>
          </p:cNvSpPr>
          <p:nvPr/>
        </p:nvSpPr>
        <p:spPr>
          <a:xfrm>
            <a:off x="762000" y="6423660"/>
            <a:ext cx="365760" cy="365760"/>
          </a:xfrm>
          <a:prstGeom prst="rect">
            <a:avLst/>
          </a:prstGeom>
        </p:spPr>
        <p:txBody>
          <a:bodyPr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900" b="0" i="0" u="none" strike="noStrike" kern="1200" cap="none" spc="0" normalizeH="0" baseline="0" noProof="0" smtClean="0">
                <a:ln>
                  <a:noFill/>
                </a:ln>
                <a:solidFill>
                  <a:srgbClr val="8B8580"/>
                </a:solidFill>
                <a:effectLst/>
                <a:uLnTx/>
                <a:uFillTx/>
                <a:latin typeface="Oracle Sans Tab"/>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8B8580"/>
              </a:solidFill>
              <a:effectLst/>
              <a:uLnTx/>
              <a:uFillTx/>
              <a:latin typeface="Oracle Sans Tab"/>
              <a:ea typeface="+mn-ea"/>
              <a:cs typeface="+mn-cs"/>
            </a:endParaRPr>
          </a:p>
        </p:txBody>
      </p:sp>
    </p:spTree>
    <p:extLst>
      <p:ext uri="{BB962C8B-B14F-4D97-AF65-F5344CB8AC3E}">
        <p14:creationId xmlns:p14="http://schemas.microsoft.com/office/powerpoint/2010/main" val="2610377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D384EB3-4E61-0138-B2F9-88FCC3ECB65D}"/>
              </a:ext>
            </a:extLst>
          </p:cNvPr>
          <p:cNvSpPr txBox="1">
            <a:spLocks/>
          </p:cNvSpPr>
          <p:nvPr/>
        </p:nvSpPr>
        <p:spPr>
          <a:xfrm>
            <a:off x="899606" y="0"/>
            <a:ext cx="3646018" cy="6858000"/>
          </a:xfrm>
          <a:prstGeom prst="rect">
            <a:avLst/>
          </a:prstGeom>
        </p:spPr>
        <p:txBody>
          <a:bodyPr anchor="ctr"/>
          <a:lst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CFBFA"/>
                </a:solidFill>
                <a:effectLst/>
                <a:uLnTx/>
                <a:uFillTx/>
                <a:latin typeface="Georgia" panose="02040502050405020303" pitchFamily="18" charset="0"/>
                <a:ea typeface="+mn-ea"/>
                <a:cs typeface="Oracle Sans Extra Bold" panose="020B0503020204020204" pitchFamily="34" charset="0"/>
              </a:rPr>
              <a:t>Enterprise Sustainability Management</a:t>
            </a:r>
          </a:p>
          <a:p>
            <a:pPr marL="0" marR="0" lvl="0" indent="0" algn="l" defTabSz="914400" rtl="0" eaLnBrk="1" fontAlgn="auto" latinLnBrk="0" hangingPunct="1">
              <a:lnSpc>
                <a:spcPct val="95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CFBFA"/>
              </a:solidFill>
              <a:effectLst/>
              <a:uLnTx/>
              <a:uFillTx/>
              <a:latin typeface="Georgia" panose="02040502050405020303" pitchFamily="18" charset="0"/>
              <a:ea typeface="+mn-ea"/>
              <a:cs typeface="Oracle Sans Extra Bold" panose="020B0503020204020204" pitchFamily="34" charset="0"/>
            </a:endParaRPr>
          </a:p>
          <a:p>
            <a:pPr marL="0" marR="0" lvl="0" indent="0" algn="l" defTabSz="914400" rtl="0" eaLnBrk="1" fontAlgn="auto" latinLnBrk="0" hangingPunct="1">
              <a:lnSpc>
                <a:spcPct val="95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CFBFA"/>
              </a:solidFill>
              <a:effectLst/>
              <a:uLnTx/>
              <a:uFillTx/>
              <a:latin typeface="Georgia" panose="02040502050405020303" pitchFamily="18" charset="0"/>
              <a:ea typeface="+mn-ea"/>
              <a:cs typeface="Oracle Sans Extra Bold" panose="020B0503020204020204" pitchFamily="34" charset="0"/>
            </a:endParaRPr>
          </a:p>
        </p:txBody>
      </p:sp>
      <p:sp>
        <p:nvSpPr>
          <p:cNvPr id="4" name="TextBox 3">
            <a:extLst>
              <a:ext uri="{FF2B5EF4-FFF2-40B4-BE49-F238E27FC236}">
                <a16:creationId xmlns:a16="http://schemas.microsoft.com/office/drawing/2014/main" id="{349CB6FF-82C7-BC18-827C-A485CA830638}"/>
              </a:ext>
            </a:extLst>
          </p:cNvPr>
          <p:cNvSpPr txBox="1"/>
          <p:nvPr/>
        </p:nvSpPr>
        <p:spPr>
          <a:xfrm>
            <a:off x="4664189" y="4059989"/>
            <a:ext cx="2160000" cy="1052110"/>
          </a:xfrm>
          <a:prstGeom prst="rect">
            <a:avLst/>
          </a:prstGeom>
          <a:noFill/>
          <a:ln>
            <a:noFill/>
          </a:ln>
        </p:spPr>
        <p:txBody>
          <a:bodyPr vert="horz" wrap="square" lIns="60960" tIns="30480" rIns="60960" bIns="3048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CFBFA"/>
                </a:solidFill>
                <a:effectLst/>
                <a:uLnTx/>
                <a:uFillTx/>
                <a:latin typeface="Oracle Sans Light" panose="020B0403020204020204" pitchFamily="34" charset="0"/>
                <a:ea typeface="+mn-ea"/>
                <a:cs typeface="Oracle Sans Light" panose="020B0403020204020204" pitchFamily="34" charset="0"/>
              </a:rPr>
              <a:t>Collect, aggregate, and manage sustainability disclosures from across the enterprise using AI and embedded intelligent process management.</a:t>
            </a:r>
            <a:endParaRPr kumimoji="0" lang="en-GB" sz="1200" b="0" i="0" u="none" strike="noStrike" kern="1200" cap="none" spc="0" normalizeH="0" baseline="0" noProof="0" dirty="0">
              <a:ln>
                <a:noFill/>
              </a:ln>
              <a:solidFill>
                <a:srgbClr val="FCFBFA"/>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Fira Sans Extra Condensed Medium"/>
            </a:endParaRPr>
          </a:p>
        </p:txBody>
      </p:sp>
      <p:sp>
        <p:nvSpPr>
          <p:cNvPr id="10" name="TextBox 9">
            <a:extLst>
              <a:ext uri="{FF2B5EF4-FFF2-40B4-BE49-F238E27FC236}">
                <a16:creationId xmlns:a16="http://schemas.microsoft.com/office/drawing/2014/main" id="{72EB0C52-6CFF-322D-25AA-0CCCA657F237}"/>
              </a:ext>
            </a:extLst>
          </p:cNvPr>
          <p:cNvSpPr txBox="1"/>
          <p:nvPr/>
        </p:nvSpPr>
        <p:spPr>
          <a:xfrm>
            <a:off x="9330304" y="3026395"/>
            <a:ext cx="2160000" cy="548640"/>
          </a:xfrm>
          <a:prstGeom prst="rect">
            <a:avLst/>
          </a:prstGeom>
          <a:noFill/>
          <a:ln>
            <a:noFill/>
          </a:ln>
        </p:spPr>
        <p:txBody>
          <a:bodyPr vert="horz" wrap="square" lIns="60960" tIns="30480" rIns="60960" bIns="30480" rtlCol="0" anchor="b" anchorCtr="0">
            <a:noAutofit/>
          </a:bodyPr>
          <a:lstStyle/>
          <a:p>
            <a:pPr marL="0" marR="0" lvl="0" indent="0" algn="ctr" defTabSz="89963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CFBFA"/>
                </a:solidFill>
                <a:effectLst/>
                <a:uLnTx/>
                <a:uFillTx/>
                <a:latin typeface="Georgia"/>
                <a:ea typeface="Open Sans Light" panose="020B0306030504020204" pitchFamily="34" charset="0"/>
                <a:cs typeface="Oracle Sans" panose="020B0503020204020204" pitchFamily="34" charset="0"/>
              </a:rPr>
              <a:t>Efficiency</a:t>
            </a:r>
          </a:p>
        </p:txBody>
      </p:sp>
      <p:sp>
        <p:nvSpPr>
          <p:cNvPr id="11" name="TextBox 10">
            <a:extLst>
              <a:ext uri="{FF2B5EF4-FFF2-40B4-BE49-F238E27FC236}">
                <a16:creationId xmlns:a16="http://schemas.microsoft.com/office/drawing/2014/main" id="{E5620EB5-C246-68E6-73D0-2893E5DABFD8}"/>
              </a:ext>
            </a:extLst>
          </p:cNvPr>
          <p:cNvSpPr txBox="1"/>
          <p:nvPr/>
        </p:nvSpPr>
        <p:spPr>
          <a:xfrm>
            <a:off x="9330304" y="4059989"/>
            <a:ext cx="2160000" cy="1052110"/>
          </a:xfrm>
          <a:prstGeom prst="rect">
            <a:avLst/>
          </a:prstGeom>
          <a:noFill/>
          <a:ln>
            <a:noFill/>
          </a:ln>
        </p:spPr>
        <p:txBody>
          <a:bodyPr vert="horz" wrap="square" lIns="60960" tIns="30480" rIns="60960" bIns="30480" rtlCol="0" anchor="t" anchorCtr="0">
            <a:noAutofit/>
          </a:bodyPr>
          <a:lstStyle/>
          <a:p>
            <a:pPr marL="0" marR="0" lvl="0" indent="0" algn="ctr" defTabSz="899634"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CFBFA"/>
                </a:solidFill>
                <a:effectLst/>
                <a:uLnTx/>
                <a:uFillTx/>
                <a:latin typeface="Oracle Sans Light"/>
                <a:ea typeface="Open Sans Light" panose="020B0306030504020204" pitchFamily="34" charset="0"/>
                <a:cs typeface="Oracle Sans" panose="020B0503020204020204" pitchFamily="34" charset="0"/>
              </a:rPr>
              <a:t>Use state-of-the-art reporting, planning and analytics features to </a:t>
            </a:r>
            <a:r>
              <a:rPr kumimoji="0" lang="en-US" sz="1200" b="0" i="0" u="none" strike="noStrike" kern="1200" cap="none" spc="0" normalizeH="0" baseline="0" noProof="0" dirty="0">
                <a:ln>
                  <a:noFill/>
                </a:ln>
                <a:solidFill>
                  <a:srgbClr val="FCFBF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manage sustainability reporting and support sustainable goals.</a:t>
            </a:r>
            <a:endParaRPr kumimoji="0" lang="en-US" sz="1200" b="0" i="0" u="none" strike="noStrike" kern="1200" cap="none" spc="0" normalizeH="0" baseline="0" noProof="0" dirty="0">
              <a:ln>
                <a:noFill/>
              </a:ln>
              <a:solidFill>
                <a:srgbClr val="FCFBFA"/>
              </a:solidFill>
              <a:effectLst/>
              <a:uLnTx/>
              <a:uFillTx/>
              <a:latin typeface="Oracle Sans Light"/>
              <a:ea typeface="Open Sans Light" panose="020B0306030504020204" pitchFamily="34" charset="0"/>
              <a:cs typeface="Oracle Sans" panose="020B0503020204020204" pitchFamily="34" charset="0"/>
            </a:endParaRPr>
          </a:p>
        </p:txBody>
      </p:sp>
      <p:sp>
        <p:nvSpPr>
          <p:cNvPr id="17" name="TextBox 16">
            <a:extLst>
              <a:ext uri="{FF2B5EF4-FFF2-40B4-BE49-F238E27FC236}">
                <a16:creationId xmlns:a16="http://schemas.microsoft.com/office/drawing/2014/main" id="{2BE2BE77-7F1D-7293-2CEF-67D7E20825B5}"/>
              </a:ext>
            </a:extLst>
          </p:cNvPr>
          <p:cNvSpPr txBox="1"/>
          <p:nvPr/>
        </p:nvSpPr>
        <p:spPr>
          <a:xfrm>
            <a:off x="6999522" y="3026395"/>
            <a:ext cx="2160000" cy="548640"/>
          </a:xfrm>
          <a:prstGeom prst="rect">
            <a:avLst/>
          </a:prstGeom>
          <a:noFill/>
          <a:ln>
            <a:noFill/>
          </a:ln>
        </p:spPr>
        <p:txBody>
          <a:bodyPr vert="horz" wrap="square" lIns="60960" tIns="30480" rIns="60960" bIns="30480" rtlCol="0" anchor="b" anchorCtr="0">
            <a:noAutofit/>
          </a:bodyPr>
          <a:lstStyle/>
          <a:p>
            <a:pPr marL="0" marR="0" lvl="0" indent="0" algn="ctr" defTabSz="89963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CFBFA"/>
                </a:solidFill>
                <a:effectLst/>
                <a:uLnTx/>
                <a:uFillTx/>
                <a:latin typeface="Georgia"/>
                <a:ea typeface="Open Sans Light" panose="020B0306030504020204" pitchFamily="34" charset="0"/>
                <a:cs typeface="Oracle Sans" panose="020B0503020204020204" pitchFamily="34" charset="0"/>
              </a:rPr>
              <a:t>Accountability</a:t>
            </a:r>
          </a:p>
        </p:txBody>
      </p:sp>
      <p:sp>
        <p:nvSpPr>
          <p:cNvPr id="18" name="TextBox 17">
            <a:extLst>
              <a:ext uri="{FF2B5EF4-FFF2-40B4-BE49-F238E27FC236}">
                <a16:creationId xmlns:a16="http://schemas.microsoft.com/office/drawing/2014/main" id="{C96F7EE2-6E16-2795-14B4-63AF11D67E0E}"/>
              </a:ext>
            </a:extLst>
          </p:cNvPr>
          <p:cNvSpPr txBox="1"/>
          <p:nvPr/>
        </p:nvSpPr>
        <p:spPr>
          <a:xfrm>
            <a:off x="6997247" y="4059989"/>
            <a:ext cx="2160000" cy="1052110"/>
          </a:xfrm>
          <a:prstGeom prst="rect">
            <a:avLst/>
          </a:prstGeom>
          <a:noFill/>
          <a:ln>
            <a:noFill/>
          </a:ln>
        </p:spPr>
        <p:txBody>
          <a:bodyPr vert="horz" wrap="square" lIns="60960" tIns="30480" rIns="60960" bIns="30480" rtlCol="0" anchor="t" anchorCtr="0">
            <a:noAutofit/>
          </a:bodyPr>
          <a:lstStyle/>
          <a:p>
            <a:pPr marL="0" marR="0" lvl="0" indent="0" algn="ctr" defTabSz="899634"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CFBFA"/>
                </a:solidFill>
                <a:effectLst/>
                <a:uLnTx/>
                <a:uFillTx/>
                <a:latin typeface="Oracle Sans Light"/>
                <a:ea typeface="Open Sans Light" panose="020B0306030504020204" pitchFamily="34" charset="0"/>
                <a:cs typeface="Oracle Sans" panose="020B0503020204020204" pitchFamily="34" charset="0"/>
              </a:rPr>
              <a:t>Import data with full data lineage to reduce reporting and compliance risk, improve transparency and accuracy and satisfy stakeholder demands.</a:t>
            </a:r>
          </a:p>
        </p:txBody>
      </p:sp>
      <p:sp>
        <p:nvSpPr>
          <p:cNvPr id="19" name="TextBox 18">
            <a:extLst>
              <a:ext uri="{FF2B5EF4-FFF2-40B4-BE49-F238E27FC236}">
                <a16:creationId xmlns:a16="http://schemas.microsoft.com/office/drawing/2014/main" id="{0EF1652B-261F-0D1D-0266-DDCF6778CAAC}"/>
              </a:ext>
            </a:extLst>
          </p:cNvPr>
          <p:cNvSpPr txBox="1"/>
          <p:nvPr/>
        </p:nvSpPr>
        <p:spPr>
          <a:xfrm>
            <a:off x="4668740" y="3026395"/>
            <a:ext cx="2160000" cy="548640"/>
          </a:xfrm>
          <a:prstGeom prst="rect">
            <a:avLst/>
          </a:prstGeom>
          <a:noFill/>
          <a:ln>
            <a:noFill/>
          </a:ln>
        </p:spPr>
        <p:txBody>
          <a:bodyPr vert="horz" wrap="square" lIns="60960" tIns="30480" rIns="60960" bIns="30480" rtlCol="0" anchor="b" anchorCtr="0">
            <a:noAutofit/>
          </a:bodyPr>
          <a:lstStyle/>
          <a:p>
            <a:pPr marL="0" marR="0" lvl="0" indent="0" algn="ctr" defTabSz="89963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CFBFA"/>
                </a:solidFill>
                <a:effectLst/>
                <a:uLnTx/>
                <a:uFillTx/>
                <a:latin typeface="Georgia"/>
                <a:ea typeface="Open Sans Light" panose="020B0306030504020204" pitchFamily="34" charset="0"/>
                <a:cs typeface="Oracle Sans" panose="020B0503020204020204" pitchFamily="34" charset="0"/>
              </a:rPr>
              <a:t>Productivity</a:t>
            </a:r>
          </a:p>
        </p:txBody>
      </p:sp>
      <p:pic>
        <p:nvPicPr>
          <p:cNvPr id="20" name="Picture Placeholder 112">
            <a:extLst>
              <a:ext uri="{FF2B5EF4-FFF2-40B4-BE49-F238E27FC236}">
                <a16:creationId xmlns:a16="http://schemas.microsoft.com/office/drawing/2014/main" id="{39B559E1-6879-1F4B-8713-B434C0C5A49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96633" y="1894788"/>
            <a:ext cx="1483697" cy="1483697"/>
          </a:xfrm>
          <a:prstGeom prst="rect">
            <a:avLst/>
          </a:prstGeom>
        </p:spPr>
      </p:pic>
      <p:pic>
        <p:nvPicPr>
          <p:cNvPr id="21" name="Picture Placeholder 87">
            <a:extLst>
              <a:ext uri="{FF2B5EF4-FFF2-40B4-BE49-F238E27FC236}">
                <a16:creationId xmlns:a16="http://schemas.microsoft.com/office/drawing/2014/main" id="{F8263D1B-E63E-1EFB-FDD4-B7BF4C9A74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53899" y="2113967"/>
            <a:ext cx="1053148" cy="1053147"/>
          </a:xfrm>
          <a:prstGeom prst="rect">
            <a:avLst/>
          </a:prstGeom>
        </p:spPr>
      </p:pic>
      <p:pic>
        <p:nvPicPr>
          <p:cNvPr id="22" name="Picture Placeholder 33">
            <a:extLst>
              <a:ext uri="{FF2B5EF4-FFF2-40B4-BE49-F238E27FC236}">
                <a16:creationId xmlns:a16="http://schemas.microsoft.com/office/drawing/2014/main" id="{6C51F22D-32D8-D0D2-4CCB-7BA59051ED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85" r="85"/>
          <a:stretch>
            <a:fillRect/>
          </a:stretch>
        </p:blipFill>
        <p:spPr>
          <a:xfrm>
            <a:off x="9821326" y="2045188"/>
            <a:ext cx="1182896" cy="1182895"/>
          </a:xfrm>
          <a:prstGeom prst="rect">
            <a:avLst/>
          </a:prstGeom>
        </p:spPr>
      </p:pic>
      <p:cxnSp>
        <p:nvCxnSpPr>
          <p:cNvPr id="23" name="Straight Connector 22">
            <a:extLst>
              <a:ext uri="{FF2B5EF4-FFF2-40B4-BE49-F238E27FC236}">
                <a16:creationId xmlns:a16="http://schemas.microsoft.com/office/drawing/2014/main" id="{DFB6E0AD-F183-6296-DC01-BEFA8D5F5E85}"/>
              </a:ext>
            </a:extLst>
          </p:cNvPr>
          <p:cNvCxnSpPr>
            <a:cxnSpLocks/>
          </p:cNvCxnSpPr>
          <p:nvPr/>
        </p:nvCxnSpPr>
        <p:spPr>
          <a:xfrm>
            <a:off x="6919074" y="2000790"/>
            <a:ext cx="0" cy="3420000"/>
          </a:xfrm>
          <a:prstGeom prst="line">
            <a:avLst/>
          </a:prstGeom>
          <a:noFill/>
          <a:ln w="3175" cap="flat" cmpd="sng" algn="ctr">
            <a:solidFill>
              <a:schemeClr val="accent3"/>
            </a:solidFill>
            <a:prstDash val="solid"/>
          </a:ln>
          <a:effectLst/>
        </p:spPr>
      </p:cxnSp>
      <p:cxnSp>
        <p:nvCxnSpPr>
          <p:cNvPr id="24" name="Straight Connector 23">
            <a:extLst>
              <a:ext uri="{FF2B5EF4-FFF2-40B4-BE49-F238E27FC236}">
                <a16:creationId xmlns:a16="http://schemas.microsoft.com/office/drawing/2014/main" id="{A28F23B6-20FC-2ABB-CD3B-8AB2AED10A76}"/>
              </a:ext>
            </a:extLst>
          </p:cNvPr>
          <p:cNvCxnSpPr>
            <a:cxnSpLocks/>
          </p:cNvCxnSpPr>
          <p:nvPr/>
        </p:nvCxnSpPr>
        <p:spPr>
          <a:xfrm>
            <a:off x="9231301" y="2000790"/>
            <a:ext cx="0" cy="3420000"/>
          </a:xfrm>
          <a:prstGeom prst="line">
            <a:avLst/>
          </a:prstGeom>
          <a:noFill/>
          <a:ln w="3175" cap="flat" cmpd="sng" algn="ctr">
            <a:solidFill>
              <a:schemeClr val="accent3"/>
            </a:solidFill>
            <a:prstDash val="solid"/>
          </a:ln>
          <a:effectLst/>
        </p:spPr>
      </p:cxnSp>
      <p:sp>
        <p:nvSpPr>
          <p:cNvPr id="26" name="TextBox 25">
            <a:extLst>
              <a:ext uri="{FF2B5EF4-FFF2-40B4-BE49-F238E27FC236}">
                <a16:creationId xmlns:a16="http://schemas.microsoft.com/office/drawing/2014/main" id="{5C6FCAAD-7B80-9A9B-12E0-BB350F3F9E38}"/>
              </a:ext>
            </a:extLst>
          </p:cNvPr>
          <p:cNvSpPr txBox="1"/>
          <p:nvPr/>
        </p:nvSpPr>
        <p:spPr>
          <a:xfrm>
            <a:off x="899899" y="3861767"/>
            <a:ext cx="3129466" cy="1453253"/>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CFBF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True ESM helps integrate financial and non-financial data to fulfil more than just your reporting requirements; it also helps you plan and manage your sustainability practices – now and into the future.</a:t>
            </a:r>
          </a:p>
        </p:txBody>
      </p:sp>
      <p:sp>
        <p:nvSpPr>
          <p:cNvPr id="3" name="Footer Placeholder 2">
            <a:extLst>
              <a:ext uri="{FF2B5EF4-FFF2-40B4-BE49-F238E27FC236}">
                <a16:creationId xmlns:a16="http://schemas.microsoft.com/office/drawing/2014/main" id="{5B1F249D-AAED-B777-4C0F-298FF9B7995E}"/>
              </a:ext>
            </a:extLst>
          </p:cNvPr>
          <p:cNvSpPr>
            <a:spLocks noGrp="1"/>
          </p:cNvSpPr>
          <p:nvPr>
            <p:ph type="ftr" sz="quarter" idx="3"/>
          </p:nvPr>
        </p:nvSpPr>
        <p:spPr>
          <a:xfrm>
            <a:off x="1127759" y="6423978"/>
            <a:ext cx="574537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F2F5"/>
                </a:solidFill>
                <a:effectLst/>
                <a:uLnTx/>
                <a:uFillTx/>
                <a:latin typeface="Oracle Sans Tab"/>
                <a:ea typeface="+mn-ea"/>
                <a:cs typeface="+mn-cs"/>
              </a:rPr>
              <a:t>Copyright © 2024, Oracle and/or its affiliates  |  Confidential: Internal</a:t>
            </a:r>
          </a:p>
        </p:txBody>
      </p:sp>
      <p:sp>
        <p:nvSpPr>
          <p:cNvPr id="6" name="Slide Number Placeholder 1">
            <a:extLst>
              <a:ext uri="{FF2B5EF4-FFF2-40B4-BE49-F238E27FC236}">
                <a16:creationId xmlns:a16="http://schemas.microsoft.com/office/drawing/2014/main" id="{C2F0F1B0-B493-8CFC-A07C-6EBF62B53EE3}"/>
              </a:ext>
            </a:extLst>
          </p:cNvPr>
          <p:cNvSpPr>
            <a:spLocks noGrp="1"/>
          </p:cNvSpPr>
          <p:nvPr>
            <p:ph type="sldNum" sz="quarter" idx="4"/>
          </p:nvPr>
        </p:nvSpPr>
        <p:spPr>
          <a:xfrm>
            <a:off x="762000" y="6423660"/>
            <a:ext cx="36576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900" b="0" i="0" u="none" strike="noStrike" kern="1200" cap="none" spc="0" normalizeH="0" baseline="0" noProof="0" smtClean="0">
                <a:ln>
                  <a:noFill/>
                </a:ln>
                <a:solidFill>
                  <a:srgbClr val="E7F2F5"/>
                </a:solidFill>
                <a:effectLst/>
                <a:uLnTx/>
                <a:uFillTx/>
                <a:latin typeface="Oracle Sans Tab"/>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E7F2F5"/>
              </a:solidFill>
              <a:effectLst/>
              <a:uLnTx/>
              <a:uFillTx/>
              <a:latin typeface="Oracle Sans Tab"/>
              <a:ea typeface="+mn-ea"/>
              <a:cs typeface="+mn-cs"/>
            </a:endParaRPr>
          </a:p>
        </p:txBody>
      </p:sp>
      <p:sp>
        <p:nvSpPr>
          <p:cNvPr id="7" name="TextBox 6">
            <a:extLst>
              <a:ext uri="{FF2B5EF4-FFF2-40B4-BE49-F238E27FC236}">
                <a16:creationId xmlns:a16="http://schemas.microsoft.com/office/drawing/2014/main" id="{AFBAB0CA-D7AF-E44B-1654-870B991C2E6C}"/>
              </a:ext>
            </a:extLst>
          </p:cNvPr>
          <p:cNvSpPr txBox="1"/>
          <p:nvPr/>
        </p:nvSpPr>
        <p:spPr>
          <a:xfrm>
            <a:off x="9953055" y="3640599"/>
            <a:ext cx="78085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99ADAE"/>
                </a:solidFill>
                <a:effectLst/>
                <a:uLnTx/>
                <a:uFillTx/>
                <a:latin typeface="Oracle Sans Light"/>
                <a:ea typeface="Open Sans Light" panose="020B0306030504020204" pitchFamily="34" charset="0"/>
                <a:cs typeface="Oracle Sans" panose="020B0503020204020204" pitchFamily="34" charset="0"/>
              </a:rPr>
              <a:t>Use data</a:t>
            </a:r>
          </a:p>
        </p:txBody>
      </p:sp>
      <p:sp>
        <p:nvSpPr>
          <p:cNvPr id="8" name="TextBox 7">
            <a:extLst>
              <a:ext uri="{FF2B5EF4-FFF2-40B4-BE49-F238E27FC236}">
                <a16:creationId xmlns:a16="http://schemas.microsoft.com/office/drawing/2014/main" id="{4E1034EA-81C9-2789-4661-F97CAB43F1F4}"/>
              </a:ext>
            </a:extLst>
          </p:cNvPr>
          <p:cNvSpPr txBox="1"/>
          <p:nvPr/>
        </p:nvSpPr>
        <p:spPr>
          <a:xfrm>
            <a:off x="7499252" y="3640599"/>
            <a:ext cx="101822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99ADAE"/>
                </a:solidFill>
                <a:effectLst/>
                <a:uLnTx/>
                <a:uFillTx/>
                <a:latin typeface="Oracle Sans Light"/>
                <a:ea typeface="Open Sans Light" panose="020B0306030504020204" pitchFamily="34" charset="0"/>
                <a:cs typeface="Oracle Sans" panose="020B0503020204020204" pitchFamily="34" charset="0"/>
              </a:rPr>
              <a:t>Control data</a:t>
            </a:r>
          </a:p>
        </p:txBody>
      </p:sp>
      <p:sp>
        <p:nvSpPr>
          <p:cNvPr id="9" name="TextBox 8">
            <a:extLst>
              <a:ext uri="{FF2B5EF4-FFF2-40B4-BE49-F238E27FC236}">
                <a16:creationId xmlns:a16="http://schemas.microsoft.com/office/drawing/2014/main" id="{B2532338-A769-BA41-2277-602CB8677F12}"/>
              </a:ext>
            </a:extLst>
          </p:cNvPr>
          <p:cNvSpPr txBox="1"/>
          <p:nvPr/>
        </p:nvSpPr>
        <p:spPr>
          <a:xfrm>
            <a:off x="5186909" y="3640599"/>
            <a:ext cx="99001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99ADAE"/>
                </a:solidFill>
                <a:effectLst/>
                <a:uLnTx/>
                <a:uFillTx/>
                <a:latin typeface="Oracle Sans Light"/>
                <a:ea typeface="Open Sans Light" panose="020B0306030504020204" pitchFamily="34" charset="0"/>
                <a:cs typeface="Oracle Sans" panose="020B0503020204020204" pitchFamily="34" charset="0"/>
              </a:rPr>
              <a:t>Gather data</a:t>
            </a:r>
          </a:p>
        </p:txBody>
      </p:sp>
    </p:spTree>
    <p:extLst>
      <p:ext uri="{BB962C8B-B14F-4D97-AF65-F5344CB8AC3E}">
        <p14:creationId xmlns:p14="http://schemas.microsoft.com/office/powerpoint/2010/main" val="32045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Parent Master Pillars">
  <a:themeElements>
    <a:clrScheme name="Oracle Redwood 08-26-2020">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00688C"/>
      </a:hlink>
      <a:folHlink>
        <a:srgbClr val="00688C"/>
      </a:folHlink>
    </a:clrScheme>
    <a:fontScheme name="Oracle Sans Tabular">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cean">
      <a:srgbClr val="2C5967"/>
    </a:custClr>
    <a:custClr name="Surf">
      <a:srgbClr val="41817E"/>
    </a:custClr>
    <a:custClr name="Sand">
      <a:srgbClr val="E5DBBE"/>
    </a:custClr>
    <a:custClr name="Pebble">
      <a:srgbClr val="8B8580"/>
    </a:custClr>
    <a:custClr name="Granite">
      <a:srgbClr val="67605B"/>
    </a:custClr>
    <a:custClr name="Position 6">
      <a:srgbClr val="FFFFFF"/>
    </a:custClr>
    <a:custClr name="Highlight/hyperlink dark theme">
      <a:srgbClr val="F0CC71"/>
    </a:custClr>
    <a:custClr name="Highlight/numbered list light theme">
      <a:srgbClr val="AE562C"/>
    </a:custClr>
    <a:custClr name="Hyperlink light theme (default)">
      <a:srgbClr val="00688C"/>
    </a:custClr>
    <a:custClr name="Numbered list dark theme">
      <a:srgbClr val="759C6C"/>
    </a:custClr>
    <a:custClr name="Brand: Neutral 30">
      <a:srgbClr val="F1EFED"/>
    </a:custClr>
    <a:custClr name="Developer: Pebble 30">
      <a:srgbClr val="E7F0FD"/>
    </a:custClr>
    <a:custClr name="Database: Slate 30">
      <a:srgbClr val="E7F2F2"/>
    </a:custClr>
    <a:custClr name="Cloud Platform: Pine 30">
      <a:srgbClr val="E0F5E7"/>
    </a:custClr>
    <a:custClr name="Finance / Operations: Teal 30">
      <a:srgbClr val="E8F1F0"/>
    </a:custClr>
    <a:custClr name="NetSuite: Ocean 30">
      <a:srgbClr val="E7F2F5"/>
    </a:custClr>
    <a:custClr name="GBU: Lilac 30">
      <a:srgbClr val="EBEFFE"/>
    </a:custClr>
    <a:custClr name="CX/Marketing: Plum 30">
      <a:srgbClr val="F5ECFB"/>
    </a:custClr>
    <a:custClr name="HCM/HR: Rose 30">
      <a:srgbClr val="FBECEF"/>
    </a:custClr>
    <a:custClr name="SCM: Sienna 30">
      <a:srgbClr val="FCEDD9"/>
    </a:custClr>
    <a:custClr name="Brand: Neutral 70">
      <a:srgbClr val="AEA8A2"/>
    </a:custClr>
    <a:custClr name="Developer: Pebble 70">
      <a:srgbClr val="A2AAB6"/>
    </a:custClr>
    <a:custClr name="Database: Slate 70">
      <a:srgbClr val="99ADAE"/>
    </a:custClr>
    <a:custClr name="Cloud Platform: Pine 70">
      <a:srgbClr val="86B596"/>
    </a:custClr>
    <a:custClr name="Finance / Operations: Teal 70">
      <a:srgbClr val="89B2B0"/>
    </a:custClr>
    <a:custClr name="NetSuite: Ocean 70">
      <a:srgbClr val="81B2C3"/>
    </a:custClr>
    <a:custClr name="GBU: Lilac 70">
      <a:srgbClr val="A0A9C5"/>
    </a:custClr>
    <a:custClr name="CX/Marketing: Plum 70">
      <a:srgbClr val="B7A1C4"/>
    </a:custClr>
    <a:custClr name="HCM/HR: Rose 70">
      <a:srgbClr val="CE9BA7"/>
    </a:custClr>
    <a:custClr name="SCM: Sienna 70">
      <a:srgbClr val="D39F5D"/>
    </a:custClr>
    <a:custClr name="Brand: Neutral 140">
      <a:srgbClr val="514C47"/>
    </a:custClr>
    <a:custClr name="Developer: Pebble 140">
      <a:srgbClr val="494D53"/>
    </a:custClr>
    <a:custClr name="Database: Slate 140">
      <a:srgbClr val="464F4F"/>
    </a:custClr>
    <a:custClr name="Cloud Platform: Pine 140">
      <a:srgbClr val="33553C"/>
    </a:custClr>
    <a:custClr name="Finance / Operations: Teal 140">
      <a:srgbClr val="315357"/>
    </a:custClr>
    <a:custClr name="NetSuite: Ocean 140">
      <a:srgbClr val="2C5266"/>
    </a:custClr>
    <a:custClr name="GBU: Lilac 140">
      <a:srgbClr val="464C68"/>
    </a:custClr>
    <a:custClr name="CX/Marketing: Plum 140">
      <a:srgbClr val="594564"/>
    </a:custClr>
    <a:custClr name="HCM/HR: Rose 140">
      <a:srgbClr val="6C3F49"/>
    </a:custClr>
    <a:custClr name="SCM: Sienna 140">
      <a:srgbClr val="713F25"/>
    </a:custClr>
    <a:custClr name="Brand: Neutral 170">
      <a:srgbClr val="312D2A"/>
    </a:custClr>
    <a:custClr name="Developer: Pebble 170">
      <a:srgbClr val="2B2E32"/>
    </a:custClr>
    <a:custClr name="Database: Slate 170">
      <a:srgbClr val="2A2F2F"/>
    </a:custClr>
    <a:custClr name="Cloud Platform: Pine 170">
      <a:srgbClr val="1E3224"/>
    </a:custClr>
    <a:custClr name="Finance / Operations: Teal 170">
      <a:srgbClr val="1E3133"/>
    </a:custClr>
    <a:custClr name="NetSuite: Ocean 170">
      <a:srgbClr val="1A2F3F"/>
    </a:custClr>
    <a:custClr name="GBU: Lilac 170">
      <a:srgbClr val="2A2D3F"/>
    </a:custClr>
    <a:custClr name="CX/Marketing: Plum 170">
      <a:srgbClr val="36293C"/>
    </a:custClr>
    <a:custClr name="HCM/HR: Rose 170">
      <a:srgbClr val="41242B"/>
    </a:custClr>
    <a:custClr name="SCM: Sienna 170">
      <a:srgbClr val="442616"/>
    </a:custClr>
  </a:custClrLst>
  <a:extLst>
    <a:ext uri="{05A4C25C-085E-4340-85A3-A5531E510DB2}">
      <thm15:themeFamily xmlns:thm15="http://schemas.microsoft.com/office/thememl/2012/main" name="Oracle_Redwood_Modern_v1.2-3.14.22" id="{AAE58655-58AB-1447-B2E8-D9A286F5C6FD}" vid="{E72CF9EB-9B29-F048-9125-D1B50B75B8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Widescreen</PresentationFormat>
  <Paragraphs>72</Paragraphs>
  <Slides>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vt:i4>
      </vt:variant>
    </vt:vector>
  </HeadingPairs>
  <TitlesOfParts>
    <vt:vector size="16" baseType="lpstr">
      <vt:lpstr>Arial</vt:lpstr>
      <vt:lpstr>Calibri</vt:lpstr>
      <vt:lpstr>Georgia</vt:lpstr>
      <vt:lpstr>Open Sans Light</vt:lpstr>
      <vt:lpstr>Oracle Sans</vt:lpstr>
      <vt:lpstr>Oracle Sans Light</vt:lpstr>
      <vt:lpstr>Oracle Sans Semi Bold</vt:lpstr>
      <vt:lpstr>Oracle Sans Tab</vt:lpstr>
      <vt:lpstr>Oracle Sans Tab Light</vt:lpstr>
      <vt:lpstr>OracleSansVF</vt:lpstr>
      <vt:lpstr>Slack-Lato</vt:lpstr>
      <vt:lpstr>System Font Regular</vt:lpstr>
      <vt:lpstr>1_Parent Master Pillars</vt:lpstr>
      <vt:lpstr>The State of Play</vt:lpstr>
      <vt:lpstr>From gathering data to delivering results</vt:lpstr>
      <vt:lpstr>PowerPoint Presentation</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Play</dc:title>
  <dc:creator>Remy Bos</dc:creator>
  <cp:lastModifiedBy>Remy Bos</cp:lastModifiedBy>
  <cp:revision>2</cp:revision>
  <dcterms:created xsi:type="dcterms:W3CDTF">2025-02-24T14:19:42Z</dcterms:created>
  <dcterms:modified xsi:type="dcterms:W3CDTF">2025-02-24T14:24:15Z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1_Parent Master Pillars:7</vt:lpwstr>
  </property>
  <property fmtid="{D5CDD505-2E9C-101B-9397-08002B2CF9AE}" pid="3" name="ClassificationContentMarkingFooterText">
    <vt:lpwstr>Confidential - Oracle Restricted</vt:lpwstr>
  </property>
  <property fmtid="{D5CDD505-2E9C-101B-9397-08002B2CF9AE}" pid="4" name="ClassificationContentMarkingHeaderLocations">
    <vt:lpwstr>1_Parent Master Pillars:6</vt:lpwstr>
  </property>
  <property fmtid="{D5CDD505-2E9C-101B-9397-08002B2CF9AE}" pid="5" name="ClassificationContentMarkingHeaderText">
    <vt:lpwstr>Confidential - Oracle Restricted</vt:lpwstr>
  </property>
  <property fmtid="{D5CDD505-2E9C-101B-9397-08002B2CF9AE}" pid="6" name="MSIP_Label_3c76ce46-357f-46de-88d6-77b9bbb83c46_Enabled">
    <vt:lpwstr>true</vt:lpwstr>
  </property>
  <property fmtid="{D5CDD505-2E9C-101B-9397-08002B2CF9AE}" pid="7" name="MSIP_Label_3c76ce46-357f-46de-88d6-77b9bbb83c46_SetDate">
    <vt:lpwstr>2025-02-24T14:24:12Z</vt:lpwstr>
  </property>
  <property fmtid="{D5CDD505-2E9C-101B-9397-08002B2CF9AE}" pid="8" name="MSIP_Label_3c76ce46-357f-46de-88d6-77b9bbb83c46_Method">
    <vt:lpwstr>Privileged</vt:lpwstr>
  </property>
  <property fmtid="{D5CDD505-2E9C-101B-9397-08002B2CF9AE}" pid="9" name="MSIP_Label_3c76ce46-357f-46de-88d6-77b9bbb83c46_Name">
    <vt:lpwstr>Public</vt:lpwstr>
  </property>
  <property fmtid="{D5CDD505-2E9C-101B-9397-08002B2CF9AE}" pid="10" name="MSIP_Label_3c76ce46-357f-46de-88d6-77b9bbb83c46_SiteId">
    <vt:lpwstr>4e2c6054-71cb-48f1-bd6c-3a9705aca71b</vt:lpwstr>
  </property>
  <property fmtid="{D5CDD505-2E9C-101B-9397-08002B2CF9AE}" pid="11" name="MSIP_Label_3c76ce46-357f-46de-88d6-77b9bbb83c46_ActionId">
    <vt:lpwstr>c569f762-1e85-4d31-8cad-0fb25c10e1d9</vt:lpwstr>
  </property>
  <property fmtid="{D5CDD505-2E9C-101B-9397-08002B2CF9AE}" pid="12" name="MSIP_Label_3c76ce46-357f-46de-88d6-77b9bbb83c46_ContentBits">
    <vt:lpwstr>0</vt:lpwstr>
  </property>
</Properties>
</file>